
<file path=[Content_Types].xml><?xml version="1.0" encoding="utf-8"?>
<Types xmlns="http://schemas.openxmlformats.org/package/2006/content-types">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4" r:id="rId1"/>
    <p:sldMasterId id="2147483675" r:id="rId2"/>
  </p:sldMasterIdLst>
  <p:notesMasterIdLst>
    <p:notesMasterId r:id="rId53"/>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988C5CA-34D7-4CA2-B539-EE6BC78895FC}">
  <a:tblStyle styleId="{7988C5CA-34D7-4CA2-B539-EE6BC78895FC}"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1" d="100"/>
          <a:sy n="101" d="100"/>
        </p:scale>
        <p:origin x="866" y="41"/>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notesMaster" Target="notesMasters/notesMaster1.xml"/><Relationship Id="rId5" Type="http://schemas.openxmlformats.org/officeDocument/2006/relationships/slide" Target="slides/slide3.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tableStyles" Target="tableStyle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endParaRPr sz="850">
              <a:solidFill>
                <a:srgbClr val="5F7D96"/>
              </a:solidFill>
            </a:endParaRPr>
          </a:p>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
        <p:cNvGrpSpPr/>
        <p:nvPr/>
      </p:nvGrpSpPr>
      <p:grpSpPr>
        <a:xfrm>
          <a:off x="0" y="0"/>
          <a:ext cx="0" cy="0"/>
          <a:chOff x="0" y="0"/>
          <a:chExt cx="0" cy="0"/>
        </a:xfrm>
      </p:grpSpPr>
      <p:sp>
        <p:nvSpPr>
          <p:cNvPr id="551" name="Google Shape;551;gf87a5ccf0f_0_3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2" name="Google Shape;552;gf87a5ccf0f_0_3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6"/>
        <p:cNvGrpSpPr/>
        <p:nvPr/>
      </p:nvGrpSpPr>
      <p:grpSpPr>
        <a:xfrm>
          <a:off x="0" y="0"/>
          <a:ext cx="0" cy="0"/>
          <a:chOff x="0" y="0"/>
          <a:chExt cx="0" cy="0"/>
        </a:xfrm>
      </p:grpSpPr>
      <p:sp>
        <p:nvSpPr>
          <p:cNvPr id="587" name="Google Shape;587;gf87a5ccf0f_0_3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8" name="Google Shape;588;gf87a5ccf0f_0_3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7"/>
        <p:cNvGrpSpPr/>
        <p:nvPr/>
      </p:nvGrpSpPr>
      <p:grpSpPr>
        <a:xfrm>
          <a:off x="0" y="0"/>
          <a:ext cx="0" cy="0"/>
          <a:chOff x="0" y="0"/>
          <a:chExt cx="0" cy="0"/>
        </a:xfrm>
      </p:grpSpPr>
      <p:sp>
        <p:nvSpPr>
          <p:cNvPr id="618" name="Google Shape;618;gf87a5ccf0f_0_3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9" name="Google Shape;619;gf87a5ccf0f_0_3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1"/>
        <p:cNvGrpSpPr/>
        <p:nvPr/>
      </p:nvGrpSpPr>
      <p:grpSpPr>
        <a:xfrm>
          <a:off x="0" y="0"/>
          <a:ext cx="0" cy="0"/>
          <a:chOff x="0" y="0"/>
          <a:chExt cx="0" cy="0"/>
        </a:xfrm>
      </p:grpSpPr>
      <p:sp>
        <p:nvSpPr>
          <p:cNvPr id="672" name="Google Shape;672;gf87a5ccf0f_0_4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3" name="Google Shape;673;gf87a5ccf0f_0_4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5"/>
        <p:cNvGrpSpPr/>
        <p:nvPr/>
      </p:nvGrpSpPr>
      <p:grpSpPr>
        <a:xfrm>
          <a:off x="0" y="0"/>
          <a:ext cx="0" cy="0"/>
          <a:chOff x="0" y="0"/>
          <a:chExt cx="0" cy="0"/>
        </a:xfrm>
      </p:grpSpPr>
      <p:sp>
        <p:nvSpPr>
          <p:cNvPr id="706" name="Google Shape;706;gf87a5ccf0f_0_5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7" name="Google Shape;707;gf87a5ccf0f_0_5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8"/>
        <p:cNvGrpSpPr/>
        <p:nvPr/>
      </p:nvGrpSpPr>
      <p:grpSpPr>
        <a:xfrm>
          <a:off x="0" y="0"/>
          <a:ext cx="0" cy="0"/>
          <a:chOff x="0" y="0"/>
          <a:chExt cx="0" cy="0"/>
        </a:xfrm>
      </p:grpSpPr>
      <p:sp>
        <p:nvSpPr>
          <p:cNvPr id="739" name="Google Shape;739;gf87a5ccf0f_0_6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0" name="Google Shape;740;gf87a5ccf0f_0_6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8"/>
        <p:cNvGrpSpPr/>
        <p:nvPr/>
      </p:nvGrpSpPr>
      <p:grpSpPr>
        <a:xfrm>
          <a:off x="0" y="0"/>
          <a:ext cx="0" cy="0"/>
          <a:chOff x="0" y="0"/>
          <a:chExt cx="0" cy="0"/>
        </a:xfrm>
      </p:grpSpPr>
      <p:sp>
        <p:nvSpPr>
          <p:cNvPr id="779" name="Google Shape;779;gf87a5ccf0f_0_6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0" name="Google Shape;780;gf87a5ccf0f_0_6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0"/>
        <p:cNvGrpSpPr/>
        <p:nvPr/>
      </p:nvGrpSpPr>
      <p:grpSpPr>
        <a:xfrm>
          <a:off x="0" y="0"/>
          <a:ext cx="0" cy="0"/>
          <a:chOff x="0" y="0"/>
          <a:chExt cx="0" cy="0"/>
        </a:xfrm>
      </p:grpSpPr>
      <p:sp>
        <p:nvSpPr>
          <p:cNvPr id="811" name="Google Shape;811;gf87a5ccf0f_0_6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2" name="Google Shape;812;gf87a5ccf0f_0_6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9"/>
        <p:cNvGrpSpPr/>
        <p:nvPr/>
      </p:nvGrpSpPr>
      <p:grpSpPr>
        <a:xfrm>
          <a:off x="0" y="0"/>
          <a:ext cx="0" cy="0"/>
          <a:chOff x="0" y="0"/>
          <a:chExt cx="0" cy="0"/>
        </a:xfrm>
      </p:grpSpPr>
      <p:sp>
        <p:nvSpPr>
          <p:cNvPr id="830" name="Google Shape;830;gf87a5ccf0f_0_7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1" name="Google Shape;831;gf87a5ccf0f_0_7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8"/>
        <p:cNvGrpSpPr/>
        <p:nvPr/>
      </p:nvGrpSpPr>
      <p:grpSpPr>
        <a:xfrm>
          <a:off x="0" y="0"/>
          <a:ext cx="0" cy="0"/>
          <a:chOff x="0" y="0"/>
          <a:chExt cx="0" cy="0"/>
        </a:xfrm>
      </p:grpSpPr>
      <p:sp>
        <p:nvSpPr>
          <p:cNvPr id="869" name="Google Shape;869;gf87a5ccf0f_0_7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0" name="Google Shape;870;gf87a5ccf0f_0_7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gf8253e8d2a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 name="Google Shape;264;gf8253e8d2a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9"/>
        <p:cNvGrpSpPr/>
        <p:nvPr/>
      </p:nvGrpSpPr>
      <p:grpSpPr>
        <a:xfrm>
          <a:off x="0" y="0"/>
          <a:ext cx="0" cy="0"/>
          <a:chOff x="0" y="0"/>
          <a:chExt cx="0" cy="0"/>
        </a:xfrm>
      </p:grpSpPr>
      <p:sp>
        <p:nvSpPr>
          <p:cNvPr id="910" name="Google Shape;910;gf87a5ccf0f_0_89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1" name="Google Shape;911;gf87a5ccf0f_0_8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4"/>
        <p:cNvGrpSpPr/>
        <p:nvPr/>
      </p:nvGrpSpPr>
      <p:grpSpPr>
        <a:xfrm>
          <a:off x="0" y="0"/>
          <a:ext cx="0" cy="0"/>
          <a:chOff x="0" y="0"/>
          <a:chExt cx="0" cy="0"/>
        </a:xfrm>
      </p:grpSpPr>
      <p:sp>
        <p:nvSpPr>
          <p:cNvPr id="945" name="Google Shape;945;gf87a5ccf0f_0_9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6" name="Google Shape;946;gf87a5ccf0f_0_9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4"/>
        <p:cNvGrpSpPr/>
        <p:nvPr/>
      </p:nvGrpSpPr>
      <p:grpSpPr>
        <a:xfrm>
          <a:off x="0" y="0"/>
          <a:ext cx="0" cy="0"/>
          <a:chOff x="0" y="0"/>
          <a:chExt cx="0" cy="0"/>
        </a:xfrm>
      </p:grpSpPr>
      <p:sp>
        <p:nvSpPr>
          <p:cNvPr id="955" name="Google Shape;955;gf87a5ccf0f_0_9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6" name="Google Shape;956;gf87a5ccf0f_0_9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6"/>
        <p:cNvGrpSpPr/>
        <p:nvPr/>
      </p:nvGrpSpPr>
      <p:grpSpPr>
        <a:xfrm>
          <a:off x="0" y="0"/>
          <a:ext cx="0" cy="0"/>
          <a:chOff x="0" y="0"/>
          <a:chExt cx="0" cy="0"/>
        </a:xfrm>
      </p:grpSpPr>
      <p:sp>
        <p:nvSpPr>
          <p:cNvPr id="1357" name="Google Shape;1357;gf87a5ccf0f_0_13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8" name="Google Shape;1358;gf87a5ccf0f_0_13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7"/>
        <p:cNvGrpSpPr/>
        <p:nvPr/>
      </p:nvGrpSpPr>
      <p:grpSpPr>
        <a:xfrm>
          <a:off x="0" y="0"/>
          <a:ext cx="0" cy="0"/>
          <a:chOff x="0" y="0"/>
          <a:chExt cx="0" cy="0"/>
        </a:xfrm>
      </p:grpSpPr>
      <p:sp>
        <p:nvSpPr>
          <p:cNvPr id="1418" name="Google Shape;1418;gf87a5ccf0f_0_14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9" name="Google Shape;1419;gf87a5ccf0f_0_14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6"/>
        <p:cNvGrpSpPr/>
        <p:nvPr/>
      </p:nvGrpSpPr>
      <p:grpSpPr>
        <a:xfrm>
          <a:off x="0" y="0"/>
          <a:ext cx="0" cy="0"/>
          <a:chOff x="0" y="0"/>
          <a:chExt cx="0" cy="0"/>
        </a:xfrm>
      </p:grpSpPr>
      <p:sp>
        <p:nvSpPr>
          <p:cNvPr id="1457" name="Google Shape;1457;gf87a5ccf0f_0_15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8" name="Google Shape;1458;gf87a5ccf0f_0_15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5"/>
        <p:cNvGrpSpPr/>
        <p:nvPr/>
      </p:nvGrpSpPr>
      <p:grpSpPr>
        <a:xfrm>
          <a:off x="0" y="0"/>
          <a:ext cx="0" cy="0"/>
          <a:chOff x="0" y="0"/>
          <a:chExt cx="0" cy="0"/>
        </a:xfrm>
      </p:grpSpPr>
      <p:sp>
        <p:nvSpPr>
          <p:cNvPr id="1506" name="Google Shape;1506;gf87a5ccf0f_0_15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7" name="Google Shape;1507;gf87a5ccf0f_0_15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1"/>
        <p:cNvGrpSpPr/>
        <p:nvPr/>
      </p:nvGrpSpPr>
      <p:grpSpPr>
        <a:xfrm>
          <a:off x="0" y="0"/>
          <a:ext cx="0" cy="0"/>
          <a:chOff x="0" y="0"/>
          <a:chExt cx="0" cy="0"/>
        </a:xfrm>
      </p:grpSpPr>
      <p:sp>
        <p:nvSpPr>
          <p:cNvPr id="1552" name="Google Shape;1552;gf87a5ccf0f_0_16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3" name="Google Shape;1553;gf87a5ccf0f_0_16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8"/>
        <p:cNvGrpSpPr/>
        <p:nvPr/>
      </p:nvGrpSpPr>
      <p:grpSpPr>
        <a:xfrm>
          <a:off x="0" y="0"/>
          <a:ext cx="0" cy="0"/>
          <a:chOff x="0" y="0"/>
          <a:chExt cx="0" cy="0"/>
        </a:xfrm>
      </p:grpSpPr>
      <p:sp>
        <p:nvSpPr>
          <p:cNvPr id="1579" name="Google Shape;1579;gf87a5ccf0f_0_16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0" name="Google Shape;1580;gf87a5ccf0f_0_16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4"/>
        <p:cNvGrpSpPr/>
        <p:nvPr/>
      </p:nvGrpSpPr>
      <p:grpSpPr>
        <a:xfrm>
          <a:off x="0" y="0"/>
          <a:ext cx="0" cy="0"/>
          <a:chOff x="0" y="0"/>
          <a:chExt cx="0" cy="0"/>
        </a:xfrm>
      </p:grpSpPr>
      <p:sp>
        <p:nvSpPr>
          <p:cNvPr id="1605" name="Google Shape;1605;gf87a5ccf0f_0_16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6" name="Google Shape;1606;gf87a5ccf0f_0_16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f8253e8d2a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f8253e8d2a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4"/>
        <p:cNvGrpSpPr/>
        <p:nvPr/>
      </p:nvGrpSpPr>
      <p:grpSpPr>
        <a:xfrm>
          <a:off x="0" y="0"/>
          <a:ext cx="0" cy="0"/>
          <a:chOff x="0" y="0"/>
          <a:chExt cx="0" cy="0"/>
        </a:xfrm>
      </p:grpSpPr>
      <p:sp>
        <p:nvSpPr>
          <p:cNvPr id="1665" name="Google Shape;1665;gf8253e8d2a_0_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6" name="Google Shape;1666;gf8253e8d2a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6"/>
        <p:cNvGrpSpPr/>
        <p:nvPr/>
      </p:nvGrpSpPr>
      <p:grpSpPr>
        <a:xfrm>
          <a:off x="0" y="0"/>
          <a:ext cx="0" cy="0"/>
          <a:chOff x="0" y="0"/>
          <a:chExt cx="0" cy="0"/>
        </a:xfrm>
      </p:grpSpPr>
      <p:sp>
        <p:nvSpPr>
          <p:cNvPr id="1947" name="Google Shape;1947;gf87a5ccf0f_0_17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8" name="Google Shape;1948;gf87a5ccf0f_0_17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4"/>
        <p:cNvGrpSpPr/>
        <p:nvPr/>
      </p:nvGrpSpPr>
      <p:grpSpPr>
        <a:xfrm>
          <a:off x="0" y="0"/>
          <a:ext cx="0" cy="0"/>
          <a:chOff x="0" y="0"/>
          <a:chExt cx="0" cy="0"/>
        </a:xfrm>
      </p:grpSpPr>
      <p:sp>
        <p:nvSpPr>
          <p:cNvPr id="2035" name="Google Shape;2035;gf8253e8d2a_0_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6" name="Google Shape;2036;gf8253e8d2a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0"/>
        <p:cNvGrpSpPr/>
        <p:nvPr/>
      </p:nvGrpSpPr>
      <p:grpSpPr>
        <a:xfrm>
          <a:off x="0" y="0"/>
          <a:ext cx="0" cy="0"/>
          <a:chOff x="0" y="0"/>
          <a:chExt cx="0" cy="0"/>
        </a:xfrm>
      </p:grpSpPr>
      <p:sp>
        <p:nvSpPr>
          <p:cNvPr id="2051" name="Google Shape;2051;gf8253e8d2a_0_95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2" name="Google Shape;2052;gf8253e8d2a_0_95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7"/>
        <p:cNvGrpSpPr/>
        <p:nvPr/>
      </p:nvGrpSpPr>
      <p:grpSpPr>
        <a:xfrm>
          <a:off x="0" y="0"/>
          <a:ext cx="0" cy="0"/>
          <a:chOff x="0" y="0"/>
          <a:chExt cx="0" cy="0"/>
        </a:xfrm>
      </p:grpSpPr>
      <p:sp>
        <p:nvSpPr>
          <p:cNvPr id="2058" name="Google Shape;2058;gf8253e8d2a_0_960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9" name="Google Shape;2059;gf8253e8d2a_0_96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4"/>
        <p:cNvGrpSpPr/>
        <p:nvPr/>
      </p:nvGrpSpPr>
      <p:grpSpPr>
        <a:xfrm>
          <a:off x="0" y="0"/>
          <a:ext cx="0" cy="0"/>
          <a:chOff x="0" y="0"/>
          <a:chExt cx="0" cy="0"/>
        </a:xfrm>
      </p:grpSpPr>
      <p:sp>
        <p:nvSpPr>
          <p:cNvPr id="2065" name="Google Shape;2065;gf8253e8d2a_0_960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6" name="Google Shape;2066;gf8253e8d2a_0_96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5"/>
        <p:cNvGrpSpPr/>
        <p:nvPr/>
      </p:nvGrpSpPr>
      <p:grpSpPr>
        <a:xfrm>
          <a:off x="0" y="0"/>
          <a:ext cx="0" cy="0"/>
          <a:chOff x="0" y="0"/>
          <a:chExt cx="0" cy="0"/>
        </a:xfrm>
      </p:grpSpPr>
      <p:sp>
        <p:nvSpPr>
          <p:cNvPr id="2086" name="Google Shape;2086;gf8253e8d2a_0_96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7" name="Google Shape;2087;gf8253e8d2a_0_96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1"/>
        <p:cNvGrpSpPr/>
        <p:nvPr/>
      </p:nvGrpSpPr>
      <p:grpSpPr>
        <a:xfrm>
          <a:off x="0" y="0"/>
          <a:ext cx="0" cy="0"/>
          <a:chOff x="0" y="0"/>
          <a:chExt cx="0" cy="0"/>
        </a:xfrm>
      </p:grpSpPr>
      <p:sp>
        <p:nvSpPr>
          <p:cNvPr id="2102" name="Google Shape;2102;gf8253e8d2a_0_96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3" name="Google Shape;2103;gf8253e8d2a_0_96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0"/>
        <p:cNvGrpSpPr/>
        <p:nvPr/>
      </p:nvGrpSpPr>
      <p:grpSpPr>
        <a:xfrm>
          <a:off x="0" y="0"/>
          <a:ext cx="0" cy="0"/>
          <a:chOff x="0" y="0"/>
          <a:chExt cx="0" cy="0"/>
        </a:xfrm>
      </p:grpSpPr>
      <p:sp>
        <p:nvSpPr>
          <p:cNvPr id="2441" name="Google Shape;2441;gf8253e8d2a_0_99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2" name="Google Shape;2442;gf8253e8d2a_0_99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27"/>
        <p:cNvGrpSpPr/>
        <p:nvPr/>
      </p:nvGrpSpPr>
      <p:grpSpPr>
        <a:xfrm>
          <a:off x="0" y="0"/>
          <a:ext cx="0" cy="0"/>
          <a:chOff x="0" y="0"/>
          <a:chExt cx="0" cy="0"/>
        </a:xfrm>
      </p:grpSpPr>
      <p:sp>
        <p:nvSpPr>
          <p:cNvPr id="5228" name="Google Shape;5228;gf8253e8d2a_0_127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29" name="Google Shape;5229;gf8253e8d2a_0_127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f8253e8d2a_0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f8253e8d2a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46"/>
        <p:cNvGrpSpPr/>
        <p:nvPr/>
      </p:nvGrpSpPr>
      <p:grpSpPr>
        <a:xfrm>
          <a:off x="0" y="0"/>
          <a:ext cx="0" cy="0"/>
          <a:chOff x="0" y="0"/>
          <a:chExt cx="0" cy="0"/>
        </a:xfrm>
      </p:grpSpPr>
      <p:sp>
        <p:nvSpPr>
          <p:cNvPr id="5647" name="Google Shape;5647;gf8253e8d2a_0_131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48" name="Google Shape;5648;gf8253e8d2a_0_131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16"/>
        <p:cNvGrpSpPr/>
        <p:nvPr/>
      </p:nvGrpSpPr>
      <p:grpSpPr>
        <a:xfrm>
          <a:off x="0" y="0"/>
          <a:ext cx="0" cy="0"/>
          <a:chOff x="0" y="0"/>
          <a:chExt cx="0" cy="0"/>
        </a:xfrm>
      </p:grpSpPr>
      <p:sp>
        <p:nvSpPr>
          <p:cNvPr id="5817" name="Google Shape;5817;gf8253e8d2a_0_133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18" name="Google Shape;5818;gf8253e8d2a_0_133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1"/>
        <p:cNvGrpSpPr/>
        <p:nvPr/>
      </p:nvGrpSpPr>
      <p:grpSpPr>
        <a:xfrm>
          <a:off x="0" y="0"/>
          <a:ext cx="0" cy="0"/>
          <a:chOff x="0" y="0"/>
          <a:chExt cx="0" cy="0"/>
        </a:xfrm>
      </p:grpSpPr>
      <p:sp>
        <p:nvSpPr>
          <p:cNvPr id="6222" name="Google Shape;6222;gf8253e8d2a_0_137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23" name="Google Shape;6223;gf8253e8d2a_0_137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01"/>
        <p:cNvGrpSpPr/>
        <p:nvPr/>
      </p:nvGrpSpPr>
      <p:grpSpPr>
        <a:xfrm>
          <a:off x="0" y="0"/>
          <a:ext cx="0" cy="0"/>
          <a:chOff x="0" y="0"/>
          <a:chExt cx="0" cy="0"/>
        </a:xfrm>
      </p:grpSpPr>
      <p:sp>
        <p:nvSpPr>
          <p:cNvPr id="6602" name="Google Shape;6602;gf8253e8d2a_0_141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03" name="Google Shape;6603;gf8253e8d2a_0_14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15"/>
        <p:cNvGrpSpPr/>
        <p:nvPr/>
      </p:nvGrpSpPr>
      <p:grpSpPr>
        <a:xfrm>
          <a:off x="0" y="0"/>
          <a:ext cx="0" cy="0"/>
          <a:chOff x="0" y="0"/>
          <a:chExt cx="0" cy="0"/>
        </a:xfrm>
      </p:grpSpPr>
      <p:sp>
        <p:nvSpPr>
          <p:cNvPr id="7016" name="Google Shape;7016;gf8253e8d2a_0_145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17" name="Google Shape;7017;gf8253e8d2a_0_145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76"/>
        <p:cNvGrpSpPr/>
        <p:nvPr/>
      </p:nvGrpSpPr>
      <p:grpSpPr>
        <a:xfrm>
          <a:off x="0" y="0"/>
          <a:ext cx="0" cy="0"/>
          <a:chOff x="0" y="0"/>
          <a:chExt cx="0" cy="0"/>
        </a:xfrm>
      </p:grpSpPr>
      <p:sp>
        <p:nvSpPr>
          <p:cNvPr id="7377" name="Google Shape;7377;gf8253e8d2a_0_149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78" name="Google Shape;7378;gf8253e8d2a_0_149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86"/>
        <p:cNvGrpSpPr/>
        <p:nvPr/>
      </p:nvGrpSpPr>
      <p:grpSpPr>
        <a:xfrm>
          <a:off x="0" y="0"/>
          <a:ext cx="0" cy="0"/>
          <a:chOff x="0" y="0"/>
          <a:chExt cx="0" cy="0"/>
        </a:xfrm>
      </p:grpSpPr>
      <p:sp>
        <p:nvSpPr>
          <p:cNvPr id="7887" name="Google Shape;7887;gf8253e8d2a_0_154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88" name="Google Shape;7888;gf8253e8d2a_0_154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06"/>
        <p:cNvGrpSpPr/>
        <p:nvPr/>
      </p:nvGrpSpPr>
      <p:grpSpPr>
        <a:xfrm>
          <a:off x="0" y="0"/>
          <a:ext cx="0" cy="0"/>
          <a:chOff x="0" y="0"/>
          <a:chExt cx="0" cy="0"/>
        </a:xfrm>
      </p:grpSpPr>
      <p:sp>
        <p:nvSpPr>
          <p:cNvPr id="8507" name="Google Shape;8507;gf8253e8d2a_0_160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08" name="Google Shape;8508;gf8253e8d2a_0_160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00"/>
        <p:cNvGrpSpPr/>
        <p:nvPr/>
      </p:nvGrpSpPr>
      <p:grpSpPr>
        <a:xfrm>
          <a:off x="0" y="0"/>
          <a:ext cx="0" cy="0"/>
          <a:chOff x="0" y="0"/>
          <a:chExt cx="0" cy="0"/>
        </a:xfrm>
      </p:grpSpPr>
      <p:sp>
        <p:nvSpPr>
          <p:cNvPr id="9101" name="Google Shape;9101;gf8253e8d2a_0_166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02" name="Google Shape;9102;gf8253e8d2a_0_166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21"/>
        <p:cNvGrpSpPr/>
        <p:nvPr/>
      </p:nvGrpSpPr>
      <p:grpSpPr>
        <a:xfrm>
          <a:off x="0" y="0"/>
          <a:ext cx="0" cy="0"/>
          <a:chOff x="0" y="0"/>
          <a:chExt cx="0" cy="0"/>
        </a:xfrm>
      </p:grpSpPr>
      <p:sp>
        <p:nvSpPr>
          <p:cNvPr id="9422" name="Google Shape;9422;gf8253e8d2a_0_169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23" name="Google Shape;9423;gf8253e8d2a_0_169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f87a5ccf0f_0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f87a5ccf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29"/>
        <p:cNvGrpSpPr/>
        <p:nvPr/>
      </p:nvGrpSpPr>
      <p:grpSpPr>
        <a:xfrm>
          <a:off x="0" y="0"/>
          <a:ext cx="0" cy="0"/>
          <a:chOff x="0" y="0"/>
          <a:chExt cx="0" cy="0"/>
        </a:xfrm>
      </p:grpSpPr>
      <p:sp>
        <p:nvSpPr>
          <p:cNvPr id="9730" name="Google Shape;9730;gf8253e8d2a_0_188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31" name="Google Shape;9731;gf8253e8d2a_0_188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gf8253e8d2a_0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7" name="Google Shape;397;gf8253e8d2a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
        <p:cNvGrpSpPr/>
        <p:nvPr/>
      </p:nvGrpSpPr>
      <p:grpSpPr>
        <a:xfrm>
          <a:off x="0" y="0"/>
          <a:ext cx="0" cy="0"/>
          <a:chOff x="0" y="0"/>
          <a:chExt cx="0" cy="0"/>
        </a:xfrm>
      </p:grpSpPr>
      <p:sp>
        <p:nvSpPr>
          <p:cNvPr id="434" name="Google Shape;434;gf87a5ccf0f_0_2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5" name="Google Shape;435;gf87a5ccf0f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gf87a5ccf0f_0_10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6" name="Google Shape;476;gf87a5ccf0f_0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9"/>
        <p:cNvGrpSpPr/>
        <p:nvPr/>
      </p:nvGrpSpPr>
      <p:grpSpPr>
        <a:xfrm>
          <a:off x="0" y="0"/>
          <a:ext cx="0" cy="0"/>
          <a:chOff x="0" y="0"/>
          <a:chExt cx="0" cy="0"/>
        </a:xfrm>
      </p:grpSpPr>
      <p:sp>
        <p:nvSpPr>
          <p:cNvPr id="510" name="Google Shape;510;gf87a5ccf0f_0_2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1" name="Google Shape;511;gf87a5ccf0f_0_2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20000" y="1558050"/>
            <a:ext cx="4325400" cy="1749000"/>
          </a:xfrm>
          <a:prstGeom prst="rect">
            <a:avLst/>
          </a:prstGeom>
        </p:spPr>
        <p:txBody>
          <a:bodyPr spcFirstLastPara="1" wrap="square" lIns="91425" tIns="91425" rIns="91425" bIns="91425" anchor="b" anchorCtr="0">
            <a:noAutofit/>
          </a:bodyPr>
          <a:lstStyle>
            <a:lvl1pPr lvl="0">
              <a:spcBef>
                <a:spcPts val="0"/>
              </a:spcBef>
              <a:spcAft>
                <a:spcPts val="0"/>
              </a:spcAft>
              <a:buClr>
                <a:schemeClr val="dk1"/>
              </a:buClr>
              <a:buSzPts val="5200"/>
              <a:buNone/>
              <a:defRPr sz="5200">
                <a:solidFill>
                  <a:schemeClr val="dk1"/>
                </a:solidFill>
              </a:defRPr>
            </a:lvl1pPr>
            <a:lvl2pPr lvl="1" algn="ctr">
              <a:spcBef>
                <a:spcPts val="0"/>
              </a:spcBef>
              <a:spcAft>
                <a:spcPts val="0"/>
              </a:spcAft>
              <a:buClr>
                <a:schemeClr val="dk1"/>
              </a:buClr>
              <a:buSzPts val="5200"/>
              <a:buNone/>
              <a:defRPr sz="5200">
                <a:solidFill>
                  <a:schemeClr val="dk1"/>
                </a:solidFill>
              </a:defRPr>
            </a:lvl2pPr>
            <a:lvl3pPr lvl="2" algn="ctr">
              <a:spcBef>
                <a:spcPts val="0"/>
              </a:spcBef>
              <a:spcAft>
                <a:spcPts val="0"/>
              </a:spcAft>
              <a:buClr>
                <a:schemeClr val="dk1"/>
              </a:buClr>
              <a:buSzPts val="5200"/>
              <a:buNone/>
              <a:defRPr sz="5200">
                <a:solidFill>
                  <a:schemeClr val="dk1"/>
                </a:solidFill>
              </a:defRPr>
            </a:lvl3pPr>
            <a:lvl4pPr lvl="3" algn="ctr">
              <a:spcBef>
                <a:spcPts val="0"/>
              </a:spcBef>
              <a:spcAft>
                <a:spcPts val="0"/>
              </a:spcAft>
              <a:buClr>
                <a:schemeClr val="dk1"/>
              </a:buClr>
              <a:buSzPts val="5200"/>
              <a:buNone/>
              <a:defRPr sz="5200">
                <a:solidFill>
                  <a:schemeClr val="dk1"/>
                </a:solidFill>
              </a:defRPr>
            </a:lvl4pPr>
            <a:lvl5pPr lvl="4" algn="ctr">
              <a:spcBef>
                <a:spcPts val="0"/>
              </a:spcBef>
              <a:spcAft>
                <a:spcPts val="0"/>
              </a:spcAft>
              <a:buClr>
                <a:schemeClr val="dk1"/>
              </a:buClr>
              <a:buSzPts val="5200"/>
              <a:buNone/>
              <a:defRPr sz="5200">
                <a:solidFill>
                  <a:schemeClr val="dk1"/>
                </a:solidFill>
              </a:defRPr>
            </a:lvl5pPr>
            <a:lvl6pPr lvl="5" algn="ctr">
              <a:spcBef>
                <a:spcPts val="0"/>
              </a:spcBef>
              <a:spcAft>
                <a:spcPts val="0"/>
              </a:spcAft>
              <a:buClr>
                <a:schemeClr val="dk1"/>
              </a:buClr>
              <a:buSzPts val="5200"/>
              <a:buNone/>
              <a:defRPr sz="5200">
                <a:solidFill>
                  <a:schemeClr val="dk1"/>
                </a:solidFill>
              </a:defRPr>
            </a:lvl6pPr>
            <a:lvl7pPr lvl="6" algn="ctr">
              <a:spcBef>
                <a:spcPts val="0"/>
              </a:spcBef>
              <a:spcAft>
                <a:spcPts val="0"/>
              </a:spcAft>
              <a:buClr>
                <a:schemeClr val="dk1"/>
              </a:buClr>
              <a:buSzPts val="5200"/>
              <a:buNone/>
              <a:defRPr sz="5200">
                <a:solidFill>
                  <a:schemeClr val="dk1"/>
                </a:solidFill>
              </a:defRPr>
            </a:lvl7pPr>
            <a:lvl8pPr lvl="7" algn="ctr">
              <a:spcBef>
                <a:spcPts val="0"/>
              </a:spcBef>
              <a:spcAft>
                <a:spcPts val="0"/>
              </a:spcAft>
              <a:buClr>
                <a:schemeClr val="dk1"/>
              </a:buClr>
              <a:buSzPts val="5200"/>
              <a:buNone/>
              <a:defRPr sz="5200">
                <a:solidFill>
                  <a:schemeClr val="dk1"/>
                </a:solidFill>
              </a:defRPr>
            </a:lvl8pPr>
            <a:lvl9pPr lvl="8" algn="ctr">
              <a:spcBef>
                <a:spcPts val="0"/>
              </a:spcBef>
              <a:spcAft>
                <a:spcPts val="0"/>
              </a:spcAft>
              <a:buClr>
                <a:schemeClr val="dk1"/>
              </a:buClr>
              <a:buSzPts val="5200"/>
              <a:buNone/>
              <a:defRPr sz="5200">
                <a:solidFill>
                  <a:schemeClr val="dk1"/>
                </a:solidFill>
              </a:defRPr>
            </a:lvl9pPr>
          </a:lstStyle>
          <a:p>
            <a:endParaRPr/>
          </a:p>
        </p:txBody>
      </p:sp>
      <p:sp>
        <p:nvSpPr>
          <p:cNvPr id="10" name="Google Shape;10;p2"/>
          <p:cNvSpPr txBox="1">
            <a:spLocks noGrp="1"/>
          </p:cNvSpPr>
          <p:nvPr>
            <p:ph type="subTitle" idx="1"/>
          </p:nvPr>
        </p:nvSpPr>
        <p:spPr>
          <a:xfrm>
            <a:off x="720000" y="3245938"/>
            <a:ext cx="4230300" cy="4938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800"/>
              <a:buNone/>
              <a:defRPr>
                <a:solidFill>
                  <a:schemeClr val="dk2"/>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1" name="Google Shape;11;p2"/>
          <p:cNvSpPr/>
          <p:nvPr/>
        </p:nvSpPr>
        <p:spPr>
          <a:xfrm>
            <a:off x="-2525" y="-4875"/>
            <a:ext cx="9158700" cy="932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flipH="1">
            <a:off x="-2525" y="329650"/>
            <a:ext cx="9158700" cy="726900"/>
          </a:xfrm>
          <a:prstGeom prst="round2SameRect">
            <a:avLst>
              <a:gd name="adj1" fmla="val 50000"/>
              <a:gd name="adj2" fmla="val 0"/>
            </a:avLst>
          </a:prstGeom>
          <a:solidFill>
            <a:schemeClr val="lt2"/>
          </a:solidFill>
          <a:ln>
            <a:noFill/>
          </a:ln>
          <a:effectLst>
            <a:outerShdw blurRad="57150" dist="1905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flipH="1">
            <a:off x="-2525" y="4416600"/>
            <a:ext cx="9158700" cy="726900"/>
          </a:xfrm>
          <a:prstGeom prst="round2SameRect">
            <a:avLst>
              <a:gd name="adj1" fmla="val 50000"/>
              <a:gd name="adj2" fmla="val 0"/>
            </a:avLst>
          </a:prstGeom>
          <a:solidFill>
            <a:schemeClr val="lt2"/>
          </a:solidFill>
          <a:ln>
            <a:noFill/>
          </a:ln>
          <a:effectLst>
            <a:outerShdw blurRad="57150" dist="19050" dir="1422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706250" y="4563150"/>
            <a:ext cx="7189200" cy="4338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65"/>
        <p:cNvGrpSpPr/>
        <p:nvPr/>
      </p:nvGrpSpPr>
      <p:grpSpPr>
        <a:xfrm>
          <a:off x="0" y="0"/>
          <a:ext cx="0" cy="0"/>
          <a:chOff x="0" y="0"/>
          <a:chExt cx="0" cy="0"/>
        </a:xfrm>
      </p:grpSpPr>
      <p:sp>
        <p:nvSpPr>
          <p:cNvPr id="66" name="Google Shape;66;p11"/>
          <p:cNvSpPr txBox="1">
            <a:spLocks noGrp="1"/>
          </p:cNvSpPr>
          <p:nvPr>
            <p:ph type="title" hasCustomPrompt="1"/>
          </p:nvPr>
        </p:nvSpPr>
        <p:spPr>
          <a:xfrm>
            <a:off x="1734825" y="1632775"/>
            <a:ext cx="5674500" cy="15891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9200">
                <a:solidFill>
                  <a:schemeClr val="lt1"/>
                </a:solidFill>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67" name="Google Shape;67;p11"/>
          <p:cNvSpPr txBox="1">
            <a:spLocks noGrp="1"/>
          </p:cNvSpPr>
          <p:nvPr>
            <p:ph type="subTitle" idx="1"/>
          </p:nvPr>
        </p:nvSpPr>
        <p:spPr>
          <a:xfrm>
            <a:off x="2718550" y="3256225"/>
            <a:ext cx="3724800" cy="688500"/>
          </a:xfrm>
          <a:prstGeom prst="rect">
            <a:avLst/>
          </a:prstGeom>
        </p:spPr>
        <p:txBody>
          <a:bodyPr spcFirstLastPara="1" wrap="square" lIns="91425" tIns="91425" rIns="91425" bIns="91425" anchor="t" anchorCtr="0">
            <a:noAutofit/>
          </a:bodyPr>
          <a:lstStyle>
            <a:lvl1pPr lvl="0" algn="ctr">
              <a:spcBef>
                <a:spcPts val="0"/>
              </a:spcBef>
              <a:spcAft>
                <a:spcPts val="0"/>
              </a:spcAft>
              <a:buSzPts val="1600"/>
              <a:buNone/>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a:endParaRPr/>
          </a:p>
        </p:txBody>
      </p:sp>
      <p:sp>
        <p:nvSpPr>
          <p:cNvPr id="68" name="Google Shape;68;p11"/>
          <p:cNvSpPr/>
          <p:nvPr/>
        </p:nvSpPr>
        <p:spPr>
          <a:xfrm>
            <a:off x="-2525" y="-4875"/>
            <a:ext cx="9158700" cy="932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11"/>
          <p:cNvSpPr/>
          <p:nvPr/>
        </p:nvSpPr>
        <p:spPr>
          <a:xfrm flipH="1">
            <a:off x="-2525" y="329650"/>
            <a:ext cx="9158700" cy="726900"/>
          </a:xfrm>
          <a:prstGeom prst="round2SameRect">
            <a:avLst>
              <a:gd name="adj1" fmla="val 50000"/>
              <a:gd name="adj2" fmla="val 0"/>
            </a:avLst>
          </a:prstGeom>
          <a:solidFill>
            <a:schemeClr val="lt2"/>
          </a:solidFill>
          <a:ln>
            <a:noFill/>
          </a:ln>
          <a:effectLst>
            <a:outerShdw blurRad="57150" dist="1905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11"/>
          <p:cNvSpPr/>
          <p:nvPr/>
        </p:nvSpPr>
        <p:spPr>
          <a:xfrm flipH="1">
            <a:off x="-2525" y="4416600"/>
            <a:ext cx="9158700" cy="726900"/>
          </a:xfrm>
          <a:prstGeom prst="round2SameRect">
            <a:avLst>
              <a:gd name="adj1" fmla="val 50000"/>
              <a:gd name="adj2" fmla="val 0"/>
            </a:avLst>
          </a:prstGeom>
          <a:solidFill>
            <a:schemeClr val="lt2"/>
          </a:solidFill>
          <a:ln>
            <a:noFill/>
          </a:ln>
          <a:effectLst>
            <a:outerShdw blurRad="57150" dist="19050" dir="1422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11"/>
          <p:cNvSpPr/>
          <p:nvPr/>
        </p:nvSpPr>
        <p:spPr>
          <a:xfrm>
            <a:off x="706250" y="4563150"/>
            <a:ext cx="7189200" cy="4338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72"/>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TITLE_AND_BODY_1">
    <p:spTree>
      <p:nvGrpSpPr>
        <p:cNvPr id="1" name="Shape 73"/>
        <p:cNvGrpSpPr/>
        <p:nvPr/>
      </p:nvGrpSpPr>
      <p:grpSpPr>
        <a:xfrm>
          <a:off x="0" y="0"/>
          <a:ext cx="0" cy="0"/>
          <a:chOff x="0" y="0"/>
          <a:chExt cx="0" cy="0"/>
        </a:xfrm>
      </p:grpSpPr>
      <p:sp>
        <p:nvSpPr>
          <p:cNvPr id="74" name="Google Shape;74;p13"/>
          <p:cNvSpPr/>
          <p:nvPr/>
        </p:nvSpPr>
        <p:spPr>
          <a:xfrm flipH="1">
            <a:off x="-2525" y="4603500"/>
            <a:ext cx="9158700" cy="540000"/>
          </a:xfrm>
          <a:prstGeom prst="round2SameRect">
            <a:avLst>
              <a:gd name="adj1" fmla="val 50000"/>
              <a:gd name="adj2" fmla="val 0"/>
            </a:avLst>
          </a:prstGeom>
          <a:solidFill>
            <a:schemeClr val="dk2"/>
          </a:solidFill>
          <a:ln>
            <a:noFill/>
          </a:ln>
          <a:effectLst>
            <a:outerShdw blurRad="57150" dist="19050" dir="14220000" algn="bl" rotWithShape="0">
              <a:srgbClr val="000000">
                <a:alpha val="3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3"/>
          <p:cNvSpPr/>
          <p:nvPr/>
        </p:nvSpPr>
        <p:spPr>
          <a:xfrm>
            <a:off x="-2525" y="-4875"/>
            <a:ext cx="9158700" cy="932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3"/>
          <p:cNvSpPr/>
          <p:nvPr/>
        </p:nvSpPr>
        <p:spPr>
          <a:xfrm flipH="1">
            <a:off x="-2525" y="329650"/>
            <a:ext cx="9158700" cy="726900"/>
          </a:xfrm>
          <a:prstGeom prst="round2SameRect">
            <a:avLst>
              <a:gd name="adj1" fmla="val 50000"/>
              <a:gd name="adj2" fmla="val 0"/>
            </a:avLst>
          </a:prstGeom>
          <a:solidFill>
            <a:schemeClr val="lt2"/>
          </a:solidFill>
          <a:ln>
            <a:noFill/>
          </a:ln>
          <a:effectLst>
            <a:outerShdw blurRad="57150" dist="1905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13"/>
          <p:cNvSpPr txBox="1">
            <a:spLocks noGrp="1"/>
          </p:cNvSpPr>
          <p:nvPr>
            <p:ph type="title"/>
          </p:nvPr>
        </p:nvSpPr>
        <p:spPr>
          <a:xfrm>
            <a:off x="1077500" y="368825"/>
            <a:ext cx="7346400" cy="572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Lexend Deca"/>
              <a:buNone/>
              <a:defRPr sz="3000" b="1">
                <a:solidFill>
                  <a:schemeClr val="dk1"/>
                </a:solidFill>
                <a:latin typeface="Lexend Deca"/>
                <a:ea typeface="Lexend Deca"/>
                <a:cs typeface="Lexend Deca"/>
                <a:sym typeface="Lexend Deca"/>
              </a:defRPr>
            </a:lvl1pPr>
            <a:lvl2pPr lvl="1" rtl="0">
              <a:spcBef>
                <a:spcPts val="0"/>
              </a:spcBef>
              <a:spcAft>
                <a:spcPts val="0"/>
              </a:spcAft>
              <a:buClr>
                <a:schemeClr val="dk1"/>
              </a:buClr>
              <a:buSzPts val="3000"/>
              <a:buFont typeface="Lexend Deca"/>
              <a:buNone/>
              <a:defRPr sz="3000" b="1">
                <a:solidFill>
                  <a:schemeClr val="dk1"/>
                </a:solidFill>
                <a:latin typeface="Lexend Deca"/>
                <a:ea typeface="Lexend Deca"/>
                <a:cs typeface="Lexend Deca"/>
                <a:sym typeface="Lexend Deca"/>
              </a:defRPr>
            </a:lvl2pPr>
            <a:lvl3pPr lvl="2" rtl="0">
              <a:spcBef>
                <a:spcPts val="0"/>
              </a:spcBef>
              <a:spcAft>
                <a:spcPts val="0"/>
              </a:spcAft>
              <a:buClr>
                <a:schemeClr val="dk1"/>
              </a:buClr>
              <a:buSzPts val="3000"/>
              <a:buFont typeface="Lexend Deca"/>
              <a:buNone/>
              <a:defRPr sz="3000" b="1">
                <a:solidFill>
                  <a:schemeClr val="dk1"/>
                </a:solidFill>
                <a:latin typeface="Lexend Deca"/>
                <a:ea typeface="Lexend Deca"/>
                <a:cs typeface="Lexend Deca"/>
                <a:sym typeface="Lexend Deca"/>
              </a:defRPr>
            </a:lvl3pPr>
            <a:lvl4pPr lvl="3" rtl="0">
              <a:spcBef>
                <a:spcPts val="0"/>
              </a:spcBef>
              <a:spcAft>
                <a:spcPts val="0"/>
              </a:spcAft>
              <a:buClr>
                <a:schemeClr val="dk1"/>
              </a:buClr>
              <a:buSzPts val="3000"/>
              <a:buFont typeface="Lexend Deca"/>
              <a:buNone/>
              <a:defRPr sz="3000" b="1">
                <a:solidFill>
                  <a:schemeClr val="dk1"/>
                </a:solidFill>
                <a:latin typeface="Lexend Deca"/>
                <a:ea typeface="Lexend Deca"/>
                <a:cs typeface="Lexend Deca"/>
                <a:sym typeface="Lexend Deca"/>
              </a:defRPr>
            </a:lvl4pPr>
            <a:lvl5pPr lvl="4" rtl="0">
              <a:spcBef>
                <a:spcPts val="0"/>
              </a:spcBef>
              <a:spcAft>
                <a:spcPts val="0"/>
              </a:spcAft>
              <a:buClr>
                <a:schemeClr val="dk1"/>
              </a:buClr>
              <a:buSzPts val="3000"/>
              <a:buFont typeface="Lexend Deca"/>
              <a:buNone/>
              <a:defRPr sz="3000" b="1">
                <a:solidFill>
                  <a:schemeClr val="dk1"/>
                </a:solidFill>
                <a:latin typeface="Lexend Deca"/>
                <a:ea typeface="Lexend Deca"/>
                <a:cs typeface="Lexend Deca"/>
                <a:sym typeface="Lexend Deca"/>
              </a:defRPr>
            </a:lvl5pPr>
            <a:lvl6pPr lvl="5" rtl="0">
              <a:spcBef>
                <a:spcPts val="0"/>
              </a:spcBef>
              <a:spcAft>
                <a:spcPts val="0"/>
              </a:spcAft>
              <a:buClr>
                <a:schemeClr val="dk1"/>
              </a:buClr>
              <a:buSzPts val="3000"/>
              <a:buFont typeface="Lexend Deca"/>
              <a:buNone/>
              <a:defRPr sz="3000" b="1">
                <a:solidFill>
                  <a:schemeClr val="dk1"/>
                </a:solidFill>
                <a:latin typeface="Lexend Deca"/>
                <a:ea typeface="Lexend Deca"/>
                <a:cs typeface="Lexend Deca"/>
                <a:sym typeface="Lexend Deca"/>
              </a:defRPr>
            </a:lvl6pPr>
            <a:lvl7pPr lvl="6" rtl="0">
              <a:spcBef>
                <a:spcPts val="0"/>
              </a:spcBef>
              <a:spcAft>
                <a:spcPts val="0"/>
              </a:spcAft>
              <a:buClr>
                <a:schemeClr val="dk1"/>
              </a:buClr>
              <a:buSzPts val="3000"/>
              <a:buFont typeface="Lexend Deca"/>
              <a:buNone/>
              <a:defRPr sz="3000" b="1">
                <a:solidFill>
                  <a:schemeClr val="dk1"/>
                </a:solidFill>
                <a:latin typeface="Lexend Deca"/>
                <a:ea typeface="Lexend Deca"/>
                <a:cs typeface="Lexend Deca"/>
                <a:sym typeface="Lexend Deca"/>
              </a:defRPr>
            </a:lvl7pPr>
            <a:lvl8pPr lvl="7" rtl="0">
              <a:spcBef>
                <a:spcPts val="0"/>
              </a:spcBef>
              <a:spcAft>
                <a:spcPts val="0"/>
              </a:spcAft>
              <a:buClr>
                <a:schemeClr val="dk1"/>
              </a:buClr>
              <a:buSzPts val="3000"/>
              <a:buFont typeface="Lexend Deca"/>
              <a:buNone/>
              <a:defRPr sz="3000" b="1">
                <a:solidFill>
                  <a:schemeClr val="dk1"/>
                </a:solidFill>
                <a:latin typeface="Lexend Deca"/>
                <a:ea typeface="Lexend Deca"/>
                <a:cs typeface="Lexend Deca"/>
                <a:sym typeface="Lexend Deca"/>
              </a:defRPr>
            </a:lvl8pPr>
            <a:lvl9pPr lvl="8" rtl="0">
              <a:spcBef>
                <a:spcPts val="0"/>
              </a:spcBef>
              <a:spcAft>
                <a:spcPts val="0"/>
              </a:spcAft>
              <a:buClr>
                <a:schemeClr val="dk1"/>
              </a:buClr>
              <a:buSzPts val="3000"/>
              <a:buFont typeface="Lexend Deca"/>
              <a:buNone/>
              <a:defRPr sz="3000" b="1">
                <a:solidFill>
                  <a:schemeClr val="dk1"/>
                </a:solidFill>
                <a:latin typeface="Lexend Deca"/>
                <a:ea typeface="Lexend Deca"/>
                <a:cs typeface="Lexend Deca"/>
                <a:sym typeface="Lexend Deca"/>
              </a:defRPr>
            </a:lvl9pPr>
          </a:lstStyle>
          <a:p>
            <a:endParaRPr/>
          </a:p>
        </p:txBody>
      </p:sp>
      <p:sp>
        <p:nvSpPr>
          <p:cNvPr id="78" name="Google Shape;78;p13"/>
          <p:cNvSpPr txBox="1">
            <a:spLocks noGrp="1"/>
          </p:cNvSpPr>
          <p:nvPr>
            <p:ph type="subTitle" idx="1"/>
          </p:nvPr>
        </p:nvSpPr>
        <p:spPr>
          <a:xfrm>
            <a:off x="1692250" y="2116067"/>
            <a:ext cx="2615700" cy="726900"/>
          </a:xfrm>
          <a:prstGeom prst="rect">
            <a:avLst/>
          </a:prstGeom>
        </p:spPr>
        <p:txBody>
          <a:bodyPr spcFirstLastPara="1" wrap="square" lIns="91425" tIns="91425" rIns="91425" bIns="91425" anchor="t" anchorCtr="0">
            <a:noAutofit/>
          </a:bodyPr>
          <a:lstStyle>
            <a:lvl1pPr lvl="0">
              <a:spcBef>
                <a:spcPts val="0"/>
              </a:spcBef>
              <a:spcAft>
                <a:spcPts val="0"/>
              </a:spcAft>
              <a:buSzPts val="1600"/>
              <a:buNone/>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a:endParaRPr/>
          </a:p>
        </p:txBody>
      </p:sp>
      <p:sp>
        <p:nvSpPr>
          <p:cNvPr id="79" name="Google Shape;79;p13"/>
          <p:cNvSpPr txBox="1">
            <a:spLocks noGrp="1"/>
          </p:cNvSpPr>
          <p:nvPr>
            <p:ph type="subTitle" idx="2"/>
          </p:nvPr>
        </p:nvSpPr>
        <p:spPr>
          <a:xfrm>
            <a:off x="1692250" y="1603713"/>
            <a:ext cx="2929800" cy="4311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Font typeface="Lexend Deca"/>
              <a:buNone/>
              <a:defRPr sz="2000" b="1">
                <a:solidFill>
                  <a:schemeClr val="lt1"/>
                </a:solidFill>
                <a:latin typeface="Lexend Deca"/>
                <a:ea typeface="Lexend Deca"/>
                <a:cs typeface="Lexend Deca"/>
                <a:sym typeface="Lexend Deca"/>
              </a:defRPr>
            </a:lvl1pPr>
            <a:lvl2pPr lvl="1" rtl="0">
              <a:spcBef>
                <a:spcPts val="0"/>
              </a:spcBef>
              <a:spcAft>
                <a:spcPts val="0"/>
              </a:spcAft>
              <a:buSzPts val="2000"/>
              <a:buFont typeface="Lexend Deca"/>
              <a:buNone/>
              <a:defRPr sz="2000" b="1">
                <a:latin typeface="Lexend Deca"/>
                <a:ea typeface="Lexend Deca"/>
                <a:cs typeface="Lexend Deca"/>
                <a:sym typeface="Lexend Deca"/>
              </a:defRPr>
            </a:lvl2pPr>
            <a:lvl3pPr lvl="2" rtl="0">
              <a:spcBef>
                <a:spcPts val="0"/>
              </a:spcBef>
              <a:spcAft>
                <a:spcPts val="0"/>
              </a:spcAft>
              <a:buSzPts val="2000"/>
              <a:buFont typeface="Lexend Deca"/>
              <a:buNone/>
              <a:defRPr sz="2000" b="1">
                <a:latin typeface="Lexend Deca"/>
                <a:ea typeface="Lexend Deca"/>
                <a:cs typeface="Lexend Deca"/>
                <a:sym typeface="Lexend Deca"/>
              </a:defRPr>
            </a:lvl3pPr>
            <a:lvl4pPr lvl="3" rtl="0">
              <a:spcBef>
                <a:spcPts val="0"/>
              </a:spcBef>
              <a:spcAft>
                <a:spcPts val="0"/>
              </a:spcAft>
              <a:buSzPts val="2000"/>
              <a:buFont typeface="Lexend Deca"/>
              <a:buNone/>
              <a:defRPr sz="2000" b="1">
                <a:latin typeface="Lexend Deca"/>
                <a:ea typeface="Lexend Deca"/>
                <a:cs typeface="Lexend Deca"/>
                <a:sym typeface="Lexend Deca"/>
              </a:defRPr>
            </a:lvl4pPr>
            <a:lvl5pPr lvl="4" rtl="0">
              <a:spcBef>
                <a:spcPts val="0"/>
              </a:spcBef>
              <a:spcAft>
                <a:spcPts val="0"/>
              </a:spcAft>
              <a:buSzPts val="2000"/>
              <a:buFont typeface="Lexend Deca"/>
              <a:buNone/>
              <a:defRPr sz="2000" b="1">
                <a:latin typeface="Lexend Deca"/>
                <a:ea typeface="Lexend Deca"/>
                <a:cs typeface="Lexend Deca"/>
                <a:sym typeface="Lexend Deca"/>
              </a:defRPr>
            </a:lvl5pPr>
            <a:lvl6pPr lvl="5" rtl="0">
              <a:spcBef>
                <a:spcPts val="0"/>
              </a:spcBef>
              <a:spcAft>
                <a:spcPts val="0"/>
              </a:spcAft>
              <a:buSzPts val="2000"/>
              <a:buFont typeface="Lexend Deca"/>
              <a:buNone/>
              <a:defRPr sz="2000" b="1">
                <a:latin typeface="Lexend Deca"/>
                <a:ea typeface="Lexend Deca"/>
                <a:cs typeface="Lexend Deca"/>
                <a:sym typeface="Lexend Deca"/>
              </a:defRPr>
            </a:lvl6pPr>
            <a:lvl7pPr lvl="6" rtl="0">
              <a:spcBef>
                <a:spcPts val="0"/>
              </a:spcBef>
              <a:spcAft>
                <a:spcPts val="0"/>
              </a:spcAft>
              <a:buSzPts val="2000"/>
              <a:buFont typeface="Lexend Deca"/>
              <a:buNone/>
              <a:defRPr sz="2000" b="1">
                <a:latin typeface="Lexend Deca"/>
                <a:ea typeface="Lexend Deca"/>
                <a:cs typeface="Lexend Deca"/>
                <a:sym typeface="Lexend Deca"/>
              </a:defRPr>
            </a:lvl7pPr>
            <a:lvl8pPr lvl="7" rtl="0">
              <a:spcBef>
                <a:spcPts val="0"/>
              </a:spcBef>
              <a:spcAft>
                <a:spcPts val="0"/>
              </a:spcAft>
              <a:buSzPts val="2000"/>
              <a:buFont typeface="Lexend Deca"/>
              <a:buNone/>
              <a:defRPr sz="2000" b="1">
                <a:latin typeface="Lexend Deca"/>
                <a:ea typeface="Lexend Deca"/>
                <a:cs typeface="Lexend Deca"/>
                <a:sym typeface="Lexend Deca"/>
              </a:defRPr>
            </a:lvl8pPr>
            <a:lvl9pPr lvl="8" rtl="0">
              <a:spcBef>
                <a:spcPts val="0"/>
              </a:spcBef>
              <a:spcAft>
                <a:spcPts val="0"/>
              </a:spcAft>
              <a:buSzPts val="2000"/>
              <a:buFont typeface="Lexend Deca"/>
              <a:buNone/>
              <a:defRPr sz="2000" b="1">
                <a:latin typeface="Lexend Deca"/>
                <a:ea typeface="Lexend Deca"/>
                <a:cs typeface="Lexend Deca"/>
                <a:sym typeface="Lexend Deca"/>
              </a:defRPr>
            </a:lvl9pPr>
          </a:lstStyle>
          <a:p>
            <a:endParaRPr/>
          </a:p>
        </p:txBody>
      </p:sp>
      <p:sp>
        <p:nvSpPr>
          <p:cNvPr id="80" name="Google Shape;80;p13"/>
          <p:cNvSpPr txBox="1">
            <a:spLocks noGrp="1"/>
          </p:cNvSpPr>
          <p:nvPr>
            <p:ph type="title" idx="3" hasCustomPrompt="1"/>
          </p:nvPr>
        </p:nvSpPr>
        <p:spPr>
          <a:xfrm>
            <a:off x="643800" y="1368043"/>
            <a:ext cx="1226700" cy="697500"/>
          </a:xfrm>
          <a:prstGeom prst="rect">
            <a:avLst/>
          </a:prstGeom>
        </p:spPr>
        <p:txBody>
          <a:bodyPr spcFirstLastPara="1" wrap="square" lIns="91425" tIns="91425" rIns="91425" bIns="91425" anchor="b" anchorCtr="0">
            <a:noAutofit/>
          </a:bodyPr>
          <a:lstStyle>
            <a:lvl1pPr lvl="0" rtl="0">
              <a:spcBef>
                <a:spcPts val="0"/>
              </a:spcBef>
              <a:spcAft>
                <a:spcPts val="0"/>
              </a:spcAft>
              <a:buSzPts val="5000"/>
              <a:buNone/>
              <a:defRPr sz="3600">
                <a:solidFill>
                  <a:schemeClr val="dk2"/>
                </a:solidFill>
              </a:defRPr>
            </a:lvl1pPr>
            <a:lvl2pPr lvl="1" algn="ctr" rtl="0">
              <a:spcBef>
                <a:spcPts val="0"/>
              </a:spcBef>
              <a:spcAft>
                <a:spcPts val="0"/>
              </a:spcAft>
              <a:buSzPts val="5000"/>
              <a:buNone/>
              <a:defRPr sz="5000"/>
            </a:lvl2pPr>
            <a:lvl3pPr lvl="2" algn="ctr" rtl="0">
              <a:spcBef>
                <a:spcPts val="0"/>
              </a:spcBef>
              <a:spcAft>
                <a:spcPts val="0"/>
              </a:spcAft>
              <a:buSzPts val="5000"/>
              <a:buNone/>
              <a:defRPr sz="5000"/>
            </a:lvl3pPr>
            <a:lvl4pPr lvl="3" algn="ctr" rtl="0">
              <a:spcBef>
                <a:spcPts val="0"/>
              </a:spcBef>
              <a:spcAft>
                <a:spcPts val="0"/>
              </a:spcAft>
              <a:buSzPts val="5000"/>
              <a:buNone/>
              <a:defRPr sz="5000"/>
            </a:lvl4pPr>
            <a:lvl5pPr lvl="4" algn="ctr" rtl="0">
              <a:spcBef>
                <a:spcPts val="0"/>
              </a:spcBef>
              <a:spcAft>
                <a:spcPts val="0"/>
              </a:spcAft>
              <a:buSzPts val="5000"/>
              <a:buNone/>
              <a:defRPr sz="5000"/>
            </a:lvl5pPr>
            <a:lvl6pPr lvl="5" algn="ctr" rtl="0">
              <a:spcBef>
                <a:spcPts val="0"/>
              </a:spcBef>
              <a:spcAft>
                <a:spcPts val="0"/>
              </a:spcAft>
              <a:buSzPts val="5000"/>
              <a:buNone/>
              <a:defRPr sz="5000"/>
            </a:lvl6pPr>
            <a:lvl7pPr lvl="6" algn="ctr" rtl="0">
              <a:spcBef>
                <a:spcPts val="0"/>
              </a:spcBef>
              <a:spcAft>
                <a:spcPts val="0"/>
              </a:spcAft>
              <a:buSzPts val="5000"/>
              <a:buNone/>
              <a:defRPr sz="5000"/>
            </a:lvl7pPr>
            <a:lvl8pPr lvl="7" algn="ctr" rtl="0">
              <a:spcBef>
                <a:spcPts val="0"/>
              </a:spcBef>
              <a:spcAft>
                <a:spcPts val="0"/>
              </a:spcAft>
              <a:buSzPts val="5000"/>
              <a:buNone/>
              <a:defRPr sz="5000"/>
            </a:lvl8pPr>
            <a:lvl9pPr lvl="8" algn="ctr" rtl="0">
              <a:spcBef>
                <a:spcPts val="0"/>
              </a:spcBef>
              <a:spcAft>
                <a:spcPts val="0"/>
              </a:spcAft>
              <a:buSzPts val="5000"/>
              <a:buNone/>
              <a:defRPr sz="5000"/>
            </a:lvl9pPr>
          </a:lstStyle>
          <a:p>
            <a:r>
              <a:t>xx%</a:t>
            </a:r>
          </a:p>
        </p:txBody>
      </p:sp>
      <p:sp>
        <p:nvSpPr>
          <p:cNvPr id="81" name="Google Shape;81;p13"/>
          <p:cNvSpPr txBox="1">
            <a:spLocks noGrp="1"/>
          </p:cNvSpPr>
          <p:nvPr>
            <p:ph type="subTitle" idx="4"/>
          </p:nvPr>
        </p:nvSpPr>
        <p:spPr>
          <a:xfrm>
            <a:off x="1692250" y="3682317"/>
            <a:ext cx="2615700" cy="7269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82" name="Google Shape;82;p13"/>
          <p:cNvSpPr txBox="1">
            <a:spLocks noGrp="1"/>
          </p:cNvSpPr>
          <p:nvPr>
            <p:ph type="subTitle" idx="5"/>
          </p:nvPr>
        </p:nvSpPr>
        <p:spPr>
          <a:xfrm>
            <a:off x="1692250" y="3169963"/>
            <a:ext cx="2929800" cy="4311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Font typeface="Lexend Deca"/>
              <a:buNone/>
              <a:defRPr sz="2000" b="1">
                <a:solidFill>
                  <a:schemeClr val="lt1"/>
                </a:solidFill>
                <a:latin typeface="Lexend Deca"/>
                <a:ea typeface="Lexend Deca"/>
                <a:cs typeface="Lexend Deca"/>
                <a:sym typeface="Lexend Deca"/>
              </a:defRPr>
            </a:lvl1pPr>
            <a:lvl2pPr lvl="1" rtl="0">
              <a:spcBef>
                <a:spcPts val="0"/>
              </a:spcBef>
              <a:spcAft>
                <a:spcPts val="0"/>
              </a:spcAft>
              <a:buSzPts val="2000"/>
              <a:buFont typeface="Lexend Deca"/>
              <a:buNone/>
              <a:defRPr sz="2000" b="1">
                <a:latin typeface="Lexend Deca"/>
                <a:ea typeface="Lexend Deca"/>
                <a:cs typeface="Lexend Deca"/>
                <a:sym typeface="Lexend Deca"/>
              </a:defRPr>
            </a:lvl2pPr>
            <a:lvl3pPr lvl="2" rtl="0">
              <a:spcBef>
                <a:spcPts val="0"/>
              </a:spcBef>
              <a:spcAft>
                <a:spcPts val="0"/>
              </a:spcAft>
              <a:buSzPts val="2000"/>
              <a:buFont typeface="Lexend Deca"/>
              <a:buNone/>
              <a:defRPr sz="2000" b="1">
                <a:latin typeface="Lexend Deca"/>
                <a:ea typeface="Lexend Deca"/>
                <a:cs typeface="Lexend Deca"/>
                <a:sym typeface="Lexend Deca"/>
              </a:defRPr>
            </a:lvl3pPr>
            <a:lvl4pPr lvl="3" rtl="0">
              <a:spcBef>
                <a:spcPts val="0"/>
              </a:spcBef>
              <a:spcAft>
                <a:spcPts val="0"/>
              </a:spcAft>
              <a:buSzPts val="2000"/>
              <a:buFont typeface="Lexend Deca"/>
              <a:buNone/>
              <a:defRPr sz="2000" b="1">
                <a:latin typeface="Lexend Deca"/>
                <a:ea typeface="Lexend Deca"/>
                <a:cs typeface="Lexend Deca"/>
                <a:sym typeface="Lexend Deca"/>
              </a:defRPr>
            </a:lvl4pPr>
            <a:lvl5pPr lvl="4" rtl="0">
              <a:spcBef>
                <a:spcPts val="0"/>
              </a:spcBef>
              <a:spcAft>
                <a:spcPts val="0"/>
              </a:spcAft>
              <a:buSzPts val="2000"/>
              <a:buFont typeface="Lexend Deca"/>
              <a:buNone/>
              <a:defRPr sz="2000" b="1">
                <a:latin typeface="Lexend Deca"/>
                <a:ea typeface="Lexend Deca"/>
                <a:cs typeface="Lexend Deca"/>
                <a:sym typeface="Lexend Deca"/>
              </a:defRPr>
            </a:lvl5pPr>
            <a:lvl6pPr lvl="5" rtl="0">
              <a:spcBef>
                <a:spcPts val="0"/>
              </a:spcBef>
              <a:spcAft>
                <a:spcPts val="0"/>
              </a:spcAft>
              <a:buSzPts val="2000"/>
              <a:buFont typeface="Lexend Deca"/>
              <a:buNone/>
              <a:defRPr sz="2000" b="1">
                <a:latin typeface="Lexend Deca"/>
                <a:ea typeface="Lexend Deca"/>
                <a:cs typeface="Lexend Deca"/>
                <a:sym typeface="Lexend Deca"/>
              </a:defRPr>
            </a:lvl6pPr>
            <a:lvl7pPr lvl="6" rtl="0">
              <a:spcBef>
                <a:spcPts val="0"/>
              </a:spcBef>
              <a:spcAft>
                <a:spcPts val="0"/>
              </a:spcAft>
              <a:buSzPts val="2000"/>
              <a:buFont typeface="Lexend Deca"/>
              <a:buNone/>
              <a:defRPr sz="2000" b="1">
                <a:latin typeface="Lexend Deca"/>
                <a:ea typeface="Lexend Deca"/>
                <a:cs typeface="Lexend Deca"/>
                <a:sym typeface="Lexend Deca"/>
              </a:defRPr>
            </a:lvl7pPr>
            <a:lvl8pPr lvl="7" rtl="0">
              <a:spcBef>
                <a:spcPts val="0"/>
              </a:spcBef>
              <a:spcAft>
                <a:spcPts val="0"/>
              </a:spcAft>
              <a:buSzPts val="2000"/>
              <a:buFont typeface="Lexend Deca"/>
              <a:buNone/>
              <a:defRPr sz="2000" b="1">
                <a:latin typeface="Lexend Deca"/>
                <a:ea typeface="Lexend Deca"/>
                <a:cs typeface="Lexend Deca"/>
                <a:sym typeface="Lexend Deca"/>
              </a:defRPr>
            </a:lvl8pPr>
            <a:lvl9pPr lvl="8" rtl="0">
              <a:spcBef>
                <a:spcPts val="0"/>
              </a:spcBef>
              <a:spcAft>
                <a:spcPts val="0"/>
              </a:spcAft>
              <a:buSzPts val="2000"/>
              <a:buFont typeface="Lexend Deca"/>
              <a:buNone/>
              <a:defRPr sz="2000" b="1">
                <a:latin typeface="Lexend Deca"/>
                <a:ea typeface="Lexend Deca"/>
                <a:cs typeface="Lexend Deca"/>
                <a:sym typeface="Lexend Deca"/>
              </a:defRPr>
            </a:lvl9pPr>
          </a:lstStyle>
          <a:p>
            <a:endParaRPr/>
          </a:p>
        </p:txBody>
      </p:sp>
      <p:sp>
        <p:nvSpPr>
          <p:cNvPr id="83" name="Google Shape;83;p13"/>
          <p:cNvSpPr txBox="1">
            <a:spLocks noGrp="1"/>
          </p:cNvSpPr>
          <p:nvPr>
            <p:ph type="title" idx="6" hasCustomPrompt="1"/>
          </p:nvPr>
        </p:nvSpPr>
        <p:spPr>
          <a:xfrm>
            <a:off x="643800" y="2925868"/>
            <a:ext cx="1226700" cy="697500"/>
          </a:xfrm>
          <a:prstGeom prst="rect">
            <a:avLst/>
          </a:prstGeom>
        </p:spPr>
        <p:txBody>
          <a:bodyPr spcFirstLastPara="1" wrap="square" lIns="91425" tIns="91425" rIns="91425" bIns="91425" anchor="b" anchorCtr="0">
            <a:noAutofit/>
          </a:bodyPr>
          <a:lstStyle>
            <a:lvl1pPr lvl="0" rtl="0">
              <a:spcBef>
                <a:spcPts val="0"/>
              </a:spcBef>
              <a:spcAft>
                <a:spcPts val="0"/>
              </a:spcAft>
              <a:buSzPts val="5000"/>
              <a:buNone/>
              <a:defRPr sz="3600">
                <a:solidFill>
                  <a:schemeClr val="dk2"/>
                </a:solidFill>
              </a:defRPr>
            </a:lvl1pPr>
            <a:lvl2pPr lvl="1" algn="ctr" rtl="0">
              <a:spcBef>
                <a:spcPts val="0"/>
              </a:spcBef>
              <a:spcAft>
                <a:spcPts val="0"/>
              </a:spcAft>
              <a:buSzPts val="5000"/>
              <a:buNone/>
              <a:defRPr sz="5000"/>
            </a:lvl2pPr>
            <a:lvl3pPr lvl="2" algn="ctr" rtl="0">
              <a:spcBef>
                <a:spcPts val="0"/>
              </a:spcBef>
              <a:spcAft>
                <a:spcPts val="0"/>
              </a:spcAft>
              <a:buSzPts val="5000"/>
              <a:buNone/>
              <a:defRPr sz="5000"/>
            </a:lvl3pPr>
            <a:lvl4pPr lvl="3" algn="ctr" rtl="0">
              <a:spcBef>
                <a:spcPts val="0"/>
              </a:spcBef>
              <a:spcAft>
                <a:spcPts val="0"/>
              </a:spcAft>
              <a:buSzPts val="5000"/>
              <a:buNone/>
              <a:defRPr sz="5000"/>
            </a:lvl4pPr>
            <a:lvl5pPr lvl="4" algn="ctr" rtl="0">
              <a:spcBef>
                <a:spcPts val="0"/>
              </a:spcBef>
              <a:spcAft>
                <a:spcPts val="0"/>
              </a:spcAft>
              <a:buSzPts val="5000"/>
              <a:buNone/>
              <a:defRPr sz="5000"/>
            </a:lvl5pPr>
            <a:lvl6pPr lvl="5" algn="ctr" rtl="0">
              <a:spcBef>
                <a:spcPts val="0"/>
              </a:spcBef>
              <a:spcAft>
                <a:spcPts val="0"/>
              </a:spcAft>
              <a:buSzPts val="5000"/>
              <a:buNone/>
              <a:defRPr sz="5000"/>
            </a:lvl6pPr>
            <a:lvl7pPr lvl="6" algn="ctr" rtl="0">
              <a:spcBef>
                <a:spcPts val="0"/>
              </a:spcBef>
              <a:spcAft>
                <a:spcPts val="0"/>
              </a:spcAft>
              <a:buSzPts val="5000"/>
              <a:buNone/>
              <a:defRPr sz="5000"/>
            </a:lvl7pPr>
            <a:lvl8pPr lvl="7" algn="ctr" rtl="0">
              <a:spcBef>
                <a:spcPts val="0"/>
              </a:spcBef>
              <a:spcAft>
                <a:spcPts val="0"/>
              </a:spcAft>
              <a:buSzPts val="5000"/>
              <a:buNone/>
              <a:defRPr sz="5000"/>
            </a:lvl8pPr>
            <a:lvl9pPr lvl="8" algn="ctr" rtl="0">
              <a:spcBef>
                <a:spcPts val="0"/>
              </a:spcBef>
              <a:spcAft>
                <a:spcPts val="0"/>
              </a:spcAft>
              <a:buSzPts val="5000"/>
              <a:buNone/>
              <a:defRPr sz="5000"/>
            </a:lvl9pPr>
          </a:lstStyle>
          <a:p>
            <a:r>
              <a:t>xx%</a:t>
            </a:r>
          </a:p>
        </p:txBody>
      </p:sp>
      <p:sp>
        <p:nvSpPr>
          <p:cNvPr id="84" name="Google Shape;84;p13"/>
          <p:cNvSpPr txBox="1">
            <a:spLocks noGrp="1"/>
          </p:cNvSpPr>
          <p:nvPr>
            <p:ph type="subTitle" idx="7"/>
          </p:nvPr>
        </p:nvSpPr>
        <p:spPr>
          <a:xfrm flipH="1">
            <a:off x="4836050" y="2116067"/>
            <a:ext cx="2615700" cy="7269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600"/>
              <a:buNone/>
              <a:defRPr/>
            </a:lvl1pPr>
            <a:lvl2pPr lvl="1" algn="r" rtl="0">
              <a:spcBef>
                <a:spcPts val="0"/>
              </a:spcBef>
              <a:spcAft>
                <a:spcPts val="0"/>
              </a:spcAft>
              <a:buSzPts val="1600"/>
              <a:buNone/>
              <a:defRPr/>
            </a:lvl2pPr>
            <a:lvl3pPr lvl="2" algn="r" rtl="0">
              <a:spcBef>
                <a:spcPts val="0"/>
              </a:spcBef>
              <a:spcAft>
                <a:spcPts val="0"/>
              </a:spcAft>
              <a:buSzPts val="1600"/>
              <a:buNone/>
              <a:defRPr/>
            </a:lvl3pPr>
            <a:lvl4pPr lvl="3" algn="r" rtl="0">
              <a:spcBef>
                <a:spcPts val="0"/>
              </a:spcBef>
              <a:spcAft>
                <a:spcPts val="0"/>
              </a:spcAft>
              <a:buSzPts val="1600"/>
              <a:buNone/>
              <a:defRPr/>
            </a:lvl4pPr>
            <a:lvl5pPr lvl="4" algn="r" rtl="0">
              <a:spcBef>
                <a:spcPts val="0"/>
              </a:spcBef>
              <a:spcAft>
                <a:spcPts val="0"/>
              </a:spcAft>
              <a:buSzPts val="1600"/>
              <a:buNone/>
              <a:defRPr/>
            </a:lvl5pPr>
            <a:lvl6pPr lvl="5" algn="r" rtl="0">
              <a:spcBef>
                <a:spcPts val="0"/>
              </a:spcBef>
              <a:spcAft>
                <a:spcPts val="0"/>
              </a:spcAft>
              <a:buSzPts val="1600"/>
              <a:buNone/>
              <a:defRPr/>
            </a:lvl6pPr>
            <a:lvl7pPr lvl="6" algn="r" rtl="0">
              <a:spcBef>
                <a:spcPts val="0"/>
              </a:spcBef>
              <a:spcAft>
                <a:spcPts val="0"/>
              </a:spcAft>
              <a:buSzPts val="1600"/>
              <a:buNone/>
              <a:defRPr/>
            </a:lvl7pPr>
            <a:lvl8pPr lvl="7" algn="r" rtl="0">
              <a:spcBef>
                <a:spcPts val="0"/>
              </a:spcBef>
              <a:spcAft>
                <a:spcPts val="0"/>
              </a:spcAft>
              <a:buSzPts val="1600"/>
              <a:buNone/>
              <a:defRPr/>
            </a:lvl8pPr>
            <a:lvl9pPr lvl="8" algn="r" rtl="0">
              <a:spcBef>
                <a:spcPts val="0"/>
              </a:spcBef>
              <a:spcAft>
                <a:spcPts val="0"/>
              </a:spcAft>
              <a:buSzPts val="1600"/>
              <a:buNone/>
              <a:defRPr/>
            </a:lvl9pPr>
          </a:lstStyle>
          <a:p>
            <a:endParaRPr/>
          </a:p>
        </p:txBody>
      </p:sp>
      <p:sp>
        <p:nvSpPr>
          <p:cNvPr id="85" name="Google Shape;85;p13"/>
          <p:cNvSpPr txBox="1">
            <a:spLocks noGrp="1"/>
          </p:cNvSpPr>
          <p:nvPr>
            <p:ph type="subTitle" idx="8"/>
          </p:nvPr>
        </p:nvSpPr>
        <p:spPr>
          <a:xfrm flipH="1">
            <a:off x="4521950" y="1603713"/>
            <a:ext cx="2929800" cy="431100"/>
          </a:xfrm>
          <a:prstGeom prst="rect">
            <a:avLst/>
          </a:prstGeom>
        </p:spPr>
        <p:txBody>
          <a:bodyPr spcFirstLastPara="1" wrap="square" lIns="91425" tIns="91425" rIns="91425" bIns="91425" anchor="t" anchorCtr="0">
            <a:noAutofit/>
          </a:bodyPr>
          <a:lstStyle>
            <a:lvl1pPr lvl="0" algn="r" rtl="0">
              <a:spcBef>
                <a:spcPts val="0"/>
              </a:spcBef>
              <a:spcAft>
                <a:spcPts val="0"/>
              </a:spcAft>
              <a:buSzPts val="2000"/>
              <a:buFont typeface="Lexend Deca"/>
              <a:buNone/>
              <a:defRPr sz="2000" b="1">
                <a:solidFill>
                  <a:schemeClr val="lt1"/>
                </a:solidFill>
                <a:latin typeface="Lexend Deca"/>
                <a:ea typeface="Lexend Deca"/>
                <a:cs typeface="Lexend Deca"/>
                <a:sym typeface="Lexend Deca"/>
              </a:defRPr>
            </a:lvl1pPr>
            <a:lvl2pPr lvl="1" algn="r" rtl="0">
              <a:spcBef>
                <a:spcPts val="0"/>
              </a:spcBef>
              <a:spcAft>
                <a:spcPts val="0"/>
              </a:spcAft>
              <a:buSzPts val="2000"/>
              <a:buFont typeface="Lexend Deca"/>
              <a:buNone/>
              <a:defRPr sz="2000" b="1">
                <a:latin typeface="Lexend Deca"/>
                <a:ea typeface="Lexend Deca"/>
                <a:cs typeface="Lexend Deca"/>
                <a:sym typeface="Lexend Deca"/>
              </a:defRPr>
            </a:lvl2pPr>
            <a:lvl3pPr lvl="2" algn="r" rtl="0">
              <a:spcBef>
                <a:spcPts val="0"/>
              </a:spcBef>
              <a:spcAft>
                <a:spcPts val="0"/>
              </a:spcAft>
              <a:buSzPts val="2000"/>
              <a:buFont typeface="Lexend Deca"/>
              <a:buNone/>
              <a:defRPr sz="2000" b="1">
                <a:latin typeface="Lexend Deca"/>
                <a:ea typeface="Lexend Deca"/>
                <a:cs typeface="Lexend Deca"/>
                <a:sym typeface="Lexend Deca"/>
              </a:defRPr>
            </a:lvl3pPr>
            <a:lvl4pPr lvl="3" algn="r" rtl="0">
              <a:spcBef>
                <a:spcPts val="0"/>
              </a:spcBef>
              <a:spcAft>
                <a:spcPts val="0"/>
              </a:spcAft>
              <a:buSzPts val="2000"/>
              <a:buFont typeface="Lexend Deca"/>
              <a:buNone/>
              <a:defRPr sz="2000" b="1">
                <a:latin typeface="Lexend Deca"/>
                <a:ea typeface="Lexend Deca"/>
                <a:cs typeface="Lexend Deca"/>
                <a:sym typeface="Lexend Deca"/>
              </a:defRPr>
            </a:lvl4pPr>
            <a:lvl5pPr lvl="4" algn="r" rtl="0">
              <a:spcBef>
                <a:spcPts val="0"/>
              </a:spcBef>
              <a:spcAft>
                <a:spcPts val="0"/>
              </a:spcAft>
              <a:buSzPts val="2000"/>
              <a:buFont typeface="Lexend Deca"/>
              <a:buNone/>
              <a:defRPr sz="2000" b="1">
                <a:latin typeface="Lexend Deca"/>
                <a:ea typeface="Lexend Deca"/>
                <a:cs typeface="Lexend Deca"/>
                <a:sym typeface="Lexend Deca"/>
              </a:defRPr>
            </a:lvl5pPr>
            <a:lvl6pPr lvl="5" algn="r" rtl="0">
              <a:spcBef>
                <a:spcPts val="0"/>
              </a:spcBef>
              <a:spcAft>
                <a:spcPts val="0"/>
              </a:spcAft>
              <a:buSzPts val="2000"/>
              <a:buFont typeface="Lexend Deca"/>
              <a:buNone/>
              <a:defRPr sz="2000" b="1">
                <a:latin typeface="Lexend Deca"/>
                <a:ea typeface="Lexend Deca"/>
                <a:cs typeface="Lexend Deca"/>
                <a:sym typeface="Lexend Deca"/>
              </a:defRPr>
            </a:lvl6pPr>
            <a:lvl7pPr lvl="6" algn="r" rtl="0">
              <a:spcBef>
                <a:spcPts val="0"/>
              </a:spcBef>
              <a:spcAft>
                <a:spcPts val="0"/>
              </a:spcAft>
              <a:buSzPts val="2000"/>
              <a:buFont typeface="Lexend Deca"/>
              <a:buNone/>
              <a:defRPr sz="2000" b="1">
                <a:latin typeface="Lexend Deca"/>
                <a:ea typeface="Lexend Deca"/>
                <a:cs typeface="Lexend Deca"/>
                <a:sym typeface="Lexend Deca"/>
              </a:defRPr>
            </a:lvl7pPr>
            <a:lvl8pPr lvl="7" algn="r" rtl="0">
              <a:spcBef>
                <a:spcPts val="0"/>
              </a:spcBef>
              <a:spcAft>
                <a:spcPts val="0"/>
              </a:spcAft>
              <a:buSzPts val="2000"/>
              <a:buFont typeface="Lexend Deca"/>
              <a:buNone/>
              <a:defRPr sz="2000" b="1">
                <a:latin typeface="Lexend Deca"/>
                <a:ea typeface="Lexend Deca"/>
                <a:cs typeface="Lexend Deca"/>
                <a:sym typeface="Lexend Deca"/>
              </a:defRPr>
            </a:lvl8pPr>
            <a:lvl9pPr lvl="8" algn="r" rtl="0">
              <a:spcBef>
                <a:spcPts val="0"/>
              </a:spcBef>
              <a:spcAft>
                <a:spcPts val="0"/>
              </a:spcAft>
              <a:buSzPts val="2000"/>
              <a:buFont typeface="Lexend Deca"/>
              <a:buNone/>
              <a:defRPr sz="2000" b="1">
                <a:latin typeface="Lexend Deca"/>
                <a:ea typeface="Lexend Deca"/>
                <a:cs typeface="Lexend Deca"/>
                <a:sym typeface="Lexend Deca"/>
              </a:defRPr>
            </a:lvl9pPr>
          </a:lstStyle>
          <a:p>
            <a:endParaRPr/>
          </a:p>
        </p:txBody>
      </p:sp>
      <p:sp>
        <p:nvSpPr>
          <p:cNvPr id="86" name="Google Shape;86;p13"/>
          <p:cNvSpPr txBox="1">
            <a:spLocks noGrp="1"/>
          </p:cNvSpPr>
          <p:nvPr>
            <p:ph type="title" idx="9" hasCustomPrompt="1"/>
          </p:nvPr>
        </p:nvSpPr>
        <p:spPr>
          <a:xfrm flipH="1">
            <a:off x="7273500" y="1368043"/>
            <a:ext cx="1226700" cy="697500"/>
          </a:xfrm>
          <a:prstGeom prst="rect">
            <a:avLst/>
          </a:prstGeom>
        </p:spPr>
        <p:txBody>
          <a:bodyPr spcFirstLastPara="1" wrap="square" lIns="91425" tIns="91425" rIns="91425" bIns="91425" anchor="b" anchorCtr="0">
            <a:noAutofit/>
          </a:bodyPr>
          <a:lstStyle>
            <a:lvl1pPr lvl="0" algn="r" rtl="0">
              <a:spcBef>
                <a:spcPts val="0"/>
              </a:spcBef>
              <a:spcAft>
                <a:spcPts val="0"/>
              </a:spcAft>
              <a:buSzPts val="5000"/>
              <a:buNone/>
              <a:defRPr sz="3600">
                <a:solidFill>
                  <a:schemeClr val="dk2"/>
                </a:solidFill>
              </a:defRPr>
            </a:lvl1pPr>
            <a:lvl2pPr lvl="1" algn="r" rtl="0">
              <a:spcBef>
                <a:spcPts val="0"/>
              </a:spcBef>
              <a:spcAft>
                <a:spcPts val="0"/>
              </a:spcAft>
              <a:buSzPts val="5000"/>
              <a:buNone/>
              <a:defRPr sz="5000"/>
            </a:lvl2pPr>
            <a:lvl3pPr lvl="2" algn="r" rtl="0">
              <a:spcBef>
                <a:spcPts val="0"/>
              </a:spcBef>
              <a:spcAft>
                <a:spcPts val="0"/>
              </a:spcAft>
              <a:buSzPts val="5000"/>
              <a:buNone/>
              <a:defRPr sz="5000"/>
            </a:lvl3pPr>
            <a:lvl4pPr lvl="3" algn="r" rtl="0">
              <a:spcBef>
                <a:spcPts val="0"/>
              </a:spcBef>
              <a:spcAft>
                <a:spcPts val="0"/>
              </a:spcAft>
              <a:buSzPts val="5000"/>
              <a:buNone/>
              <a:defRPr sz="5000"/>
            </a:lvl4pPr>
            <a:lvl5pPr lvl="4" algn="r" rtl="0">
              <a:spcBef>
                <a:spcPts val="0"/>
              </a:spcBef>
              <a:spcAft>
                <a:spcPts val="0"/>
              </a:spcAft>
              <a:buSzPts val="5000"/>
              <a:buNone/>
              <a:defRPr sz="5000"/>
            </a:lvl5pPr>
            <a:lvl6pPr lvl="5" algn="r" rtl="0">
              <a:spcBef>
                <a:spcPts val="0"/>
              </a:spcBef>
              <a:spcAft>
                <a:spcPts val="0"/>
              </a:spcAft>
              <a:buSzPts val="5000"/>
              <a:buNone/>
              <a:defRPr sz="5000"/>
            </a:lvl6pPr>
            <a:lvl7pPr lvl="6" algn="r" rtl="0">
              <a:spcBef>
                <a:spcPts val="0"/>
              </a:spcBef>
              <a:spcAft>
                <a:spcPts val="0"/>
              </a:spcAft>
              <a:buSzPts val="5000"/>
              <a:buNone/>
              <a:defRPr sz="5000"/>
            </a:lvl7pPr>
            <a:lvl8pPr lvl="7" algn="r" rtl="0">
              <a:spcBef>
                <a:spcPts val="0"/>
              </a:spcBef>
              <a:spcAft>
                <a:spcPts val="0"/>
              </a:spcAft>
              <a:buSzPts val="5000"/>
              <a:buNone/>
              <a:defRPr sz="5000"/>
            </a:lvl8pPr>
            <a:lvl9pPr lvl="8" algn="r" rtl="0">
              <a:spcBef>
                <a:spcPts val="0"/>
              </a:spcBef>
              <a:spcAft>
                <a:spcPts val="0"/>
              </a:spcAft>
              <a:buSzPts val="5000"/>
              <a:buNone/>
              <a:defRPr sz="5000"/>
            </a:lvl9pPr>
          </a:lstStyle>
          <a:p>
            <a:r>
              <a:t>xx%</a:t>
            </a:r>
          </a:p>
        </p:txBody>
      </p:sp>
      <p:sp>
        <p:nvSpPr>
          <p:cNvPr id="87" name="Google Shape;87;p13"/>
          <p:cNvSpPr txBox="1">
            <a:spLocks noGrp="1"/>
          </p:cNvSpPr>
          <p:nvPr>
            <p:ph type="subTitle" idx="13"/>
          </p:nvPr>
        </p:nvSpPr>
        <p:spPr>
          <a:xfrm flipH="1">
            <a:off x="4836050" y="3682317"/>
            <a:ext cx="2615700" cy="7269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600"/>
              <a:buNone/>
              <a:defRPr/>
            </a:lvl1pPr>
            <a:lvl2pPr lvl="1" algn="r" rtl="0">
              <a:spcBef>
                <a:spcPts val="0"/>
              </a:spcBef>
              <a:spcAft>
                <a:spcPts val="0"/>
              </a:spcAft>
              <a:buSzPts val="1600"/>
              <a:buNone/>
              <a:defRPr/>
            </a:lvl2pPr>
            <a:lvl3pPr lvl="2" algn="r" rtl="0">
              <a:spcBef>
                <a:spcPts val="0"/>
              </a:spcBef>
              <a:spcAft>
                <a:spcPts val="0"/>
              </a:spcAft>
              <a:buSzPts val="1600"/>
              <a:buNone/>
              <a:defRPr/>
            </a:lvl3pPr>
            <a:lvl4pPr lvl="3" algn="r" rtl="0">
              <a:spcBef>
                <a:spcPts val="0"/>
              </a:spcBef>
              <a:spcAft>
                <a:spcPts val="0"/>
              </a:spcAft>
              <a:buSzPts val="1600"/>
              <a:buNone/>
              <a:defRPr/>
            </a:lvl4pPr>
            <a:lvl5pPr lvl="4" algn="r" rtl="0">
              <a:spcBef>
                <a:spcPts val="0"/>
              </a:spcBef>
              <a:spcAft>
                <a:spcPts val="0"/>
              </a:spcAft>
              <a:buSzPts val="1600"/>
              <a:buNone/>
              <a:defRPr/>
            </a:lvl5pPr>
            <a:lvl6pPr lvl="5" algn="r" rtl="0">
              <a:spcBef>
                <a:spcPts val="0"/>
              </a:spcBef>
              <a:spcAft>
                <a:spcPts val="0"/>
              </a:spcAft>
              <a:buSzPts val="1600"/>
              <a:buNone/>
              <a:defRPr/>
            </a:lvl6pPr>
            <a:lvl7pPr lvl="6" algn="r" rtl="0">
              <a:spcBef>
                <a:spcPts val="0"/>
              </a:spcBef>
              <a:spcAft>
                <a:spcPts val="0"/>
              </a:spcAft>
              <a:buSzPts val="1600"/>
              <a:buNone/>
              <a:defRPr/>
            </a:lvl7pPr>
            <a:lvl8pPr lvl="7" algn="r" rtl="0">
              <a:spcBef>
                <a:spcPts val="0"/>
              </a:spcBef>
              <a:spcAft>
                <a:spcPts val="0"/>
              </a:spcAft>
              <a:buSzPts val="1600"/>
              <a:buNone/>
              <a:defRPr/>
            </a:lvl8pPr>
            <a:lvl9pPr lvl="8" algn="r" rtl="0">
              <a:spcBef>
                <a:spcPts val="0"/>
              </a:spcBef>
              <a:spcAft>
                <a:spcPts val="0"/>
              </a:spcAft>
              <a:buSzPts val="1600"/>
              <a:buNone/>
              <a:defRPr/>
            </a:lvl9pPr>
          </a:lstStyle>
          <a:p>
            <a:endParaRPr/>
          </a:p>
        </p:txBody>
      </p:sp>
      <p:sp>
        <p:nvSpPr>
          <p:cNvPr id="88" name="Google Shape;88;p13"/>
          <p:cNvSpPr txBox="1">
            <a:spLocks noGrp="1"/>
          </p:cNvSpPr>
          <p:nvPr>
            <p:ph type="subTitle" idx="14"/>
          </p:nvPr>
        </p:nvSpPr>
        <p:spPr>
          <a:xfrm flipH="1">
            <a:off x="4521950" y="3169963"/>
            <a:ext cx="2929800" cy="431100"/>
          </a:xfrm>
          <a:prstGeom prst="rect">
            <a:avLst/>
          </a:prstGeom>
        </p:spPr>
        <p:txBody>
          <a:bodyPr spcFirstLastPara="1" wrap="square" lIns="91425" tIns="91425" rIns="91425" bIns="91425" anchor="t" anchorCtr="0">
            <a:noAutofit/>
          </a:bodyPr>
          <a:lstStyle>
            <a:lvl1pPr lvl="0" algn="r" rtl="0">
              <a:spcBef>
                <a:spcPts val="0"/>
              </a:spcBef>
              <a:spcAft>
                <a:spcPts val="0"/>
              </a:spcAft>
              <a:buSzPts val="2000"/>
              <a:buFont typeface="Lexend Deca"/>
              <a:buNone/>
              <a:defRPr sz="2000" b="1">
                <a:solidFill>
                  <a:schemeClr val="lt1"/>
                </a:solidFill>
                <a:latin typeface="Lexend Deca"/>
                <a:ea typeface="Lexend Deca"/>
                <a:cs typeface="Lexend Deca"/>
                <a:sym typeface="Lexend Deca"/>
              </a:defRPr>
            </a:lvl1pPr>
            <a:lvl2pPr lvl="1" algn="r" rtl="0">
              <a:spcBef>
                <a:spcPts val="0"/>
              </a:spcBef>
              <a:spcAft>
                <a:spcPts val="0"/>
              </a:spcAft>
              <a:buSzPts val="2000"/>
              <a:buFont typeface="Lexend Deca"/>
              <a:buNone/>
              <a:defRPr sz="2000" b="1">
                <a:latin typeface="Lexend Deca"/>
                <a:ea typeface="Lexend Deca"/>
                <a:cs typeface="Lexend Deca"/>
                <a:sym typeface="Lexend Deca"/>
              </a:defRPr>
            </a:lvl2pPr>
            <a:lvl3pPr lvl="2" algn="r" rtl="0">
              <a:spcBef>
                <a:spcPts val="0"/>
              </a:spcBef>
              <a:spcAft>
                <a:spcPts val="0"/>
              </a:spcAft>
              <a:buSzPts val="2000"/>
              <a:buFont typeface="Lexend Deca"/>
              <a:buNone/>
              <a:defRPr sz="2000" b="1">
                <a:latin typeface="Lexend Deca"/>
                <a:ea typeface="Lexend Deca"/>
                <a:cs typeface="Lexend Deca"/>
                <a:sym typeface="Lexend Deca"/>
              </a:defRPr>
            </a:lvl3pPr>
            <a:lvl4pPr lvl="3" algn="r" rtl="0">
              <a:spcBef>
                <a:spcPts val="0"/>
              </a:spcBef>
              <a:spcAft>
                <a:spcPts val="0"/>
              </a:spcAft>
              <a:buSzPts val="2000"/>
              <a:buFont typeface="Lexend Deca"/>
              <a:buNone/>
              <a:defRPr sz="2000" b="1">
                <a:latin typeface="Lexend Deca"/>
                <a:ea typeface="Lexend Deca"/>
                <a:cs typeface="Lexend Deca"/>
                <a:sym typeface="Lexend Deca"/>
              </a:defRPr>
            </a:lvl4pPr>
            <a:lvl5pPr lvl="4" algn="r" rtl="0">
              <a:spcBef>
                <a:spcPts val="0"/>
              </a:spcBef>
              <a:spcAft>
                <a:spcPts val="0"/>
              </a:spcAft>
              <a:buSzPts val="2000"/>
              <a:buFont typeface="Lexend Deca"/>
              <a:buNone/>
              <a:defRPr sz="2000" b="1">
                <a:latin typeface="Lexend Deca"/>
                <a:ea typeface="Lexend Deca"/>
                <a:cs typeface="Lexend Deca"/>
                <a:sym typeface="Lexend Deca"/>
              </a:defRPr>
            </a:lvl5pPr>
            <a:lvl6pPr lvl="5" algn="r" rtl="0">
              <a:spcBef>
                <a:spcPts val="0"/>
              </a:spcBef>
              <a:spcAft>
                <a:spcPts val="0"/>
              </a:spcAft>
              <a:buSzPts val="2000"/>
              <a:buFont typeface="Lexend Deca"/>
              <a:buNone/>
              <a:defRPr sz="2000" b="1">
                <a:latin typeface="Lexend Deca"/>
                <a:ea typeface="Lexend Deca"/>
                <a:cs typeface="Lexend Deca"/>
                <a:sym typeface="Lexend Deca"/>
              </a:defRPr>
            </a:lvl6pPr>
            <a:lvl7pPr lvl="6" algn="r" rtl="0">
              <a:spcBef>
                <a:spcPts val="0"/>
              </a:spcBef>
              <a:spcAft>
                <a:spcPts val="0"/>
              </a:spcAft>
              <a:buSzPts val="2000"/>
              <a:buFont typeface="Lexend Deca"/>
              <a:buNone/>
              <a:defRPr sz="2000" b="1">
                <a:latin typeface="Lexend Deca"/>
                <a:ea typeface="Lexend Deca"/>
                <a:cs typeface="Lexend Deca"/>
                <a:sym typeface="Lexend Deca"/>
              </a:defRPr>
            </a:lvl7pPr>
            <a:lvl8pPr lvl="7" algn="r" rtl="0">
              <a:spcBef>
                <a:spcPts val="0"/>
              </a:spcBef>
              <a:spcAft>
                <a:spcPts val="0"/>
              </a:spcAft>
              <a:buSzPts val="2000"/>
              <a:buFont typeface="Lexend Deca"/>
              <a:buNone/>
              <a:defRPr sz="2000" b="1">
                <a:latin typeface="Lexend Deca"/>
                <a:ea typeface="Lexend Deca"/>
                <a:cs typeface="Lexend Deca"/>
                <a:sym typeface="Lexend Deca"/>
              </a:defRPr>
            </a:lvl8pPr>
            <a:lvl9pPr lvl="8" algn="r" rtl="0">
              <a:spcBef>
                <a:spcPts val="0"/>
              </a:spcBef>
              <a:spcAft>
                <a:spcPts val="0"/>
              </a:spcAft>
              <a:buSzPts val="2000"/>
              <a:buFont typeface="Lexend Deca"/>
              <a:buNone/>
              <a:defRPr sz="2000" b="1">
                <a:latin typeface="Lexend Deca"/>
                <a:ea typeface="Lexend Deca"/>
                <a:cs typeface="Lexend Deca"/>
                <a:sym typeface="Lexend Deca"/>
              </a:defRPr>
            </a:lvl9pPr>
          </a:lstStyle>
          <a:p>
            <a:endParaRPr/>
          </a:p>
        </p:txBody>
      </p:sp>
      <p:sp>
        <p:nvSpPr>
          <p:cNvPr id="89" name="Google Shape;89;p13"/>
          <p:cNvSpPr txBox="1">
            <a:spLocks noGrp="1"/>
          </p:cNvSpPr>
          <p:nvPr>
            <p:ph type="title" idx="15" hasCustomPrompt="1"/>
          </p:nvPr>
        </p:nvSpPr>
        <p:spPr>
          <a:xfrm flipH="1">
            <a:off x="7273500" y="2925868"/>
            <a:ext cx="1226700" cy="697500"/>
          </a:xfrm>
          <a:prstGeom prst="rect">
            <a:avLst/>
          </a:prstGeom>
        </p:spPr>
        <p:txBody>
          <a:bodyPr spcFirstLastPara="1" wrap="square" lIns="91425" tIns="91425" rIns="91425" bIns="91425" anchor="b" anchorCtr="0">
            <a:noAutofit/>
          </a:bodyPr>
          <a:lstStyle>
            <a:lvl1pPr lvl="0" algn="r" rtl="0">
              <a:spcBef>
                <a:spcPts val="0"/>
              </a:spcBef>
              <a:spcAft>
                <a:spcPts val="0"/>
              </a:spcAft>
              <a:buSzPts val="5000"/>
              <a:buNone/>
              <a:defRPr sz="3600">
                <a:solidFill>
                  <a:schemeClr val="dk2"/>
                </a:solidFill>
              </a:defRPr>
            </a:lvl1pPr>
            <a:lvl2pPr lvl="1" algn="r" rtl="0">
              <a:spcBef>
                <a:spcPts val="0"/>
              </a:spcBef>
              <a:spcAft>
                <a:spcPts val="0"/>
              </a:spcAft>
              <a:buSzPts val="5000"/>
              <a:buNone/>
              <a:defRPr sz="5000"/>
            </a:lvl2pPr>
            <a:lvl3pPr lvl="2" algn="r" rtl="0">
              <a:spcBef>
                <a:spcPts val="0"/>
              </a:spcBef>
              <a:spcAft>
                <a:spcPts val="0"/>
              </a:spcAft>
              <a:buSzPts val="5000"/>
              <a:buNone/>
              <a:defRPr sz="5000"/>
            </a:lvl3pPr>
            <a:lvl4pPr lvl="3" algn="r" rtl="0">
              <a:spcBef>
                <a:spcPts val="0"/>
              </a:spcBef>
              <a:spcAft>
                <a:spcPts val="0"/>
              </a:spcAft>
              <a:buSzPts val="5000"/>
              <a:buNone/>
              <a:defRPr sz="5000"/>
            </a:lvl4pPr>
            <a:lvl5pPr lvl="4" algn="r" rtl="0">
              <a:spcBef>
                <a:spcPts val="0"/>
              </a:spcBef>
              <a:spcAft>
                <a:spcPts val="0"/>
              </a:spcAft>
              <a:buSzPts val="5000"/>
              <a:buNone/>
              <a:defRPr sz="5000"/>
            </a:lvl5pPr>
            <a:lvl6pPr lvl="5" algn="r" rtl="0">
              <a:spcBef>
                <a:spcPts val="0"/>
              </a:spcBef>
              <a:spcAft>
                <a:spcPts val="0"/>
              </a:spcAft>
              <a:buSzPts val="5000"/>
              <a:buNone/>
              <a:defRPr sz="5000"/>
            </a:lvl6pPr>
            <a:lvl7pPr lvl="6" algn="r" rtl="0">
              <a:spcBef>
                <a:spcPts val="0"/>
              </a:spcBef>
              <a:spcAft>
                <a:spcPts val="0"/>
              </a:spcAft>
              <a:buSzPts val="5000"/>
              <a:buNone/>
              <a:defRPr sz="5000"/>
            </a:lvl7pPr>
            <a:lvl8pPr lvl="7" algn="r" rtl="0">
              <a:spcBef>
                <a:spcPts val="0"/>
              </a:spcBef>
              <a:spcAft>
                <a:spcPts val="0"/>
              </a:spcAft>
              <a:buSzPts val="5000"/>
              <a:buNone/>
              <a:defRPr sz="5000"/>
            </a:lvl8pPr>
            <a:lvl9pPr lvl="8" algn="r" rtl="0">
              <a:spcBef>
                <a:spcPts val="0"/>
              </a:spcBef>
              <a:spcAft>
                <a:spcPts val="0"/>
              </a:spcAft>
              <a:buSzPts val="5000"/>
              <a:buNone/>
              <a:defRPr sz="5000"/>
            </a:lvl9pPr>
          </a:lstStyle>
          <a:p>
            <a:r>
              <a:t>xx%</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hree columns">
  <p:cSld name="TITLE_AND_TWO_COLUMNS_1">
    <p:spTree>
      <p:nvGrpSpPr>
        <p:cNvPr id="1" name="Shape 90"/>
        <p:cNvGrpSpPr/>
        <p:nvPr/>
      </p:nvGrpSpPr>
      <p:grpSpPr>
        <a:xfrm>
          <a:off x="0" y="0"/>
          <a:ext cx="0" cy="0"/>
          <a:chOff x="0" y="0"/>
          <a:chExt cx="0" cy="0"/>
        </a:xfrm>
      </p:grpSpPr>
      <p:sp>
        <p:nvSpPr>
          <p:cNvPr id="91" name="Google Shape;91;p14"/>
          <p:cNvSpPr/>
          <p:nvPr/>
        </p:nvSpPr>
        <p:spPr>
          <a:xfrm flipH="1">
            <a:off x="-2525" y="4603500"/>
            <a:ext cx="9158700" cy="540000"/>
          </a:xfrm>
          <a:prstGeom prst="round2SameRect">
            <a:avLst>
              <a:gd name="adj1" fmla="val 50000"/>
              <a:gd name="adj2" fmla="val 0"/>
            </a:avLst>
          </a:prstGeom>
          <a:solidFill>
            <a:schemeClr val="dk2"/>
          </a:solidFill>
          <a:ln>
            <a:noFill/>
          </a:ln>
          <a:effectLst>
            <a:outerShdw blurRad="57150" dist="19050" dir="14220000" algn="bl" rotWithShape="0">
              <a:srgbClr val="000000">
                <a:alpha val="3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14"/>
          <p:cNvSpPr/>
          <p:nvPr/>
        </p:nvSpPr>
        <p:spPr>
          <a:xfrm>
            <a:off x="-2525" y="-4875"/>
            <a:ext cx="9158700" cy="932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14"/>
          <p:cNvSpPr/>
          <p:nvPr/>
        </p:nvSpPr>
        <p:spPr>
          <a:xfrm flipH="1">
            <a:off x="-2525" y="329650"/>
            <a:ext cx="9158700" cy="726900"/>
          </a:xfrm>
          <a:prstGeom prst="round2SameRect">
            <a:avLst>
              <a:gd name="adj1" fmla="val 50000"/>
              <a:gd name="adj2" fmla="val 0"/>
            </a:avLst>
          </a:prstGeom>
          <a:solidFill>
            <a:schemeClr val="lt2"/>
          </a:solidFill>
          <a:ln>
            <a:noFill/>
          </a:ln>
          <a:effectLst>
            <a:outerShdw blurRad="57150" dist="1905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4"/>
          <p:cNvSpPr txBox="1">
            <a:spLocks noGrp="1"/>
          </p:cNvSpPr>
          <p:nvPr>
            <p:ph type="title"/>
          </p:nvPr>
        </p:nvSpPr>
        <p:spPr>
          <a:xfrm>
            <a:off x="1077500" y="368825"/>
            <a:ext cx="73464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95" name="Google Shape;95;p14"/>
          <p:cNvSpPr txBox="1">
            <a:spLocks noGrp="1"/>
          </p:cNvSpPr>
          <p:nvPr>
            <p:ph type="subTitle" idx="1"/>
          </p:nvPr>
        </p:nvSpPr>
        <p:spPr>
          <a:xfrm>
            <a:off x="1694094" y="2027100"/>
            <a:ext cx="2766900" cy="7269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96" name="Google Shape;96;p14"/>
          <p:cNvSpPr txBox="1">
            <a:spLocks noGrp="1"/>
          </p:cNvSpPr>
          <p:nvPr>
            <p:ph type="subTitle" idx="2"/>
          </p:nvPr>
        </p:nvSpPr>
        <p:spPr>
          <a:xfrm>
            <a:off x="4876799" y="2921038"/>
            <a:ext cx="2766900" cy="7269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97" name="Google Shape;97;p14"/>
          <p:cNvSpPr txBox="1">
            <a:spLocks noGrp="1"/>
          </p:cNvSpPr>
          <p:nvPr>
            <p:ph type="subTitle" idx="3"/>
          </p:nvPr>
        </p:nvSpPr>
        <p:spPr>
          <a:xfrm>
            <a:off x="1694096" y="1612750"/>
            <a:ext cx="2265600" cy="4311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Font typeface="Lexend Deca"/>
              <a:buNone/>
              <a:defRPr sz="2000" b="1">
                <a:solidFill>
                  <a:schemeClr val="lt1"/>
                </a:solidFill>
                <a:latin typeface="Lexend Deca"/>
                <a:ea typeface="Lexend Deca"/>
                <a:cs typeface="Lexend Deca"/>
                <a:sym typeface="Lexend Deca"/>
              </a:defRPr>
            </a:lvl1pPr>
            <a:lvl2pPr lvl="1" rtl="0">
              <a:spcBef>
                <a:spcPts val="0"/>
              </a:spcBef>
              <a:spcAft>
                <a:spcPts val="0"/>
              </a:spcAft>
              <a:buSzPts val="2000"/>
              <a:buFont typeface="Lexend Deca"/>
              <a:buNone/>
              <a:defRPr sz="2000" b="1">
                <a:latin typeface="Lexend Deca"/>
                <a:ea typeface="Lexend Deca"/>
                <a:cs typeface="Lexend Deca"/>
                <a:sym typeface="Lexend Deca"/>
              </a:defRPr>
            </a:lvl2pPr>
            <a:lvl3pPr lvl="2" rtl="0">
              <a:spcBef>
                <a:spcPts val="0"/>
              </a:spcBef>
              <a:spcAft>
                <a:spcPts val="0"/>
              </a:spcAft>
              <a:buSzPts val="2000"/>
              <a:buFont typeface="Lexend Deca"/>
              <a:buNone/>
              <a:defRPr sz="2000" b="1">
                <a:latin typeface="Lexend Deca"/>
                <a:ea typeface="Lexend Deca"/>
                <a:cs typeface="Lexend Deca"/>
                <a:sym typeface="Lexend Deca"/>
              </a:defRPr>
            </a:lvl3pPr>
            <a:lvl4pPr lvl="3" rtl="0">
              <a:spcBef>
                <a:spcPts val="0"/>
              </a:spcBef>
              <a:spcAft>
                <a:spcPts val="0"/>
              </a:spcAft>
              <a:buSzPts val="2000"/>
              <a:buFont typeface="Lexend Deca"/>
              <a:buNone/>
              <a:defRPr sz="2000" b="1">
                <a:latin typeface="Lexend Deca"/>
                <a:ea typeface="Lexend Deca"/>
                <a:cs typeface="Lexend Deca"/>
                <a:sym typeface="Lexend Deca"/>
              </a:defRPr>
            </a:lvl4pPr>
            <a:lvl5pPr lvl="4" rtl="0">
              <a:spcBef>
                <a:spcPts val="0"/>
              </a:spcBef>
              <a:spcAft>
                <a:spcPts val="0"/>
              </a:spcAft>
              <a:buSzPts val="2000"/>
              <a:buFont typeface="Lexend Deca"/>
              <a:buNone/>
              <a:defRPr sz="2000" b="1">
                <a:latin typeface="Lexend Deca"/>
                <a:ea typeface="Lexend Deca"/>
                <a:cs typeface="Lexend Deca"/>
                <a:sym typeface="Lexend Deca"/>
              </a:defRPr>
            </a:lvl5pPr>
            <a:lvl6pPr lvl="5" rtl="0">
              <a:spcBef>
                <a:spcPts val="0"/>
              </a:spcBef>
              <a:spcAft>
                <a:spcPts val="0"/>
              </a:spcAft>
              <a:buSzPts val="2000"/>
              <a:buFont typeface="Lexend Deca"/>
              <a:buNone/>
              <a:defRPr sz="2000" b="1">
                <a:latin typeface="Lexend Deca"/>
                <a:ea typeface="Lexend Deca"/>
                <a:cs typeface="Lexend Deca"/>
                <a:sym typeface="Lexend Deca"/>
              </a:defRPr>
            </a:lvl6pPr>
            <a:lvl7pPr lvl="6" rtl="0">
              <a:spcBef>
                <a:spcPts val="0"/>
              </a:spcBef>
              <a:spcAft>
                <a:spcPts val="0"/>
              </a:spcAft>
              <a:buSzPts val="2000"/>
              <a:buFont typeface="Lexend Deca"/>
              <a:buNone/>
              <a:defRPr sz="2000" b="1">
                <a:latin typeface="Lexend Deca"/>
                <a:ea typeface="Lexend Deca"/>
                <a:cs typeface="Lexend Deca"/>
                <a:sym typeface="Lexend Deca"/>
              </a:defRPr>
            </a:lvl7pPr>
            <a:lvl8pPr lvl="7" rtl="0">
              <a:spcBef>
                <a:spcPts val="0"/>
              </a:spcBef>
              <a:spcAft>
                <a:spcPts val="0"/>
              </a:spcAft>
              <a:buSzPts val="2000"/>
              <a:buFont typeface="Lexend Deca"/>
              <a:buNone/>
              <a:defRPr sz="2000" b="1">
                <a:latin typeface="Lexend Deca"/>
                <a:ea typeface="Lexend Deca"/>
                <a:cs typeface="Lexend Deca"/>
                <a:sym typeface="Lexend Deca"/>
              </a:defRPr>
            </a:lvl8pPr>
            <a:lvl9pPr lvl="8" rtl="0">
              <a:spcBef>
                <a:spcPts val="0"/>
              </a:spcBef>
              <a:spcAft>
                <a:spcPts val="0"/>
              </a:spcAft>
              <a:buSzPts val="2000"/>
              <a:buFont typeface="Lexend Deca"/>
              <a:buNone/>
              <a:defRPr sz="2000" b="1">
                <a:latin typeface="Lexend Deca"/>
                <a:ea typeface="Lexend Deca"/>
                <a:cs typeface="Lexend Deca"/>
                <a:sym typeface="Lexend Deca"/>
              </a:defRPr>
            </a:lvl9pPr>
          </a:lstStyle>
          <a:p>
            <a:endParaRPr/>
          </a:p>
        </p:txBody>
      </p:sp>
      <p:sp>
        <p:nvSpPr>
          <p:cNvPr id="98" name="Google Shape;98;p14"/>
          <p:cNvSpPr txBox="1">
            <a:spLocks noGrp="1"/>
          </p:cNvSpPr>
          <p:nvPr>
            <p:ph type="subTitle" idx="4"/>
          </p:nvPr>
        </p:nvSpPr>
        <p:spPr>
          <a:xfrm>
            <a:off x="4876799" y="2507150"/>
            <a:ext cx="2087100" cy="4311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Font typeface="Lexend Deca"/>
              <a:buNone/>
              <a:defRPr sz="2000" b="1">
                <a:solidFill>
                  <a:schemeClr val="lt1"/>
                </a:solidFill>
                <a:latin typeface="Lexend Deca"/>
                <a:ea typeface="Lexend Deca"/>
                <a:cs typeface="Lexend Deca"/>
                <a:sym typeface="Lexend Deca"/>
              </a:defRPr>
            </a:lvl1pPr>
            <a:lvl2pPr lvl="1" rtl="0">
              <a:spcBef>
                <a:spcPts val="0"/>
              </a:spcBef>
              <a:spcAft>
                <a:spcPts val="0"/>
              </a:spcAft>
              <a:buSzPts val="2000"/>
              <a:buFont typeface="Lexend Deca"/>
              <a:buNone/>
              <a:defRPr sz="2000" b="1">
                <a:latin typeface="Lexend Deca"/>
                <a:ea typeface="Lexend Deca"/>
                <a:cs typeface="Lexend Deca"/>
                <a:sym typeface="Lexend Deca"/>
              </a:defRPr>
            </a:lvl2pPr>
            <a:lvl3pPr lvl="2" rtl="0">
              <a:spcBef>
                <a:spcPts val="0"/>
              </a:spcBef>
              <a:spcAft>
                <a:spcPts val="0"/>
              </a:spcAft>
              <a:buSzPts val="2000"/>
              <a:buFont typeface="Lexend Deca"/>
              <a:buNone/>
              <a:defRPr sz="2000" b="1">
                <a:latin typeface="Lexend Deca"/>
                <a:ea typeface="Lexend Deca"/>
                <a:cs typeface="Lexend Deca"/>
                <a:sym typeface="Lexend Deca"/>
              </a:defRPr>
            </a:lvl3pPr>
            <a:lvl4pPr lvl="3" rtl="0">
              <a:spcBef>
                <a:spcPts val="0"/>
              </a:spcBef>
              <a:spcAft>
                <a:spcPts val="0"/>
              </a:spcAft>
              <a:buSzPts val="2000"/>
              <a:buFont typeface="Lexend Deca"/>
              <a:buNone/>
              <a:defRPr sz="2000" b="1">
                <a:latin typeface="Lexend Deca"/>
                <a:ea typeface="Lexend Deca"/>
                <a:cs typeface="Lexend Deca"/>
                <a:sym typeface="Lexend Deca"/>
              </a:defRPr>
            </a:lvl4pPr>
            <a:lvl5pPr lvl="4" rtl="0">
              <a:spcBef>
                <a:spcPts val="0"/>
              </a:spcBef>
              <a:spcAft>
                <a:spcPts val="0"/>
              </a:spcAft>
              <a:buSzPts val="2000"/>
              <a:buFont typeface="Lexend Deca"/>
              <a:buNone/>
              <a:defRPr sz="2000" b="1">
                <a:latin typeface="Lexend Deca"/>
                <a:ea typeface="Lexend Deca"/>
                <a:cs typeface="Lexend Deca"/>
                <a:sym typeface="Lexend Deca"/>
              </a:defRPr>
            </a:lvl5pPr>
            <a:lvl6pPr lvl="5" rtl="0">
              <a:spcBef>
                <a:spcPts val="0"/>
              </a:spcBef>
              <a:spcAft>
                <a:spcPts val="0"/>
              </a:spcAft>
              <a:buSzPts val="2000"/>
              <a:buFont typeface="Lexend Deca"/>
              <a:buNone/>
              <a:defRPr sz="2000" b="1">
                <a:latin typeface="Lexend Deca"/>
                <a:ea typeface="Lexend Deca"/>
                <a:cs typeface="Lexend Deca"/>
                <a:sym typeface="Lexend Deca"/>
              </a:defRPr>
            </a:lvl6pPr>
            <a:lvl7pPr lvl="6" rtl="0">
              <a:spcBef>
                <a:spcPts val="0"/>
              </a:spcBef>
              <a:spcAft>
                <a:spcPts val="0"/>
              </a:spcAft>
              <a:buSzPts val="2000"/>
              <a:buFont typeface="Lexend Deca"/>
              <a:buNone/>
              <a:defRPr sz="2000" b="1">
                <a:latin typeface="Lexend Deca"/>
                <a:ea typeface="Lexend Deca"/>
                <a:cs typeface="Lexend Deca"/>
                <a:sym typeface="Lexend Deca"/>
              </a:defRPr>
            </a:lvl7pPr>
            <a:lvl8pPr lvl="7" rtl="0">
              <a:spcBef>
                <a:spcPts val="0"/>
              </a:spcBef>
              <a:spcAft>
                <a:spcPts val="0"/>
              </a:spcAft>
              <a:buSzPts val="2000"/>
              <a:buFont typeface="Lexend Deca"/>
              <a:buNone/>
              <a:defRPr sz="2000" b="1">
                <a:latin typeface="Lexend Deca"/>
                <a:ea typeface="Lexend Deca"/>
                <a:cs typeface="Lexend Deca"/>
                <a:sym typeface="Lexend Deca"/>
              </a:defRPr>
            </a:lvl8pPr>
            <a:lvl9pPr lvl="8" rtl="0">
              <a:spcBef>
                <a:spcPts val="0"/>
              </a:spcBef>
              <a:spcAft>
                <a:spcPts val="0"/>
              </a:spcAft>
              <a:buSzPts val="2000"/>
              <a:buFont typeface="Lexend Deca"/>
              <a:buNone/>
              <a:defRPr sz="2000" b="1">
                <a:latin typeface="Lexend Deca"/>
                <a:ea typeface="Lexend Deca"/>
                <a:cs typeface="Lexend Deca"/>
                <a:sym typeface="Lexend Deca"/>
              </a:defRPr>
            </a:lvl9pPr>
          </a:lstStyle>
          <a:p>
            <a:endParaRPr/>
          </a:p>
        </p:txBody>
      </p:sp>
      <p:sp>
        <p:nvSpPr>
          <p:cNvPr id="99" name="Google Shape;99;p14"/>
          <p:cNvSpPr txBox="1">
            <a:spLocks noGrp="1"/>
          </p:cNvSpPr>
          <p:nvPr>
            <p:ph type="subTitle" idx="5"/>
          </p:nvPr>
        </p:nvSpPr>
        <p:spPr>
          <a:xfrm>
            <a:off x="1694094" y="3815900"/>
            <a:ext cx="2766900" cy="7269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100" name="Google Shape;100;p14"/>
          <p:cNvSpPr txBox="1">
            <a:spLocks noGrp="1"/>
          </p:cNvSpPr>
          <p:nvPr>
            <p:ph type="subTitle" idx="6"/>
          </p:nvPr>
        </p:nvSpPr>
        <p:spPr>
          <a:xfrm>
            <a:off x="1694096" y="3401550"/>
            <a:ext cx="2265600" cy="4311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Font typeface="Lexend Deca"/>
              <a:buNone/>
              <a:defRPr sz="2000" b="1">
                <a:solidFill>
                  <a:schemeClr val="lt1"/>
                </a:solidFill>
                <a:latin typeface="Lexend Deca"/>
                <a:ea typeface="Lexend Deca"/>
                <a:cs typeface="Lexend Deca"/>
                <a:sym typeface="Lexend Deca"/>
              </a:defRPr>
            </a:lvl1pPr>
            <a:lvl2pPr lvl="1" rtl="0">
              <a:spcBef>
                <a:spcPts val="0"/>
              </a:spcBef>
              <a:spcAft>
                <a:spcPts val="0"/>
              </a:spcAft>
              <a:buSzPts val="2000"/>
              <a:buFont typeface="Lexend Deca"/>
              <a:buNone/>
              <a:defRPr sz="2000" b="1">
                <a:latin typeface="Lexend Deca"/>
                <a:ea typeface="Lexend Deca"/>
                <a:cs typeface="Lexend Deca"/>
                <a:sym typeface="Lexend Deca"/>
              </a:defRPr>
            </a:lvl2pPr>
            <a:lvl3pPr lvl="2" rtl="0">
              <a:spcBef>
                <a:spcPts val="0"/>
              </a:spcBef>
              <a:spcAft>
                <a:spcPts val="0"/>
              </a:spcAft>
              <a:buSzPts val="2000"/>
              <a:buFont typeface="Lexend Deca"/>
              <a:buNone/>
              <a:defRPr sz="2000" b="1">
                <a:latin typeface="Lexend Deca"/>
                <a:ea typeface="Lexend Deca"/>
                <a:cs typeface="Lexend Deca"/>
                <a:sym typeface="Lexend Deca"/>
              </a:defRPr>
            </a:lvl3pPr>
            <a:lvl4pPr lvl="3" rtl="0">
              <a:spcBef>
                <a:spcPts val="0"/>
              </a:spcBef>
              <a:spcAft>
                <a:spcPts val="0"/>
              </a:spcAft>
              <a:buSzPts val="2000"/>
              <a:buFont typeface="Lexend Deca"/>
              <a:buNone/>
              <a:defRPr sz="2000" b="1">
                <a:latin typeface="Lexend Deca"/>
                <a:ea typeface="Lexend Deca"/>
                <a:cs typeface="Lexend Deca"/>
                <a:sym typeface="Lexend Deca"/>
              </a:defRPr>
            </a:lvl4pPr>
            <a:lvl5pPr lvl="4" rtl="0">
              <a:spcBef>
                <a:spcPts val="0"/>
              </a:spcBef>
              <a:spcAft>
                <a:spcPts val="0"/>
              </a:spcAft>
              <a:buSzPts val="2000"/>
              <a:buFont typeface="Lexend Deca"/>
              <a:buNone/>
              <a:defRPr sz="2000" b="1">
                <a:latin typeface="Lexend Deca"/>
                <a:ea typeface="Lexend Deca"/>
                <a:cs typeface="Lexend Deca"/>
                <a:sym typeface="Lexend Deca"/>
              </a:defRPr>
            </a:lvl5pPr>
            <a:lvl6pPr lvl="5" rtl="0">
              <a:spcBef>
                <a:spcPts val="0"/>
              </a:spcBef>
              <a:spcAft>
                <a:spcPts val="0"/>
              </a:spcAft>
              <a:buSzPts val="2000"/>
              <a:buFont typeface="Lexend Deca"/>
              <a:buNone/>
              <a:defRPr sz="2000" b="1">
                <a:latin typeface="Lexend Deca"/>
                <a:ea typeface="Lexend Deca"/>
                <a:cs typeface="Lexend Deca"/>
                <a:sym typeface="Lexend Deca"/>
              </a:defRPr>
            </a:lvl6pPr>
            <a:lvl7pPr lvl="6" rtl="0">
              <a:spcBef>
                <a:spcPts val="0"/>
              </a:spcBef>
              <a:spcAft>
                <a:spcPts val="0"/>
              </a:spcAft>
              <a:buSzPts val="2000"/>
              <a:buFont typeface="Lexend Deca"/>
              <a:buNone/>
              <a:defRPr sz="2000" b="1">
                <a:latin typeface="Lexend Deca"/>
                <a:ea typeface="Lexend Deca"/>
                <a:cs typeface="Lexend Deca"/>
                <a:sym typeface="Lexend Deca"/>
              </a:defRPr>
            </a:lvl7pPr>
            <a:lvl8pPr lvl="7" rtl="0">
              <a:spcBef>
                <a:spcPts val="0"/>
              </a:spcBef>
              <a:spcAft>
                <a:spcPts val="0"/>
              </a:spcAft>
              <a:buSzPts val="2000"/>
              <a:buFont typeface="Lexend Deca"/>
              <a:buNone/>
              <a:defRPr sz="2000" b="1">
                <a:latin typeface="Lexend Deca"/>
                <a:ea typeface="Lexend Deca"/>
                <a:cs typeface="Lexend Deca"/>
                <a:sym typeface="Lexend Deca"/>
              </a:defRPr>
            </a:lvl8pPr>
            <a:lvl9pPr lvl="8" rtl="0">
              <a:spcBef>
                <a:spcPts val="0"/>
              </a:spcBef>
              <a:spcAft>
                <a:spcPts val="0"/>
              </a:spcAft>
              <a:buSzPts val="2000"/>
              <a:buFont typeface="Lexend Deca"/>
              <a:buNone/>
              <a:defRPr sz="2000" b="1">
                <a:latin typeface="Lexend Deca"/>
                <a:ea typeface="Lexend Deca"/>
                <a:cs typeface="Lexend Deca"/>
                <a:sym typeface="Lexend Deca"/>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wo columns 1">
  <p:cSld name="SECTION_TITLE_AND_DESCRIPTION_1">
    <p:spTree>
      <p:nvGrpSpPr>
        <p:cNvPr id="1" name="Shape 101"/>
        <p:cNvGrpSpPr/>
        <p:nvPr/>
      </p:nvGrpSpPr>
      <p:grpSpPr>
        <a:xfrm>
          <a:off x="0" y="0"/>
          <a:ext cx="0" cy="0"/>
          <a:chOff x="0" y="0"/>
          <a:chExt cx="0" cy="0"/>
        </a:xfrm>
      </p:grpSpPr>
      <p:sp>
        <p:nvSpPr>
          <p:cNvPr id="102" name="Google Shape;102;p15"/>
          <p:cNvSpPr txBox="1">
            <a:spLocks noGrp="1"/>
          </p:cNvSpPr>
          <p:nvPr>
            <p:ph type="ctrTitle"/>
          </p:nvPr>
        </p:nvSpPr>
        <p:spPr>
          <a:xfrm>
            <a:off x="5487692" y="1980350"/>
            <a:ext cx="2385300" cy="738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3500"/>
            </a:lvl1pPr>
            <a:lvl2pPr lvl="1" rtl="0">
              <a:spcBef>
                <a:spcPts val="0"/>
              </a:spcBef>
              <a:spcAft>
                <a:spcPts val="0"/>
              </a:spcAft>
              <a:buSzPts val="3500"/>
              <a:buNone/>
              <a:defRPr sz="3500"/>
            </a:lvl2pPr>
            <a:lvl3pPr lvl="2" rtl="0">
              <a:spcBef>
                <a:spcPts val="0"/>
              </a:spcBef>
              <a:spcAft>
                <a:spcPts val="0"/>
              </a:spcAft>
              <a:buSzPts val="3500"/>
              <a:buNone/>
              <a:defRPr sz="3500"/>
            </a:lvl3pPr>
            <a:lvl4pPr lvl="3" rtl="0">
              <a:spcBef>
                <a:spcPts val="0"/>
              </a:spcBef>
              <a:spcAft>
                <a:spcPts val="0"/>
              </a:spcAft>
              <a:buSzPts val="3500"/>
              <a:buNone/>
              <a:defRPr sz="3500"/>
            </a:lvl4pPr>
            <a:lvl5pPr lvl="4" rtl="0">
              <a:spcBef>
                <a:spcPts val="0"/>
              </a:spcBef>
              <a:spcAft>
                <a:spcPts val="0"/>
              </a:spcAft>
              <a:buSzPts val="3500"/>
              <a:buNone/>
              <a:defRPr sz="3500"/>
            </a:lvl5pPr>
            <a:lvl6pPr lvl="5" rtl="0">
              <a:spcBef>
                <a:spcPts val="0"/>
              </a:spcBef>
              <a:spcAft>
                <a:spcPts val="0"/>
              </a:spcAft>
              <a:buSzPts val="3500"/>
              <a:buNone/>
              <a:defRPr sz="3500"/>
            </a:lvl6pPr>
            <a:lvl7pPr lvl="6" rtl="0">
              <a:spcBef>
                <a:spcPts val="0"/>
              </a:spcBef>
              <a:spcAft>
                <a:spcPts val="0"/>
              </a:spcAft>
              <a:buSzPts val="3500"/>
              <a:buNone/>
              <a:defRPr sz="3500"/>
            </a:lvl7pPr>
            <a:lvl8pPr lvl="7" rtl="0">
              <a:spcBef>
                <a:spcPts val="0"/>
              </a:spcBef>
              <a:spcAft>
                <a:spcPts val="0"/>
              </a:spcAft>
              <a:buSzPts val="3500"/>
              <a:buNone/>
              <a:defRPr sz="3500"/>
            </a:lvl8pPr>
            <a:lvl9pPr lvl="8" rtl="0">
              <a:spcBef>
                <a:spcPts val="0"/>
              </a:spcBef>
              <a:spcAft>
                <a:spcPts val="0"/>
              </a:spcAft>
              <a:buSzPts val="3500"/>
              <a:buNone/>
              <a:defRPr sz="3500"/>
            </a:lvl9pPr>
          </a:lstStyle>
          <a:p>
            <a:endParaRPr/>
          </a:p>
        </p:txBody>
      </p:sp>
      <p:sp>
        <p:nvSpPr>
          <p:cNvPr id="103" name="Google Shape;103;p15"/>
          <p:cNvSpPr txBox="1">
            <a:spLocks noGrp="1"/>
          </p:cNvSpPr>
          <p:nvPr>
            <p:ph type="subTitle" idx="1"/>
          </p:nvPr>
        </p:nvSpPr>
        <p:spPr>
          <a:xfrm>
            <a:off x="5303225" y="2991150"/>
            <a:ext cx="3120900" cy="918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a:solidFill>
                  <a:schemeClr val="dk1"/>
                </a:solidFill>
              </a:defRPr>
            </a:lvl1pPr>
            <a:lvl2pPr lvl="1" rtl="0">
              <a:lnSpc>
                <a:spcPct val="100000"/>
              </a:lnSpc>
              <a:spcBef>
                <a:spcPts val="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a:endParaRPr/>
          </a:p>
        </p:txBody>
      </p:sp>
      <p:sp>
        <p:nvSpPr>
          <p:cNvPr id="104" name="Google Shape;104;p15"/>
          <p:cNvSpPr/>
          <p:nvPr/>
        </p:nvSpPr>
        <p:spPr>
          <a:xfrm>
            <a:off x="-2525" y="-4875"/>
            <a:ext cx="9158700" cy="932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5"/>
          <p:cNvSpPr/>
          <p:nvPr/>
        </p:nvSpPr>
        <p:spPr>
          <a:xfrm flipH="1">
            <a:off x="-2525" y="329650"/>
            <a:ext cx="9158700" cy="726900"/>
          </a:xfrm>
          <a:prstGeom prst="round2SameRect">
            <a:avLst>
              <a:gd name="adj1" fmla="val 50000"/>
              <a:gd name="adj2" fmla="val 0"/>
            </a:avLst>
          </a:prstGeom>
          <a:solidFill>
            <a:schemeClr val="lt2"/>
          </a:solidFill>
          <a:ln>
            <a:noFill/>
          </a:ln>
          <a:effectLst>
            <a:outerShdw blurRad="57150" dist="1905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5"/>
          <p:cNvSpPr/>
          <p:nvPr/>
        </p:nvSpPr>
        <p:spPr>
          <a:xfrm flipH="1">
            <a:off x="-2525" y="4416600"/>
            <a:ext cx="9158700" cy="726900"/>
          </a:xfrm>
          <a:prstGeom prst="round2SameRect">
            <a:avLst>
              <a:gd name="adj1" fmla="val 50000"/>
              <a:gd name="adj2" fmla="val 0"/>
            </a:avLst>
          </a:prstGeom>
          <a:solidFill>
            <a:schemeClr val="lt2"/>
          </a:solidFill>
          <a:ln>
            <a:noFill/>
          </a:ln>
          <a:effectLst>
            <a:outerShdw blurRad="57150" dist="19050" dir="1422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5"/>
          <p:cNvSpPr/>
          <p:nvPr/>
        </p:nvSpPr>
        <p:spPr>
          <a:xfrm>
            <a:off x="706250" y="4563150"/>
            <a:ext cx="7189200" cy="4338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5"/>
          <p:cNvSpPr txBox="1">
            <a:spLocks noGrp="1"/>
          </p:cNvSpPr>
          <p:nvPr>
            <p:ph type="ctrTitle" idx="2"/>
          </p:nvPr>
        </p:nvSpPr>
        <p:spPr>
          <a:xfrm>
            <a:off x="1264929" y="1980350"/>
            <a:ext cx="2385300" cy="738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3500"/>
            </a:lvl1pPr>
            <a:lvl2pPr lvl="1" algn="r" rtl="0">
              <a:spcBef>
                <a:spcPts val="0"/>
              </a:spcBef>
              <a:spcAft>
                <a:spcPts val="0"/>
              </a:spcAft>
              <a:buSzPts val="3500"/>
              <a:buNone/>
              <a:defRPr sz="3500"/>
            </a:lvl2pPr>
            <a:lvl3pPr lvl="2" algn="r" rtl="0">
              <a:spcBef>
                <a:spcPts val="0"/>
              </a:spcBef>
              <a:spcAft>
                <a:spcPts val="0"/>
              </a:spcAft>
              <a:buSzPts val="3500"/>
              <a:buNone/>
              <a:defRPr sz="3500"/>
            </a:lvl3pPr>
            <a:lvl4pPr lvl="3" algn="r" rtl="0">
              <a:spcBef>
                <a:spcPts val="0"/>
              </a:spcBef>
              <a:spcAft>
                <a:spcPts val="0"/>
              </a:spcAft>
              <a:buSzPts val="3500"/>
              <a:buNone/>
              <a:defRPr sz="3500"/>
            </a:lvl4pPr>
            <a:lvl5pPr lvl="4" algn="r" rtl="0">
              <a:spcBef>
                <a:spcPts val="0"/>
              </a:spcBef>
              <a:spcAft>
                <a:spcPts val="0"/>
              </a:spcAft>
              <a:buSzPts val="3500"/>
              <a:buNone/>
              <a:defRPr sz="3500"/>
            </a:lvl5pPr>
            <a:lvl6pPr lvl="5" algn="r" rtl="0">
              <a:spcBef>
                <a:spcPts val="0"/>
              </a:spcBef>
              <a:spcAft>
                <a:spcPts val="0"/>
              </a:spcAft>
              <a:buSzPts val="3500"/>
              <a:buNone/>
              <a:defRPr sz="3500"/>
            </a:lvl6pPr>
            <a:lvl7pPr lvl="6" algn="r" rtl="0">
              <a:spcBef>
                <a:spcPts val="0"/>
              </a:spcBef>
              <a:spcAft>
                <a:spcPts val="0"/>
              </a:spcAft>
              <a:buSzPts val="3500"/>
              <a:buNone/>
              <a:defRPr sz="3500"/>
            </a:lvl7pPr>
            <a:lvl8pPr lvl="7" algn="r" rtl="0">
              <a:spcBef>
                <a:spcPts val="0"/>
              </a:spcBef>
              <a:spcAft>
                <a:spcPts val="0"/>
              </a:spcAft>
              <a:buSzPts val="3500"/>
              <a:buNone/>
              <a:defRPr sz="3500"/>
            </a:lvl8pPr>
            <a:lvl9pPr lvl="8" algn="r" rtl="0">
              <a:spcBef>
                <a:spcPts val="0"/>
              </a:spcBef>
              <a:spcAft>
                <a:spcPts val="0"/>
              </a:spcAft>
              <a:buSzPts val="3500"/>
              <a:buNone/>
              <a:defRPr sz="3500"/>
            </a:lvl9pPr>
          </a:lstStyle>
          <a:p>
            <a:endParaRPr/>
          </a:p>
        </p:txBody>
      </p:sp>
      <p:sp>
        <p:nvSpPr>
          <p:cNvPr id="109" name="Google Shape;109;p15"/>
          <p:cNvSpPr txBox="1">
            <a:spLocks noGrp="1"/>
          </p:cNvSpPr>
          <p:nvPr>
            <p:ph type="subTitle" idx="3"/>
          </p:nvPr>
        </p:nvSpPr>
        <p:spPr>
          <a:xfrm>
            <a:off x="719875" y="2991150"/>
            <a:ext cx="3120900" cy="9183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600"/>
              <a:buNone/>
              <a:defRPr>
                <a:solidFill>
                  <a:schemeClr val="dk1"/>
                </a:solidFill>
              </a:defRPr>
            </a:lvl1pPr>
            <a:lvl2pPr lvl="1" algn="r" rtl="0">
              <a:lnSpc>
                <a:spcPct val="100000"/>
              </a:lnSpc>
              <a:spcBef>
                <a:spcPts val="0"/>
              </a:spcBef>
              <a:spcAft>
                <a:spcPts val="0"/>
              </a:spcAft>
              <a:buSzPts val="2800"/>
              <a:buNone/>
              <a:defRPr sz="2800"/>
            </a:lvl2pPr>
            <a:lvl3pPr lvl="2" algn="r" rtl="0">
              <a:lnSpc>
                <a:spcPct val="100000"/>
              </a:lnSpc>
              <a:spcBef>
                <a:spcPts val="0"/>
              </a:spcBef>
              <a:spcAft>
                <a:spcPts val="0"/>
              </a:spcAft>
              <a:buSzPts val="2800"/>
              <a:buNone/>
              <a:defRPr sz="2800"/>
            </a:lvl3pPr>
            <a:lvl4pPr lvl="3" algn="r" rtl="0">
              <a:lnSpc>
                <a:spcPct val="100000"/>
              </a:lnSpc>
              <a:spcBef>
                <a:spcPts val="0"/>
              </a:spcBef>
              <a:spcAft>
                <a:spcPts val="0"/>
              </a:spcAft>
              <a:buSzPts val="2800"/>
              <a:buNone/>
              <a:defRPr sz="2800"/>
            </a:lvl4pPr>
            <a:lvl5pPr lvl="4" algn="r" rtl="0">
              <a:lnSpc>
                <a:spcPct val="100000"/>
              </a:lnSpc>
              <a:spcBef>
                <a:spcPts val="0"/>
              </a:spcBef>
              <a:spcAft>
                <a:spcPts val="0"/>
              </a:spcAft>
              <a:buSzPts val="2800"/>
              <a:buNone/>
              <a:defRPr sz="2800"/>
            </a:lvl5pPr>
            <a:lvl6pPr lvl="5" algn="r" rtl="0">
              <a:lnSpc>
                <a:spcPct val="100000"/>
              </a:lnSpc>
              <a:spcBef>
                <a:spcPts val="0"/>
              </a:spcBef>
              <a:spcAft>
                <a:spcPts val="0"/>
              </a:spcAft>
              <a:buSzPts val="2800"/>
              <a:buNone/>
              <a:defRPr sz="2800"/>
            </a:lvl6pPr>
            <a:lvl7pPr lvl="6" algn="r" rtl="0">
              <a:lnSpc>
                <a:spcPct val="100000"/>
              </a:lnSpc>
              <a:spcBef>
                <a:spcPts val="0"/>
              </a:spcBef>
              <a:spcAft>
                <a:spcPts val="0"/>
              </a:spcAft>
              <a:buSzPts val="2800"/>
              <a:buNone/>
              <a:defRPr sz="2800"/>
            </a:lvl7pPr>
            <a:lvl8pPr lvl="7" algn="r" rtl="0">
              <a:lnSpc>
                <a:spcPct val="100000"/>
              </a:lnSpc>
              <a:spcBef>
                <a:spcPts val="0"/>
              </a:spcBef>
              <a:spcAft>
                <a:spcPts val="0"/>
              </a:spcAft>
              <a:buSzPts val="2800"/>
              <a:buNone/>
              <a:defRPr sz="2800"/>
            </a:lvl8pPr>
            <a:lvl9pPr lvl="8" algn="r" rtl="0">
              <a:lnSpc>
                <a:spcPct val="100000"/>
              </a:lnSpc>
              <a:spcBef>
                <a:spcPts val="0"/>
              </a:spcBef>
              <a:spcAft>
                <a:spcPts val="0"/>
              </a:spcAft>
              <a:buSzPts val="2800"/>
              <a:buNone/>
              <a:defRPr sz="2800"/>
            </a:lvl9pPr>
          </a:lstStyle>
          <a:p>
            <a:endParaRPr/>
          </a:p>
        </p:txBody>
      </p:sp>
      <p:sp>
        <p:nvSpPr>
          <p:cNvPr id="110" name="Google Shape;110;p15"/>
          <p:cNvSpPr txBox="1">
            <a:spLocks noGrp="1"/>
          </p:cNvSpPr>
          <p:nvPr>
            <p:ph type="ctrTitle" idx="4"/>
          </p:nvPr>
        </p:nvSpPr>
        <p:spPr>
          <a:xfrm>
            <a:off x="4017575" y="2087300"/>
            <a:ext cx="1108800" cy="524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2500"/>
            </a:lvl1pPr>
            <a:lvl2pPr lvl="1" algn="r" rtl="0">
              <a:spcBef>
                <a:spcPts val="0"/>
              </a:spcBef>
              <a:spcAft>
                <a:spcPts val="0"/>
              </a:spcAft>
              <a:buSzPts val="3500"/>
              <a:buNone/>
              <a:defRPr sz="3500"/>
            </a:lvl2pPr>
            <a:lvl3pPr lvl="2" algn="r" rtl="0">
              <a:spcBef>
                <a:spcPts val="0"/>
              </a:spcBef>
              <a:spcAft>
                <a:spcPts val="0"/>
              </a:spcAft>
              <a:buSzPts val="3500"/>
              <a:buNone/>
              <a:defRPr sz="3500"/>
            </a:lvl3pPr>
            <a:lvl4pPr lvl="3" algn="r" rtl="0">
              <a:spcBef>
                <a:spcPts val="0"/>
              </a:spcBef>
              <a:spcAft>
                <a:spcPts val="0"/>
              </a:spcAft>
              <a:buSzPts val="3500"/>
              <a:buNone/>
              <a:defRPr sz="3500"/>
            </a:lvl4pPr>
            <a:lvl5pPr lvl="4" algn="r" rtl="0">
              <a:spcBef>
                <a:spcPts val="0"/>
              </a:spcBef>
              <a:spcAft>
                <a:spcPts val="0"/>
              </a:spcAft>
              <a:buSzPts val="3500"/>
              <a:buNone/>
              <a:defRPr sz="3500"/>
            </a:lvl5pPr>
            <a:lvl6pPr lvl="5" algn="r" rtl="0">
              <a:spcBef>
                <a:spcPts val="0"/>
              </a:spcBef>
              <a:spcAft>
                <a:spcPts val="0"/>
              </a:spcAft>
              <a:buSzPts val="3500"/>
              <a:buNone/>
              <a:defRPr sz="3500"/>
            </a:lvl6pPr>
            <a:lvl7pPr lvl="6" algn="r" rtl="0">
              <a:spcBef>
                <a:spcPts val="0"/>
              </a:spcBef>
              <a:spcAft>
                <a:spcPts val="0"/>
              </a:spcAft>
              <a:buSzPts val="3500"/>
              <a:buNone/>
              <a:defRPr sz="3500"/>
            </a:lvl7pPr>
            <a:lvl8pPr lvl="7" algn="r" rtl="0">
              <a:spcBef>
                <a:spcPts val="0"/>
              </a:spcBef>
              <a:spcAft>
                <a:spcPts val="0"/>
              </a:spcAft>
              <a:buSzPts val="3500"/>
              <a:buNone/>
              <a:defRPr sz="3500"/>
            </a:lvl8pPr>
            <a:lvl9pPr lvl="8" algn="r" rtl="0">
              <a:spcBef>
                <a:spcPts val="0"/>
              </a:spcBef>
              <a:spcAft>
                <a:spcPts val="0"/>
              </a:spcAft>
              <a:buSzPts val="3500"/>
              <a:buNone/>
              <a:defRPr sz="3500"/>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ext">
  <p:cSld name="SECTION_TITLE_AND_DESCRIPTION_2">
    <p:spTree>
      <p:nvGrpSpPr>
        <p:cNvPr id="1" name="Shape 111"/>
        <p:cNvGrpSpPr/>
        <p:nvPr/>
      </p:nvGrpSpPr>
      <p:grpSpPr>
        <a:xfrm>
          <a:off x="0" y="0"/>
          <a:ext cx="0" cy="0"/>
          <a:chOff x="0" y="0"/>
          <a:chExt cx="0" cy="0"/>
        </a:xfrm>
      </p:grpSpPr>
      <p:sp>
        <p:nvSpPr>
          <p:cNvPr id="112" name="Google Shape;112;p16"/>
          <p:cNvSpPr txBox="1">
            <a:spLocks noGrp="1"/>
          </p:cNvSpPr>
          <p:nvPr>
            <p:ph type="ctrTitle"/>
          </p:nvPr>
        </p:nvSpPr>
        <p:spPr>
          <a:xfrm flipH="1">
            <a:off x="1662625" y="1926700"/>
            <a:ext cx="2676300" cy="738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3500"/>
            </a:lvl1pPr>
            <a:lvl2pPr lvl="1" rtl="0">
              <a:spcBef>
                <a:spcPts val="0"/>
              </a:spcBef>
              <a:spcAft>
                <a:spcPts val="0"/>
              </a:spcAft>
              <a:buSzPts val="3500"/>
              <a:buNone/>
              <a:defRPr sz="3500"/>
            </a:lvl2pPr>
            <a:lvl3pPr lvl="2" rtl="0">
              <a:spcBef>
                <a:spcPts val="0"/>
              </a:spcBef>
              <a:spcAft>
                <a:spcPts val="0"/>
              </a:spcAft>
              <a:buSzPts val="3500"/>
              <a:buNone/>
              <a:defRPr sz="3500"/>
            </a:lvl3pPr>
            <a:lvl4pPr lvl="3" rtl="0">
              <a:spcBef>
                <a:spcPts val="0"/>
              </a:spcBef>
              <a:spcAft>
                <a:spcPts val="0"/>
              </a:spcAft>
              <a:buSzPts val="3500"/>
              <a:buNone/>
              <a:defRPr sz="3500"/>
            </a:lvl4pPr>
            <a:lvl5pPr lvl="4" rtl="0">
              <a:spcBef>
                <a:spcPts val="0"/>
              </a:spcBef>
              <a:spcAft>
                <a:spcPts val="0"/>
              </a:spcAft>
              <a:buSzPts val="3500"/>
              <a:buNone/>
              <a:defRPr sz="3500"/>
            </a:lvl5pPr>
            <a:lvl6pPr lvl="5" rtl="0">
              <a:spcBef>
                <a:spcPts val="0"/>
              </a:spcBef>
              <a:spcAft>
                <a:spcPts val="0"/>
              </a:spcAft>
              <a:buSzPts val="3500"/>
              <a:buNone/>
              <a:defRPr sz="3500"/>
            </a:lvl6pPr>
            <a:lvl7pPr lvl="6" rtl="0">
              <a:spcBef>
                <a:spcPts val="0"/>
              </a:spcBef>
              <a:spcAft>
                <a:spcPts val="0"/>
              </a:spcAft>
              <a:buSzPts val="3500"/>
              <a:buNone/>
              <a:defRPr sz="3500"/>
            </a:lvl7pPr>
            <a:lvl8pPr lvl="7" rtl="0">
              <a:spcBef>
                <a:spcPts val="0"/>
              </a:spcBef>
              <a:spcAft>
                <a:spcPts val="0"/>
              </a:spcAft>
              <a:buSzPts val="3500"/>
              <a:buNone/>
              <a:defRPr sz="3500"/>
            </a:lvl8pPr>
            <a:lvl9pPr lvl="8" rtl="0">
              <a:spcBef>
                <a:spcPts val="0"/>
              </a:spcBef>
              <a:spcAft>
                <a:spcPts val="0"/>
              </a:spcAft>
              <a:buSzPts val="3500"/>
              <a:buNone/>
              <a:defRPr sz="3500"/>
            </a:lvl9pPr>
          </a:lstStyle>
          <a:p>
            <a:endParaRPr/>
          </a:p>
        </p:txBody>
      </p:sp>
      <p:sp>
        <p:nvSpPr>
          <p:cNvPr id="113" name="Google Shape;113;p16"/>
          <p:cNvSpPr txBox="1">
            <a:spLocks noGrp="1"/>
          </p:cNvSpPr>
          <p:nvPr>
            <p:ph type="subTitle" idx="1"/>
          </p:nvPr>
        </p:nvSpPr>
        <p:spPr>
          <a:xfrm flipH="1">
            <a:off x="720000" y="2896025"/>
            <a:ext cx="3693300" cy="1144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600"/>
              <a:buNone/>
              <a:defRPr>
                <a:solidFill>
                  <a:schemeClr val="dk1"/>
                </a:solidFill>
              </a:defRPr>
            </a:lvl1pPr>
            <a:lvl2pPr lvl="1" rtl="0">
              <a:lnSpc>
                <a:spcPct val="100000"/>
              </a:lnSpc>
              <a:spcBef>
                <a:spcPts val="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a:endParaRPr/>
          </a:p>
        </p:txBody>
      </p:sp>
      <p:sp>
        <p:nvSpPr>
          <p:cNvPr id="114" name="Google Shape;114;p16"/>
          <p:cNvSpPr/>
          <p:nvPr/>
        </p:nvSpPr>
        <p:spPr>
          <a:xfrm>
            <a:off x="-2525" y="-4875"/>
            <a:ext cx="9158700" cy="932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6"/>
          <p:cNvSpPr/>
          <p:nvPr/>
        </p:nvSpPr>
        <p:spPr>
          <a:xfrm flipH="1">
            <a:off x="-2525" y="329650"/>
            <a:ext cx="9158700" cy="726900"/>
          </a:xfrm>
          <a:prstGeom prst="round2SameRect">
            <a:avLst>
              <a:gd name="adj1" fmla="val 50000"/>
              <a:gd name="adj2" fmla="val 0"/>
            </a:avLst>
          </a:prstGeom>
          <a:solidFill>
            <a:schemeClr val="lt2"/>
          </a:solidFill>
          <a:ln>
            <a:noFill/>
          </a:ln>
          <a:effectLst>
            <a:outerShdw blurRad="57150" dist="1905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6"/>
          <p:cNvSpPr/>
          <p:nvPr/>
        </p:nvSpPr>
        <p:spPr>
          <a:xfrm flipH="1">
            <a:off x="-2525" y="4416600"/>
            <a:ext cx="9158700" cy="726900"/>
          </a:xfrm>
          <a:prstGeom prst="round2SameRect">
            <a:avLst>
              <a:gd name="adj1" fmla="val 50000"/>
              <a:gd name="adj2" fmla="val 0"/>
            </a:avLst>
          </a:prstGeom>
          <a:solidFill>
            <a:schemeClr val="lt2"/>
          </a:solidFill>
          <a:ln>
            <a:noFill/>
          </a:ln>
          <a:effectLst>
            <a:outerShdw blurRad="57150" dist="19050" dir="1422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6"/>
          <p:cNvSpPr/>
          <p:nvPr/>
        </p:nvSpPr>
        <p:spPr>
          <a:xfrm>
            <a:off x="706250" y="4563150"/>
            <a:ext cx="7189200" cy="4338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four columns">
  <p:cSld name="TITLE_AND_TWO_COLUMNS_1_1">
    <p:spTree>
      <p:nvGrpSpPr>
        <p:cNvPr id="1" name="Shape 118"/>
        <p:cNvGrpSpPr/>
        <p:nvPr/>
      </p:nvGrpSpPr>
      <p:grpSpPr>
        <a:xfrm>
          <a:off x="0" y="0"/>
          <a:ext cx="0" cy="0"/>
          <a:chOff x="0" y="0"/>
          <a:chExt cx="0" cy="0"/>
        </a:xfrm>
      </p:grpSpPr>
      <p:sp>
        <p:nvSpPr>
          <p:cNvPr id="119" name="Google Shape;119;p17"/>
          <p:cNvSpPr/>
          <p:nvPr/>
        </p:nvSpPr>
        <p:spPr>
          <a:xfrm flipH="1">
            <a:off x="-2525" y="4603500"/>
            <a:ext cx="9158700" cy="540000"/>
          </a:xfrm>
          <a:prstGeom prst="round2SameRect">
            <a:avLst>
              <a:gd name="adj1" fmla="val 50000"/>
              <a:gd name="adj2" fmla="val 0"/>
            </a:avLst>
          </a:prstGeom>
          <a:solidFill>
            <a:schemeClr val="dk2"/>
          </a:solidFill>
          <a:ln>
            <a:noFill/>
          </a:ln>
          <a:effectLst>
            <a:outerShdw blurRad="57150" dist="19050" dir="14220000" algn="bl" rotWithShape="0">
              <a:srgbClr val="000000">
                <a:alpha val="3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7"/>
          <p:cNvSpPr/>
          <p:nvPr/>
        </p:nvSpPr>
        <p:spPr>
          <a:xfrm>
            <a:off x="-2525" y="-4875"/>
            <a:ext cx="9158700" cy="932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7"/>
          <p:cNvSpPr/>
          <p:nvPr/>
        </p:nvSpPr>
        <p:spPr>
          <a:xfrm flipH="1">
            <a:off x="-2525" y="329650"/>
            <a:ext cx="9158700" cy="726900"/>
          </a:xfrm>
          <a:prstGeom prst="round2SameRect">
            <a:avLst>
              <a:gd name="adj1" fmla="val 50000"/>
              <a:gd name="adj2" fmla="val 0"/>
            </a:avLst>
          </a:prstGeom>
          <a:solidFill>
            <a:schemeClr val="lt2"/>
          </a:solidFill>
          <a:ln>
            <a:noFill/>
          </a:ln>
          <a:effectLst>
            <a:outerShdw blurRad="57150" dist="1905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7"/>
          <p:cNvSpPr txBox="1">
            <a:spLocks noGrp="1"/>
          </p:cNvSpPr>
          <p:nvPr>
            <p:ph type="title"/>
          </p:nvPr>
        </p:nvSpPr>
        <p:spPr>
          <a:xfrm>
            <a:off x="1077500" y="368825"/>
            <a:ext cx="73464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23" name="Google Shape;123;p17"/>
          <p:cNvSpPr txBox="1">
            <a:spLocks noGrp="1"/>
          </p:cNvSpPr>
          <p:nvPr>
            <p:ph type="subTitle" idx="1"/>
          </p:nvPr>
        </p:nvSpPr>
        <p:spPr>
          <a:xfrm>
            <a:off x="1922694" y="1954300"/>
            <a:ext cx="2766900" cy="7269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124" name="Google Shape;124;p17"/>
          <p:cNvSpPr txBox="1">
            <a:spLocks noGrp="1"/>
          </p:cNvSpPr>
          <p:nvPr>
            <p:ph type="subTitle" idx="2"/>
          </p:nvPr>
        </p:nvSpPr>
        <p:spPr>
          <a:xfrm>
            <a:off x="4724399" y="2595813"/>
            <a:ext cx="2766900" cy="7269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125" name="Google Shape;125;p17"/>
          <p:cNvSpPr txBox="1">
            <a:spLocks noGrp="1"/>
          </p:cNvSpPr>
          <p:nvPr>
            <p:ph type="subTitle" idx="3"/>
          </p:nvPr>
        </p:nvSpPr>
        <p:spPr>
          <a:xfrm>
            <a:off x="1922696" y="1485325"/>
            <a:ext cx="2265600" cy="4311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Font typeface="Lexend Deca"/>
              <a:buNone/>
              <a:defRPr sz="2000" b="1">
                <a:latin typeface="Lexend Deca"/>
                <a:ea typeface="Lexend Deca"/>
                <a:cs typeface="Lexend Deca"/>
                <a:sym typeface="Lexend Deca"/>
              </a:defRPr>
            </a:lvl1pPr>
            <a:lvl2pPr lvl="1" rtl="0">
              <a:spcBef>
                <a:spcPts val="0"/>
              </a:spcBef>
              <a:spcAft>
                <a:spcPts val="0"/>
              </a:spcAft>
              <a:buSzPts val="2000"/>
              <a:buFont typeface="Lexend Deca"/>
              <a:buNone/>
              <a:defRPr sz="2000" b="1">
                <a:latin typeface="Lexend Deca"/>
                <a:ea typeface="Lexend Deca"/>
                <a:cs typeface="Lexend Deca"/>
                <a:sym typeface="Lexend Deca"/>
              </a:defRPr>
            </a:lvl2pPr>
            <a:lvl3pPr lvl="2" rtl="0">
              <a:spcBef>
                <a:spcPts val="0"/>
              </a:spcBef>
              <a:spcAft>
                <a:spcPts val="0"/>
              </a:spcAft>
              <a:buSzPts val="2000"/>
              <a:buFont typeface="Lexend Deca"/>
              <a:buNone/>
              <a:defRPr sz="2000" b="1">
                <a:latin typeface="Lexend Deca"/>
                <a:ea typeface="Lexend Deca"/>
                <a:cs typeface="Lexend Deca"/>
                <a:sym typeface="Lexend Deca"/>
              </a:defRPr>
            </a:lvl3pPr>
            <a:lvl4pPr lvl="3" rtl="0">
              <a:spcBef>
                <a:spcPts val="0"/>
              </a:spcBef>
              <a:spcAft>
                <a:spcPts val="0"/>
              </a:spcAft>
              <a:buSzPts val="2000"/>
              <a:buFont typeface="Lexend Deca"/>
              <a:buNone/>
              <a:defRPr sz="2000" b="1">
                <a:latin typeface="Lexend Deca"/>
                <a:ea typeface="Lexend Deca"/>
                <a:cs typeface="Lexend Deca"/>
                <a:sym typeface="Lexend Deca"/>
              </a:defRPr>
            </a:lvl4pPr>
            <a:lvl5pPr lvl="4" rtl="0">
              <a:spcBef>
                <a:spcPts val="0"/>
              </a:spcBef>
              <a:spcAft>
                <a:spcPts val="0"/>
              </a:spcAft>
              <a:buSzPts val="2000"/>
              <a:buFont typeface="Lexend Deca"/>
              <a:buNone/>
              <a:defRPr sz="2000" b="1">
                <a:latin typeface="Lexend Deca"/>
                <a:ea typeface="Lexend Deca"/>
                <a:cs typeface="Lexend Deca"/>
                <a:sym typeface="Lexend Deca"/>
              </a:defRPr>
            </a:lvl5pPr>
            <a:lvl6pPr lvl="5" rtl="0">
              <a:spcBef>
                <a:spcPts val="0"/>
              </a:spcBef>
              <a:spcAft>
                <a:spcPts val="0"/>
              </a:spcAft>
              <a:buSzPts val="2000"/>
              <a:buFont typeface="Lexend Deca"/>
              <a:buNone/>
              <a:defRPr sz="2000" b="1">
                <a:latin typeface="Lexend Deca"/>
                <a:ea typeface="Lexend Deca"/>
                <a:cs typeface="Lexend Deca"/>
                <a:sym typeface="Lexend Deca"/>
              </a:defRPr>
            </a:lvl6pPr>
            <a:lvl7pPr lvl="6" rtl="0">
              <a:spcBef>
                <a:spcPts val="0"/>
              </a:spcBef>
              <a:spcAft>
                <a:spcPts val="0"/>
              </a:spcAft>
              <a:buSzPts val="2000"/>
              <a:buFont typeface="Lexend Deca"/>
              <a:buNone/>
              <a:defRPr sz="2000" b="1">
                <a:latin typeface="Lexend Deca"/>
                <a:ea typeface="Lexend Deca"/>
                <a:cs typeface="Lexend Deca"/>
                <a:sym typeface="Lexend Deca"/>
              </a:defRPr>
            </a:lvl7pPr>
            <a:lvl8pPr lvl="7" rtl="0">
              <a:spcBef>
                <a:spcPts val="0"/>
              </a:spcBef>
              <a:spcAft>
                <a:spcPts val="0"/>
              </a:spcAft>
              <a:buSzPts val="2000"/>
              <a:buFont typeface="Lexend Deca"/>
              <a:buNone/>
              <a:defRPr sz="2000" b="1">
                <a:latin typeface="Lexend Deca"/>
                <a:ea typeface="Lexend Deca"/>
                <a:cs typeface="Lexend Deca"/>
                <a:sym typeface="Lexend Deca"/>
              </a:defRPr>
            </a:lvl8pPr>
            <a:lvl9pPr lvl="8" rtl="0">
              <a:spcBef>
                <a:spcPts val="0"/>
              </a:spcBef>
              <a:spcAft>
                <a:spcPts val="0"/>
              </a:spcAft>
              <a:buSzPts val="2000"/>
              <a:buFont typeface="Lexend Deca"/>
              <a:buNone/>
              <a:defRPr sz="2000" b="1">
                <a:latin typeface="Lexend Deca"/>
                <a:ea typeface="Lexend Deca"/>
                <a:cs typeface="Lexend Deca"/>
                <a:sym typeface="Lexend Deca"/>
              </a:defRPr>
            </a:lvl9pPr>
          </a:lstStyle>
          <a:p>
            <a:endParaRPr/>
          </a:p>
        </p:txBody>
      </p:sp>
      <p:sp>
        <p:nvSpPr>
          <p:cNvPr id="126" name="Google Shape;126;p17"/>
          <p:cNvSpPr txBox="1">
            <a:spLocks noGrp="1"/>
          </p:cNvSpPr>
          <p:nvPr>
            <p:ph type="subTitle" idx="4"/>
          </p:nvPr>
        </p:nvSpPr>
        <p:spPr>
          <a:xfrm>
            <a:off x="4724399" y="2126833"/>
            <a:ext cx="2087100" cy="4311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Font typeface="Lexend Deca"/>
              <a:buNone/>
              <a:defRPr sz="2000" b="1">
                <a:latin typeface="Lexend Deca"/>
                <a:ea typeface="Lexend Deca"/>
                <a:cs typeface="Lexend Deca"/>
                <a:sym typeface="Lexend Deca"/>
              </a:defRPr>
            </a:lvl1pPr>
            <a:lvl2pPr lvl="1" rtl="0">
              <a:spcBef>
                <a:spcPts val="0"/>
              </a:spcBef>
              <a:spcAft>
                <a:spcPts val="0"/>
              </a:spcAft>
              <a:buSzPts val="2000"/>
              <a:buFont typeface="Lexend Deca"/>
              <a:buNone/>
              <a:defRPr sz="2000" b="1">
                <a:latin typeface="Lexend Deca"/>
                <a:ea typeface="Lexend Deca"/>
                <a:cs typeface="Lexend Deca"/>
                <a:sym typeface="Lexend Deca"/>
              </a:defRPr>
            </a:lvl2pPr>
            <a:lvl3pPr lvl="2" rtl="0">
              <a:spcBef>
                <a:spcPts val="0"/>
              </a:spcBef>
              <a:spcAft>
                <a:spcPts val="0"/>
              </a:spcAft>
              <a:buSzPts val="2000"/>
              <a:buFont typeface="Lexend Deca"/>
              <a:buNone/>
              <a:defRPr sz="2000" b="1">
                <a:latin typeface="Lexend Deca"/>
                <a:ea typeface="Lexend Deca"/>
                <a:cs typeface="Lexend Deca"/>
                <a:sym typeface="Lexend Deca"/>
              </a:defRPr>
            </a:lvl3pPr>
            <a:lvl4pPr lvl="3" rtl="0">
              <a:spcBef>
                <a:spcPts val="0"/>
              </a:spcBef>
              <a:spcAft>
                <a:spcPts val="0"/>
              </a:spcAft>
              <a:buSzPts val="2000"/>
              <a:buFont typeface="Lexend Deca"/>
              <a:buNone/>
              <a:defRPr sz="2000" b="1">
                <a:latin typeface="Lexend Deca"/>
                <a:ea typeface="Lexend Deca"/>
                <a:cs typeface="Lexend Deca"/>
                <a:sym typeface="Lexend Deca"/>
              </a:defRPr>
            </a:lvl4pPr>
            <a:lvl5pPr lvl="4" rtl="0">
              <a:spcBef>
                <a:spcPts val="0"/>
              </a:spcBef>
              <a:spcAft>
                <a:spcPts val="0"/>
              </a:spcAft>
              <a:buSzPts val="2000"/>
              <a:buFont typeface="Lexend Deca"/>
              <a:buNone/>
              <a:defRPr sz="2000" b="1">
                <a:latin typeface="Lexend Deca"/>
                <a:ea typeface="Lexend Deca"/>
                <a:cs typeface="Lexend Deca"/>
                <a:sym typeface="Lexend Deca"/>
              </a:defRPr>
            </a:lvl5pPr>
            <a:lvl6pPr lvl="5" rtl="0">
              <a:spcBef>
                <a:spcPts val="0"/>
              </a:spcBef>
              <a:spcAft>
                <a:spcPts val="0"/>
              </a:spcAft>
              <a:buSzPts val="2000"/>
              <a:buFont typeface="Lexend Deca"/>
              <a:buNone/>
              <a:defRPr sz="2000" b="1">
                <a:latin typeface="Lexend Deca"/>
                <a:ea typeface="Lexend Deca"/>
                <a:cs typeface="Lexend Deca"/>
                <a:sym typeface="Lexend Deca"/>
              </a:defRPr>
            </a:lvl6pPr>
            <a:lvl7pPr lvl="6" rtl="0">
              <a:spcBef>
                <a:spcPts val="0"/>
              </a:spcBef>
              <a:spcAft>
                <a:spcPts val="0"/>
              </a:spcAft>
              <a:buSzPts val="2000"/>
              <a:buFont typeface="Lexend Deca"/>
              <a:buNone/>
              <a:defRPr sz="2000" b="1">
                <a:latin typeface="Lexend Deca"/>
                <a:ea typeface="Lexend Deca"/>
                <a:cs typeface="Lexend Deca"/>
                <a:sym typeface="Lexend Deca"/>
              </a:defRPr>
            </a:lvl7pPr>
            <a:lvl8pPr lvl="7" rtl="0">
              <a:spcBef>
                <a:spcPts val="0"/>
              </a:spcBef>
              <a:spcAft>
                <a:spcPts val="0"/>
              </a:spcAft>
              <a:buSzPts val="2000"/>
              <a:buFont typeface="Lexend Deca"/>
              <a:buNone/>
              <a:defRPr sz="2000" b="1">
                <a:latin typeface="Lexend Deca"/>
                <a:ea typeface="Lexend Deca"/>
                <a:cs typeface="Lexend Deca"/>
                <a:sym typeface="Lexend Deca"/>
              </a:defRPr>
            </a:lvl8pPr>
            <a:lvl9pPr lvl="8" rtl="0">
              <a:spcBef>
                <a:spcPts val="0"/>
              </a:spcBef>
              <a:spcAft>
                <a:spcPts val="0"/>
              </a:spcAft>
              <a:buSzPts val="2000"/>
              <a:buFont typeface="Lexend Deca"/>
              <a:buNone/>
              <a:defRPr sz="2000" b="1">
                <a:latin typeface="Lexend Deca"/>
                <a:ea typeface="Lexend Deca"/>
                <a:cs typeface="Lexend Deca"/>
                <a:sym typeface="Lexend Deca"/>
              </a:defRPr>
            </a:lvl9pPr>
          </a:lstStyle>
          <a:p>
            <a:endParaRPr/>
          </a:p>
        </p:txBody>
      </p:sp>
      <p:sp>
        <p:nvSpPr>
          <p:cNvPr id="127" name="Google Shape;127;p17"/>
          <p:cNvSpPr txBox="1">
            <a:spLocks noGrp="1"/>
          </p:cNvSpPr>
          <p:nvPr>
            <p:ph type="subTitle" idx="5"/>
          </p:nvPr>
        </p:nvSpPr>
        <p:spPr>
          <a:xfrm>
            <a:off x="1922694" y="3285900"/>
            <a:ext cx="2766900" cy="7269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128" name="Google Shape;128;p17"/>
          <p:cNvSpPr txBox="1">
            <a:spLocks noGrp="1"/>
          </p:cNvSpPr>
          <p:nvPr>
            <p:ph type="subTitle" idx="6"/>
          </p:nvPr>
        </p:nvSpPr>
        <p:spPr>
          <a:xfrm>
            <a:off x="1922696" y="2816925"/>
            <a:ext cx="2265600" cy="4311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Font typeface="Lexend Deca"/>
              <a:buNone/>
              <a:defRPr sz="2000" b="1">
                <a:latin typeface="Lexend Deca"/>
                <a:ea typeface="Lexend Deca"/>
                <a:cs typeface="Lexend Deca"/>
                <a:sym typeface="Lexend Deca"/>
              </a:defRPr>
            </a:lvl1pPr>
            <a:lvl2pPr lvl="1" rtl="0">
              <a:spcBef>
                <a:spcPts val="0"/>
              </a:spcBef>
              <a:spcAft>
                <a:spcPts val="0"/>
              </a:spcAft>
              <a:buSzPts val="2000"/>
              <a:buFont typeface="Lexend Deca"/>
              <a:buNone/>
              <a:defRPr sz="2000" b="1">
                <a:latin typeface="Lexend Deca"/>
                <a:ea typeface="Lexend Deca"/>
                <a:cs typeface="Lexend Deca"/>
                <a:sym typeface="Lexend Deca"/>
              </a:defRPr>
            </a:lvl2pPr>
            <a:lvl3pPr lvl="2" rtl="0">
              <a:spcBef>
                <a:spcPts val="0"/>
              </a:spcBef>
              <a:spcAft>
                <a:spcPts val="0"/>
              </a:spcAft>
              <a:buSzPts val="2000"/>
              <a:buFont typeface="Lexend Deca"/>
              <a:buNone/>
              <a:defRPr sz="2000" b="1">
                <a:latin typeface="Lexend Deca"/>
                <a:ea typeface="Lexend Deca"/>
                <a:cs typeface="Lexend Deca"/>
                <a:sym typeface="Lexend Deca"/>
              </a:defRPr>
            </a:lvl3pPr>
            <a:lvl4pPr lvl="3" rtl="0">
              <a:spcBef>
                <a:spcPts val="0"/>
              </a:spcBef>
              <a:spcAft>
                <a:spcPts val="0"/>
              </a:spcAft>
              <a:buSzPts val="2000"/>
              <a:buFont typeface="Lexend Deca"/>
              <a:buNone/>
              <a:defRPr sz="2000" b="1">
                <a:latin typeface="Lexend Deca"/>
                <a:ea typeface="Lexend Deca"/>
                <a:cs typeface="Lexend Deca"/>
                <a:sym typeface="Lexend Deca"/>
              </a:defRPr>
            </a:lvl4pPr>
            <a:lvl5pPr lvl="4" rtl="0">
              <a:spcBef>
                <a:spcPts val="0"/>
              </a:spcBef>
              <a:spcAft>
                <a:spcPts val="0"/>
              </a:spcAft>
              <a:buSzPts val="2000"/>
              <a:buFont typeface="Lexend Deca"/>
              <a:buNone/>
              <a:defRPr sz="2000" b="1">
                <a:latin typeface="Lexend Deca"/>
                <a:ea typeface="Lexend Deca"/>
                <a:cs typeface="Lexend Deca"/>
                <a:sym typeface="Lexend Deca"/>
              </a:defRPr>
            </a:lvl5pPr>
            <a:lvl6pPr lvl="5" rtl="0">
              <a:spcBef>
                <a:spcPts val="0"/>
              </a:spcBef>
              <a:spcAft>
                <a:spcPts val="0"/>
              </a:spcAft>
              <a:buSzPts val="2000"/>
              <a:buFont typeface="Lexend Deca"/>
              <a:buNone/>
              <a:defRPr sz="2000" b="1">
                <a:latin typeface="Lexend Deca"/>
                <a:ea typeface="Lexend Deca"/>
                <a:cs typeface="Lexend Deca"/>
                <a:sym typeface="Lexend Deca"/>
              </a:defRPr>
            </a:lvl6pPr>
            <a:lvl7pPr lvl="6" rtl="0">
              <a:spcBef>
                <a:spcPts val="0"/>
              </a:spcBef>
              <a:spcAft>
                <a:spcPts val="0"/>
              </a:spcAft>
              <a:buSzPts val="2000"/>
              <a:buFont typeface="Lexend Deca"/>
              <a:buNone/>
              <a:defRPr sz="2000" b="1">
                <a:latin typeface="Lexend Deca"/>
                <a:ea typeface="Lexend Deca"/>
                <a:cs typeface="Lexend Deca"/>
                <a:sym typeface="Lexend Deca"/>
              </a:defRPr>
            </a:lvl7pPr>
            <a:lvl8pPr lvl="7" rtl="0">
              <a:spcBef>
                <a:spcPts val="0"/>
              </a:spcBef>
              <a:spcAft>
                <a:spcPts val="0"/>
              </a:spcAft>
              <a:buSzPts val="2000"/>
              <a:buFont typeface="Lexend Deca"/>
              <a:buNone/>
              <a:defRPr sz="2000" b="1">
                <a:latin typeface="Lexend Deca"/>
                <a:ea typeface="Lexend Deca"/>
                <a:cs typeface="Lexend Deca"/>
                <a:sym typeface="Lexend Deca"/>
              </a:defRPr>
            </a:lvl8pPr>
            <a:lvl9pPr lvl="8" rtl="0">
              <a:spcBef>
                <a:spcPts val="0"/>
              </a:spcBef>
              <a:spcAft>
                <a:spcPts val="0"/>
              </a:spcAft>
              <a:buSzPts val="2000"/>
              <a:buFont typeface="Lexend Deca"/>
              <a:buNone/>
              <a:defRPr sz="2000" b="1">
                <a:latin typeface="Lexend Deca"/>
                <a:ea typeface="Lexend Deca"/>
                <a:cs typeface="Lexend Deca"/>
                <a:sym typeface="Lexend Deca"/>
              </a:defRPr>
            </a:lvl9pPr>
          </a:lstStyle>
          <a:p>
            <a:endParaRPr/>
          </a:p>
        </p:txBody>
      </p:sp>
      <p:sp>
        <p:nvSpPr>
          <p:cNvPr id="129" name="Google Shape;129;p17"/>
          <p:cNvSpPr txBox="1">
            <a:spLocks noGrp="1"/>
          </p:cNvSpPr>
          <p:nvPr>
            <p:ph type="subTitle" idx="7"/>
          </p:nvPr>
        </p:nvSpPr>
        <p:spPr>
          <a:xfrm>
            <a:off x="4724399" y="3953938"/>
            <a:ext cx="2766900" cy="7269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130" name="Google Shape;130;p17"/>
          <p:cNvSpPr txBox="1">
            <a:spLocks noGrp="1"/>
          </p:cNvSpPr>
          <p:nvPr>
            <p:ph type="subTitle" idx="8"/>
          </p:nvPr>
        </p:nvSpPr>
        <p:spPr>
          <a:xfrm>
            <a:off x="4724399" y="3484958"/>
            <a:ext cx="2087100" cy="4311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Font typeface="Lexend Deca"/>
              <a:buNone/>
              <a:defRPr sz="2000" b="1">
                <a:latin typeface="Lexend Deca"/>
                <a:ea typeface="Lexend Deca"/>
                <a:cs typeface="Lexend Deca"/>
                <a:sym typeface="Lexend Deca"/>
              </a:defRPr>
            </a:lvl1pPr>
            <a:lvl2pPr lvl="1" rtl="0">
              <a:spcBef>
                <a:spcPts val="0"/>
              </a:spcBef>
              <a:spcAft>
                <a:spcPts val="0"/>
              </a:spcAft>
              <a:buSzPts val="2000"/>
              <a:buFont typeface="Lexend Deca"/>
              <a:buNone/>
              <a:defRPr sz="2000" b="1">
                <a:latin typeface="Lexend Deca"/>
                <a:ea typeface="Lexend Deca"/>
                <a:cs typeface="Lexend Deca"/>
                <a:sym typeface="Lexend Deca"/>
              </a:defRPr>
            </a:lvl2pPr>
            <a:lvl3pPr lvl="2" rtl="0">
              <a:spcBef>
                <a:spcPts val="0"/>
              </a:spcBef>
              <a:spcAft>
                <a:spcPts val="0"/>
              </a:spcAft>
              <a:buSzPts val="2000"/>
              <a:buFont typeface="Lexend Deca"/>
              <a:buNone/>
              <a:defRPr sz="2000" b="1">
                <a:latin typeface="Lexend Deca"/>
                <a:ea typeface="Lexend Deca"/>
                <a:cs typeface="Lexend Deca"/>
                <a:sym typeface="Lexend Deca"/>
              </a:defRPr>
            </a:lvl3pPr>
            <a:lvl4pPr lvl="3" rtl="0">
              <a:spcBef>
                <a:spcPts val="0"/>
              </a:spcBef>
              <a:spcAft>
                <a:spcPts val="0"/>
              </a:spcAft>
              <a:buSzPts val="2000"/>
              <a:buFont typeface="Lexend Deca"/>
              <a:buNone/>
              <a:defRPr sz="2000" b="1">
                <a:latin typeface="Lexend Deca"/>
                <a:ea typeface="Lexend Deca"/>
                <a:cs typeface="Lexend Deca"/>
                <a:sym typeface="Lexend Deca"/>
              </a:defRPr>
            </a:lvl4pPr>
            <a:lvl5pPr lvl="4" rtl="0">
              <a:spcBef>
                <a:spcPts val="0"/>
              </a:spcBef>
              <a:spcAft>
                <a:spcPts val="0"/>
              </a:spcAft>
              <a:buSzPts val="2000"/>
              <a:buFont typeface="Lexend Deca"/>
              <a:buNone/>
              <a:defRPr sz="2000" b="1">
                <a:latin typeface="Lexend Deca"/>
                <a:ea typeface="Lexend Deca"/>
                <a:cs typeface="Lexend Deca"/>
                <a:sym typeface="Lexend Deca"/>
              </a:defRPr>
            </a:lvl5pPr>
            <a:lvl6pPr lvl="5" rtl="0">
              <a:spcBef>
                <a:spcPts val="0"/>
              </a:spcBef>
              <a:spcAft>
                <a:spcPts val="0"/>
              </a:spcAft>
              <a:buSzPts val="2000"/>
              <a:buFont typeface="Lexend Deca"/>
              <a:buNone/>
              <a:defRPr sz="2000" b="1">
                <a:latin typeface="Lexend Deca"/>
                <a:ea typeface="Lexend Deca"/>
                <a:cs typeface="Lexend Deca"/>
                <a:sym typeface="Lexend Deca"/>
              </a:defRPr>
            </a:lvl6pPr>
            <a:lvl7pPr lvl="6" rtl="0">
              <a:spcBef>
                <a:spcPts val="0"/>
              </a:spcBef>
              <a:spcAft>
                <a:spcPts val="0"/>
              </a:spcAft>
              <a:buSzPts val="2000"/>
              <a:buFont typeface="Lexend Deca"/>
              <a:buNone/>
              <a:defRPr sz="2000" b="1">
                <a:latin typeface="Lexend Deca"/>
                <a:ea typeface="Lexend Deca"/>
                <a:cs typeface="Lexend Deca"/>
                <a:sym typeface="Lexend Deca"/>
              </a:defRPr>
            </a:lvl7pPr>
            <a:lvl8pPr lvl="7" rtl="0">
              <a:spcBef>
                <a:spcPts val="0"/>
              </a:spcBef>
              <a:spcAft>
                <a:spcPts val="0"/>
              </a:spcAft>
              <a:buSzPts val="2000"/>
              <a:buFont typeface="Lexend Deca"/>
              <a:buNone/>
              <a:defRPr sz="2000" b="1">
                <a:latin typeface="Lexend Deca"/>
                <a:ea typeface="Lexend Deca"/>
                <a:cs typeface="Lexend Deca"/>
                <a:sym typeface="Lexend Deca"/>
              </a:defRPr>
            </a:lvl8pPr>
            <a:lvl9pPr lvl="8" rtl="0">
              <a:spcBef>
                <a:spcPts val="0"/>
              </a:spcBef>
              <a:spcAft>
                <a:spcPts val="0"/>
              </a:spcAft>
              <a:buSzPts val="2000"/>
              <a:buFont typeface="Lexend Deca"/>
              <a:buNone/>
              <a:defRPr sz="2000" b="1">
                <a:latin typeface="Lexend Deca"/>
                <a:ea typeface="Lexend Deca"/>
                <a:cs typeface="Lexend Deca"/>
                <a:sym typeface="Lexend Deca"/>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Numbers and text">
  <p:cSld name="TITLE_AND_TWO_COLUMNS_2">
    <p:spTree>
      <p:nvGrpSpPr>
        <p:cNvPr id="1" name="Shape 131"/>
        <p:cNvGrpSpPr/>
        <p:nvPr/>
      </p:nvGrpSpPr>
      <p:grpSpPr>
        <a:xfrm>
          <a:off x="0" y="0"/>
          <a:ext cx="0" cy="0"/>
          <a:chOff x="0" y="0"/>
          <a:chExt cx="0" cy="0"/>
        </a:xfrm>
      </p:grpSpPr>
      <p:sp>
        <p:nvSpPr>
          <p:cNvPr id="132" name="Google Shape;132;p18"/>
          <p:cNvSpPr/>
          <p:nvPr/>
        </p:nvSpPr>
        <p:spPr>
          <a:xfrm flipH="1">
            <a:off x="-2525" y="4603500"/>
            <a:ext cx="9158700" cy="540000"/>
          </a:xfrm>
          <a:prstGeom prst="round2SameRect">
            <a:avLst>
              <a:gd name="adj1" fmla="val 50000"/>
              <a:gd name="adj2" fmla="val 0"/>
            </a:avLst>
          </a:prstGeom>
          <a:solidFill>
            <a:schemeClr val="dk2"/>
          </a:solidFill>
          <a:ln>
            <a:noFill/>
          </a:ln>
          <a:effectLst>
            <a:outerShdw blurRad="57150" dist="19050" dir="14220000" algn="bl" rotWithShape="0">
              <a:srgbClr val="000000">
                <a:alpha val="3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18"/>
          <p:cNvSpPr/>
          <p:nvPr/>
        </p:nvSpPr>
        <p:spPr>
          <a:xfrm>
            <a:off x="-2525" y="-4875"/>
            <a:ext cx="9158700" cy="932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18"/>
          <p:cNvSpPr/>
          <p:nvPr/>
        </p:nvSpPr>
        <p:spPr>
          <a:xfrm flipH="1">
            <a:off x="-2525" y="329650"/>
            <a:ext cx="9158700" cy="726900"/>
          </a:xfrm>
          <a:prstGeom prst="round2SameRect">
            <a:avLst>
              <a:gd name="adj1" fmla="val 50000"/>
              <a:gd name="adj2" fmla="val 0"/>
            </a:avLst>
          </a:prstGeom>
          <a:solidFill>
            <a:schemeClr val="lt2"/>
          </a:solidFill>
          <a:ln>
            <a:noFill/>
          </a:ln>
          <a:effectLst>
            <a:outerShdw blurRad="57150" dist="1905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8"/>
          <p:cNvSpPr txBox="1">
            <a:spLocks noGrp="1"/>
          </p:cNvSpPr>
          <p:nvPr>
            <p:ph type="title"/>
          </p:nvPr>
        </p:nvSpPr>
        <p:spPr>
          <a:xfrm>
            <a:off x="1077500" y="368825"/>
            <a:ext cx="73464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36" name="Google Shape;136;p18"/>
          <p:cNvSpPr txBox="1">
            <a:spLocks noGrp="1"/>
          </p:cNvSpPr>
          <p:nvPr>
            <p:ph type="subTitle" idx="1"/>
          </p:nvPr>
        </p:nvSpPr>
        <p:spPr>
          <a:xfrm>
            <a:off x="835400" y="2707450"/>
            <a:ext cx="2483700" cy="697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137" name="Google Shape;137;p18"/>
          <p:cNvSpPr txBox="1">
            <a:spLocks noGrp="1"/>
          </p:cNvSpPr>
          <p:nvPr>
            <p:ph type="subTitle" idx="2"/>
          </p:nvPr>
        </p:nvSpPr>
        <p:spPr>
          <a:xfrm>
            <a:off x="952675" y="3689625"/>
            <a:ext cx="2265600" cy="487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000"/>
              <a:buFont typeface="Lexend Deca"/>
              <a:buNone/>
              <a:defRPr sz="2000" b="1">
                <a:latin typeface="Lexend Deca"/>
                <a:ea typeface="Lexend Deca"/>
                <a:cs typeface="Lexend Deca"/>
                <a:sym typeface="Lexend Deca"/>
              </a:defRPr>
            </a:lvl1pPr>
            <a:lvl2pPr lvl="1" algn="ctr" rtl="0">
              <a:spcBef>
                <a:spcPts val="0"/>
              </a:spcBef>
              <a:spcAft>
                <a:spcPts val="0"/>
              </a:spcAft>
              <a:buSzPts val="2000"/>
              <a:buFont typeface="Lexend Deca"/>
              <a:buNone/>
              <a:defRPr sz="2000" b="1">
                <a:latin typeface="Lexend Deca"/>
                <a:ea typeface="Lexend Deca"/>
                <a:cs typeface="Lexend Deca"/>
                <a:sym typeface="Lexend Deca"/>
              </a:defRPr>
            </a:lvl2pPr>
            <a:lvl3pPr lvl="2" algn="ctr" rtl="0">
              <a:spcBef>
                <a:spcPts val="0"/>
              </a:spcBef>
              <a:spcAft>
                <a:spcPts val="0"/>
              </a:spcAft>
              <a:buSzPts val="2000"/>
              <a:buFont typeface="Lexend Deca"/>
              <a:buNone/>
              <a:defRPr sz="2000" b="1">
                <a:latin typeface="Lexend Deca"/>
                <a:ea typeface="Lexend Deca"/>
                <a:cs typeface="Lexend Deca"/>
                <a:sym typeface="Lexend Deca"/>
              </a:defRPr>
            </a:lvl3pPr>
            <a:lvl4pPr lvl="3" algn="ctr" rtl="0">
              <a:spcBef>
                <a:spcPts val="0"/>
              </a:spcBef>
              <a:spcAft>
                <a:spcPts val="0"/>
              </a:spcAft>
              <a:buSzPts val="2000"/>
              <a:buFont typeface="Lexend Deca"/>
              <a:buNone/>
              <a:defRPr sz="2000" b="1">
                <a:latin typeface="Lexend Deca"/>
                <a:ea typeface="Lexend Deca"/>
                <a:cs typeface="Lexend Deca"/>
                <a:sym typeface="Lexend Deca"/>
              </a:defRPr>
            </a:lvl4pPr>
            <a:lvl5pPr lvl="4" algn="ctr" rtl="0">
              <a:spcBef>
                <a:spcPts val="0"/>
              </a:spcBef>
              <a:spcAft>
                <a:spcPts val="0"/>
              </a:spcAft>
              <a:buSzPts val="2000"/>
              <a:buFont typeface="Lexend Deca"/>
              <a:buNone/>
              <a:defRPr sz="2000" b="1">
                <a:latin typeface="Lexend Deca"/>
                <a:ea typeface="Lexend Deca"/>
                <a:cs typeface="Lexend Deca"/>
                <a:sym typeface="Lexend Deca"/>
              </a:defRPr>
            </a:lvl5pPr>
            <a:lvl6pPr lvl="5" algn="ctr" rtl="0">
              <a:spcBef>
                <a:spcPts val="0"/>
              </a:spcBef>
              <a:spcAft>
                <a:spcPts val="0"/>
              </a:spcAft>
              <a:buSzPts val="2000"/>
              <a:buFont typeface="Lexend Deca"/>
              <a:buNone/>
              <a:defRPr sz="2000" b="1">
                <a:latin typeface="Lexend Deca"/>
                <a:ea typeface="Lexend Deca"/>
                <a:cs typeface="Lexend Deca"/>
                <a:sym typeface="Lexend Deca"/>
              </a:defRPr>
            </a:lvl6pPr>
            <a:lvl7pPr lvl="6" algn="ctr" rtl="0">
              <a:spcBef>
                <a:spcPts val="0"/>
              </a:spcBef>
              <a:spcAft>
                <a:spcPts val="0"/>
              </a:spcAft>
              <a:buSzPts val="2000"/>
              <a:buFont typeface="Lexend Deca"/>
              <a:buNone/>
              <a:defRPr sz="2000" b="1">
                <a:latin typeface="Lexend Deca"/>
                <a:ea typeface="Lexend Deca"/>
                <a:cs typeface="Lexend Deca"/>
                <a:sym typeface="Lexend Deca"/>
              </a:defRPr>
            </a:lvl7pPr>
            <a:lvl8pPr lvl="7" algn="ctr" rtl="0">
              <a:spcBef>
                <a:spcPts val="0"/>
              </a:spcBef>
              <a:spcAft>
                <a:spcPts val="0"/>
              </a:spcAft>
              <a:buSzPts val="2000"/>
              <a:buFont typeface="Lexend Deca"/>
              <a:buNone/>
              <a:defRPr sz="2000" b="1">
                <a:latin typeface="Lexend Deca"/>
                <a:ea typeface="Lexend Deca"/>
                <a:cs typeface="Lexend Deca"/>
                <a:sym typeface="Lexend Deca"/>
              </a:defRPr>
            </a:lvl8pPr>
            <a:lvl9pPr lvl="8" algn="ctr" rtl="0">
              <a:spcBef>
                <a:spcPts val="0"/>
              </a:spcBef>
              <a:spcAft>
                <a:spcPts val="0"/>
              </a:spcAft>
              <a:buSzPts val="2000"/>
              <a:buFont typeface="Lexend Deca"/>
              <a:buNone/>
              <a:defRPr sz="2000" b="1">
                <a:latin typeface="Lexend Deca"/>
                <a:ea typeface="Lexend Deca"/>
                <a:cs typeface="Lexend Deca"/>
                <a:sym typeface="Lexend Deca"/>
              </a:defRPr>
            </a:lvl9pPr>
          </a:lstStyle>
          <a:p>
            <a:endParaRPr/>
          </a:p>
        </p:txBody>
      </p:sp>
      <p:sp>
        <p:nvSpPr>
          <p:cNvPr id="138" name="Google Shape;138;p18"/>
          <p:cNvSpPr txBox="1">
            <a:spLocks noGrp="1"/>
          </p:cNvSpPr>
          <p:nvPr>
            <p:ph type="subTitle" idx="3"/>
          </p:nvPr>
        </p:nvSpPr>
        <p:spPr>
          <a:xfrm>
            <a:off x="3381425" y="2707450"/>
            <a:ext cx="2483700" cy="697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139" name="Google Shape;139;p18"/>
          <p:cNvSpPr txBox="1">
            <a:spLocks noGrp="1"/>
          </p:cNvSpPr>
          <p:nvPr>
            <p:ph type="subTitle" idx="4"/>
          </p:nvPr>
        </p:nvSpPr>
        <p:spPr>
          <a:xfrm>
            <a:off x="3534088" y="3689625"/>
            <a:ext cx="2265600" cy="487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000"/>
              <a:buFont typeface="Lexend Deca"/>
              <a:buNone/>
              <a:defRPr sz="2000" b="1">
                <a:solidFill>
                  <a:schemeClr val="lt1"/>
                </a:solidFill>
                <a:latin typeface="Lexend Deca"/>
                <a:ea typeface="Lexend Deca"/>
                <a:cs typeface="Lexend Deca"/>
                <a:sym typeface="Lexend Deca"/>
              </a:defRPr>
            </a:lvl1pPr>
            <a:lvl2pPr lvl="1" algn="ctr" rtl="0">
              <a:spcBef>
                <a:spcPts val="0"/>
              </a:spcBef>
              <a:spcAft>
                <a:spcPts val="0"/>
              </a:spcAft>
              <a:buSzPts val="2000"/>
              <a:buFont typeface="Lexend Deca"/>
              <a:buNone/>
              <a:defRPr sz="2000" b="1">
                <a:latin typeface="Lexend Deca"/>
                <a:ea typeface="Lexend Deca"/>
                <a:cs typeface="Lexend Deca"/>
                <a:sym typeface="Lexend Deca"/>
              </a:defRPr>
            </a:lvl2pPr>
            <a:lvl3pPr lvl="2" algn="ctr" rtl="0">
              <a:spcBef>
                <a:spcPts val="0"/>
              </a:spcBef>
              <a:spcAft>
                <a:spcPts val="0"/>
              </a:spcAft>
              <a:buSzPts val="2000"/>
              <a:buFont typeface="Lexend Deca"/>
              <a:buNone/>
              <a:defRPr sz="2000" b="1">
                <a:latin typeface="Lexend Deca"/>
                <a:ea typeface="Lexend Deca"/>
                <a:cs typeface="Lexend Deca"/>
                <a:sym typeface="Lexend Deca"/>
              </a:defRPr>
            </a:lvl3pPr>
            <a:lvl4pPr lvl="3" algn="ctr" rtl="0">
              <a:spcBef>
                <a:spcPts val="0"/>
              </a:spcBef>
              <a:spcAft>
                <a:spcPts val="0"/>
              </a:spcAft>
              <a:buSzPts val="2000"/>
              <a:buFont typeface="Lexend Deca"/>
              <a:buNone/>
              <a:defRPr sz="2000" b="1">
                <a:latin typeface="Lexend Deca"/>
                <a:ea typeface="Lexend Deca"/>
                <a:cs typeface="Lexend Deca"/>
                <a:sym typeface="Lexend Deca"/>
              </a:defRPr>
            </a:lvl4pPr>
            <a:lvl5pPr lvl="4" algn="ctr" rtl="0">
              <a:spcBef>
                <a:spcPts val="0"/>
              </a:spcBef>
              <a:spcAft>
                <a:spcPts val="0"/>
              </a:spcAft>
              <a:buSzPts val="2000"/>
              <a:buFont typeface="Lexend Deca"/>
              <a:buNone/>
              <a:defRPr sz="2000" b="1">
                <a:latin typeface="Lexend Deca"/>
                <a:ea typeface="Lexend Deca"/>
                <a:cs typeface="Lexend Deca"/>
                <a:sym typeface="Lexend Deca"/>
              </a:defRPr>
            </a:lvl5pPr>
            <a:lvl6pPr lvl="5" algn="ctr" rtl="0">
              <a:spcBef>
                <a:spcPts val="0"/>
              </a:spcBef>
              <a:spcAft>
                <a:spcPts val="0"/>
              </a:spcAft>
              <a:buSzPts val="2000"/>
              <a:buFont typeface="Lexend Deca"/>
              <a:buNone/>
              <a:defRPr sz="2000" b="1">
                <a:latin typeface="Lexend Deca"/>
                <a:ea typeface="Lexend Deca"/>
                <a:cs typeface="Lexend Deca"/>
                <a:sym typeface="Lexend Deca"/>
              </a:defRPr>
            </a:lvl6pPr>
            <a:lvl7pPr lvl="6" algn="ctr" rtl="0">
              <a:spcBef>
                <a:spcPts val="0"/>
              </a:spcBef>
              <a:spcAft>
                <a:spcPts val="0"/>
              </a:spcAft>
              <a:buSzPts val="2000"/>
              <a:buFont typeface="Lexend Deca"/>
              <a:buNone/>
              <a:defRPr sz="2000" b="1">
                <a:latin typeface="Lexend Deca"/>
                <a:ea typeface="Lexend Deca"/>
                <a:cs typeface="Lexend Deca"/>
                <a:sym typeface="Lexend Deca"/>
              </a:defRPr>
            </a:lvl7pPr>
            <a:lvl8pPr lvl="7" algn="ctr" rtl="0">
              <a:spcBef>
                <a:spcPts val="0"/>
              </a:spcBef>
              <a:spcAft>
                <a:spcPts val="0"/>
              </a:spcAft>
              <a:buSzPts val="2000"/>
              <a:buFont typeface="Lexend Deca"/>
              <a:buNone/>
              <a:defRPr sz="2000" b="1">
                <a:latin typeface="Lexend Deca"/>
                <a:ea typeface="Lexend Deca"/>
                <a:cs typeface="Lexend Deca"/>
                <a:sym typeface="Lexend Deca"/>
              </a:defRPr>
            </a:lvl8pPr>
            <a:lvl9pPr lvl="8" algn="ctr" rtl="0">
              <a:spcBef>
                <a:spcPts val="0"/>
              </a:spcBef>
              <a:spcAft>
                <a:spcPts val="0"/>
              </a:spcAft>
              <a:buSzPts val="2000"/>
              <a:buFont typeface="Lexend Deca"/>
              <a:buNone/>
              <a:defRPr sz="2000" b="1">
                <a:latin typeface="Lexend Deca"/>
                <a:ea typeface="Lexend Deca"/>
                <a:cs typeface="Lexend Deca"/>
                <a:sym typeface="Lexend Deca"/>
              </a:defRPr>
            </a:lvl9pPr>
          </a:lstStyle>
          <a:p>
            <a:endParaRPr/>
          </a:p>
        </p:txBody>
      </p:sp>
      <p:sp>
        <p:nvSpPr>
          <p:cNvPr id="140" name="Google Shape;140;p18"/>
          <p:cNvSpPr txBox="1">
            <a:spLocks noGrp="1"/>
          </p:cNvSpPr>
          <p:nvPr>
            <p:ph type="subTitle" idx="5"/>
          </p:nvPr>
        </p:nvSpPr>
        <p:spPr>
          <a:xfrm>
            <a:off x="5927450" y="2707450"/>
            <a:ext cx="2483700" cy="697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141" name="Google Shape;141;p18"/>
          <p:cNvSpPr txBox="1">
            <a:spLocks noGrp="1"/>
          </p:cNvSpPr>
          <p:nvPr>
            <p:ph type="subTitle" idx="6"/>
          </p:nvPr>
        </p:nvSpPr>
        <p:spPr>
          <a:xfrm>
            <a:off x="6115500" y="3689625"/>
            <a:ext cx="2265600" cy="487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000"/>
              <a:buFont typeface="Lexend Deca"/>
              <a:buNone/>
              <a:defRPr sz="2000" b="1">
                <a:latin typeface="Lexend Deca"/>
                <a:ea typeface="Lexend Deca"/>
                <a:cs typeface="Lexend Deca"/>
                <a:sym typeface="Lexend Deca"/>
              </a:defRPr>
            </a:lvl1pPr>
            <a:lvl2pPr lvl="1" algn="ctr" rtl="0">
              <a:spcBef>
                <a:spcPts val="0"/>
              </a:spcBef>
              <a:spcAft>
                <a:spcPts val="0"/>
              </a:spcAft>
              <a:buSzPts val="2000"/>
              <a:buFont typeface="Lexend Deca"/>
              <a:buNone/>
              <a:defRPr sz="2000" b="1">
                <a:latin typeface="Lexend Deca"/>
                <a:ea typeface="Lexend Deca"/>
                <a:cs typeface="Lexend Deca"/>
                <a:sym typeface="Lexend Deca"/>
              </a:defRPr>
            </a:lvl2pPr>
            <a:lvl3pPr lvl="2" algn="ctr" rtl="0">
              <a:spcBef>
                <a:spcPts val="0"/>
              </a:spcBef>
              <a:spcAft>
                <a:spcPts val="0"/>
              </a:spcAft>
              <a:buSzPts val="2000"/>
              <a:buFont typeface="Lexend Deca"/>
              <a:buNone/>
              <a:defRPr sz="2000" b="1">
                <a:latin typeface="Lexend Deca"/>
                <a:ea typeface="Lexend Deca"/>
                <a:cs typeface="Lexend Deca"/>
                <a:sym typeface="Lexend Deca"/>
              </a:defRPr>
            </a:lvl3pPr>
            <a:lvl4pPr lvl="3" algn="ctr" rtl="0">
              <a:spcBef>
                <a:spcPts val="0"/>
              </a:spcBef>
              <a:spcAft>
                <a:spcPts val="0"/>
              </a:spcAft>
              <a:buSzPts val="2000"/>
              <a:buFont typeface="Lexend Deca"/>
              <a:buNone/>
              <a:defRPr sz="2000" b="1">
                <a:latin typeface="Lexend Deca"/>
                <a:ea typeface="Lexend Deca"/>
                <a:cs typeface="Lexend Deca"/>
                <a:sym typeface="Lexend Deca"/>
              </a:defRPr>
            </a:lvl4pPr>
            <a:lvl5pPr lvl="4" algn="ctr" rtl="0">
              <a:spcBef>
                <a:spcPts val="0"/>
              </a:spcBef>
              <a:spcAft>
                <a:spcPts val="0"/>
              </a:spcAft>
              <a:buSzPts val="2000"/>
              <a:buFont typeface="Lexend Deca"/>
              <a:buNone/>
              <a:defRPr sz="2000" b="1">
                <a:latin typeface="Lexend Deca"/>
                <a:ea typeface="Lexend Deca"/>
                <a:cs typeface="Lexend Deca"/>
                <a:sym typeface="Lexend Deca"/>
              </a:defRPr>
            </a:lvl5pPr>
            <a:lvl6pPr lvl="5" algn="ctr" rtl="0">
              <a:spcBef>
                <a:spcPts val="0"/>
              </a:spcBef>
              <a:spcAft>
                <a:spcPts val="0"/>
              </a:spcAft>
              <a:buSzPts val="2000"/>
              <a:buFont typeface="Lexend Deca"/>
              <a:buNone/>
              <a:defRPr sz="2000" b="1">
                <a:latin typeface="Lexend Deca"/>
                <a:ea typeface="Lexend Deca"/>
                <a:cs typeface="Lexend Deca"/>
                <a:sym typeface="Lexend Deca"/>
              </a:defRPr>
            </a:lvl6pPr>
            <a:lvl7pPr lvl="6" algn="ctr" rtl="0">
              <a:spcBef>
                <a:spcPts val="0"/>
              </a:spcBef>
              <a:spcAft>
                <a:spcPts val="0"/>
              </a:spcAft>
              <a:buSzPts val="2000"/>
              <a:buFont typeface="Lexend Deca"/>
              <a:buNone/>
              <a:defRPr sz="2000" b="1">
                <a:latin typeface="Lexend Deca"/>
                <a:ea typeface="Lexend Deca"/>
                <a:cs typeface="Lexend Deca"/>
                <a:sym typeface="Lexend Deca"/>
              </a:defRPr>
            </a:lvl7pPr>
            <a:lvl8pPr lvl="7" algn="ctr" rtl="0">
              <a:spcBef>
                <a:spcPts val="0"/>
              </a:spcBef>
              <a:spcAft>
                <a:spcPts val="0"/>
              </a:spcAft>
              <a:buSzPts val="2000"/>
              <a:buFont typeface="Lexend Deca"/>
              <a:buNone/>
              <a:defRPr sz="2000" b="1">
                <a:latin typeface="Lexend Deca"/>
                <a:ea typeface="Lexend Deca"/>
                <a:cs typeface="Lexend Deca"/>
                <a:sym typeface="Lexend Deca"/>
              </a:defRPr>
            </a:lvl8pPr>
            <a:lvl9pPr lvl="8" algn="ctr" rtl="0">
              <a:spcBef>
                <a:spcPts val="0"/>
              </a:spcBef>
              <a:spcAft>
                <a:spcPts val="0"/>
              </a:spcAft>
              <a:buSzPts val="2000"/>
              <a:buFont typeface="Lexend Deca"/>
              <a:buNone/>
              <a:defRPr sz="2000" b="1">
                <a:latin typeface="Lexend Deca"/>
                <a:ea typeface="Lexend Deca"/>
                <a:cs typeface="Lexend Deca"/>
                <a:sym typeface="Lexend Deca"/>
              </a:defRPr>
            </a:lvl9pPr>
          </a:lstStyle>
          <a:p>
            <a:endParaRPr/>
          </a:p>
        </p:txBody>
      </p:sp>
      <p:sp>
        <p:nvSpPr>
          <p:cNvPr id="142" name="Google Shape;142;p18"/>
          <p:cNvSpPr txBox="1">
            <a:spLocks noGrp="1"/>
          </p:cNvSpPr>
          <p:nvPr>
            <p:ph type="title" idx="7" hasCustomPrompt="1"/>
          </p:nvPr>
        </p:nvSpPr>
        <p:spPr>
          <a:xfrm>
            <a:off x="1463900" y="1580880"/>
            <a:ext cx="1226700" cy="69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5000"/>
              <a:buNone/>
              <a:defRPr sz="3600"/>
            </a:lvl1pPr>
            <a:lvl2pPr lvl="1" algn="ctr" rtl="0">
              <a:spcBef>
                <a:spcPts val="0"/>
              </a:spcBef>
              <a:spcAft>
                <a:spcPts val="0"/>
              </a:spcAft>
              <a:buSzPts val="5000"/>
              <a:buNone/>
              <a:defRPr sz="5000"/>
            </a:lvl2pPr>
            <a:lvl3pPr lvl="2" algn="ctr" rtl="0">
              <a:spcBef>
                <a:spcPts val="0"/>
              </a:spcBef>
              <a:spcAft>
                <a:spcPts val="0"/>
              </a:spcAft>
              <a:buSzPts val="5000"/>
              <a:buNone/>
              <a:defRPr sz="5000"/>
            </a:lvl3pPr>
            <a:lvl4pPr lvl="3" algn="ctr" rtl="0">
              <a:spcBef>
                <a:spcPts val="0"/>
              </a:spcBef>
              <a:spcAft>
                <a:spcPts val="0"/>
              </a:spcAft>
              <a:buSzPts val="5000"/>
              <a:buNone/>
              <a:defRPr sz="5000"/>
            </a:lvl4pPr>
            <a:lvl5pPr lvl="4" algn="ctr" rtl="0">
              <a:spcBef>
                <a:spcPts val="0"/>
              </a:spcBef>
              <a:spcAft>
                <a:spcPts val="0"/>
              </a:spcAft>
              <a:buSzPts val="5000"/>
              <a:buNone/>
              <a:defRPr sz="5000"/>
            </a:lvl5pPr>
            <a:lvl6pPr lvl="5" algn="ctr" rtl="0">
              <a:spcBef>
                <a:spcPts val="0"/>
              </a:spcBef>
              <a:spcAft>
                <a:spcPts val="0"/>
              </a:spcAft>
              <a:buSzPts val="5000"/>
              <a:buNone/>
              <a:defRPr sz="5000"/>
            </a:lvl6pPr>
            <a:lvl7pPr lvl="6" algn="ctr" rtl="0">
              <a:spcBef>
                <a:spcPts val="0"/>
              </a:spcBef>
              <a:spcAft>
                <a:spcPts val="0"/>
              </a:spcAft>
              <a:buSzPts val="5000"/>
              <a:buNone/>
              <a:defRPr sz="5000"/>
            </a:lvl7pPr>
            <a:lvl8pPr lvl="7" algn="ctr" rtl="0">
              <a:spcBef>
                <a:spcPts val="0"/>
              </a:spcBef>
              <a:spcAft>
                <a:spcPts val="0"/>
              </a:spcAft>
              <a:buSzPts val="5000"/>
              <a:buNone/>
              <a:defRPr sz="5000"/>
            </a:lvl8pPr>
            <a:lvl9pPr lvl="8" algn="ctr" rtl="0">
              <a:spcBef>
                <a:spcPts val="0"/>
              </a:spcBef>
              <a:spcAft>
                <a:spcPts val="0"/>
              </a:spcAft>
              <a:buSzPts val="5000"/>
              <a:buNone/>
              <a:defRPr sz="5000"/>
            </a:lvl9pPr>
          </a:lstStyle>
          <a:p>
            <a:r>
              <a:t>xx%</a:t>
            </a:r>
          </a:p>
        </p:txBody>
      </p:sp>
      <p:sp>
        <p:nvSpPr>
          <p:cNvPr id="143" name="Google Shape;143;p18"/>
          <p:cNvSpPr txBox="1">
            <a:spLocks noGrp="1"/>
          </p:cNvSpPr>
          <p:nvPr>
            <p:ph type="title" idx="8" hasCustomPrompt="1"/>
          </p:nvPr>
        </p:nvSpPr>
        <p:spPr>
          <a:xfrm>
            <a:off x="4009925" y="1580880"/>
            <a:ext cx="1226700" cy="69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5000"/>
              <a:buNone/>
              <a:defRPr sz="3600">
                <a:solidFill>
                  <a:schemeClr val="lt1"/>
                </a:solidFill>
              </a:defRPr>
            </a:lvl1pPr>
            <a:lvl2pPr lvl="1" algn="ctr" rtl="0">
              <a:spcBef>
                <a:spcPts val="0"/>
              </a:spcBef>
              <a:spcAft>
                <a:spcPts val="0"/>
              </a:spcAft>
              <a:buSzPts val="5000"/>
              <a:buNone/>
              <a:defRPr sz="5000"/>
            </a:lvl2pPr>
            <a:lvl3pPr lvl="2" algn="ctr" rtl="0">
              <a:spcBef>
                <a:spcPts val="0"/>
              </a:spcBef>
              <a:spcAft>
                <a:spcPts val="0"/>
              </a:spcAft>
              <a:buSzPts val="5000"/>
              <a:buNone/>
              <a:defRPr sz="5000"/>
            </a:lvl3pPr>
            <a:lvl4pPr lvl="3" algn="ctr" rtl="0">
              <a:spcBef>
                <a:spcPts val="0"/>
              </a:spcBef>
              <a:spcAft>
                <a:spcPts val="0"/>
              </a:spcAft>
              <a:buSzPts val="5000"/>
              <a:buNone/>
              <a:defRPr sz="5000"/>
            </a:lvl4pPr>
            <a:lvl5pPr lvl="4" algn="ctr" rtl="0">
              <a:spcBef>
                <a:spcPts val="0"/>
              </a:spcBef>
              <a:spcAft>
                <a:spcPts val="0"/>
              </a:spcAft>
              <a:buSzPts val="5000"/>
              <a:buNone/>
              <a:defRPr sz="5000"/>
            </a:lvl5pPr>
            <a:lvl6pPr lvl="5" algn="ctr" rtl="0">
              <a:spcBef>
                <a:spcPts val="0"/>
              </a:spcBef>
              <a:spcAft>
                <a:spcPts val="0"/>
              </a:spcAft>
              <a:buSzPts val="5000"/>
              <a:buNone/>
              <a:defRPr sz="5000"/>
            </a:lvl6pPr>
            <a:lvl7pPr lvl="6" algn="ctr" rtl="0">
              <a:spcBef>
                <a:spcPts val="0"/>
              </a:spcBef>
              <a:spcAft>
                <a:spcPts val="0"/>
              </a:spcAft>
              <a:buSzPts val="5000"/>
              <a:buNone/>
              <a:defRPr sz="5000"/>
            </a:lvl7pPr>
            <a:lvl8pPr lvl="7" algn="ctr" rtl="0">
              <a:spcBef>
                <a:spcPts val="0"/>
              </a:spcBef>
              <a:spcAft>
                <a:spcPts val="0"/>
              </a:spcAft>
              <a:buSzPts val="5000"/>
              <a:buNone/>
              <a:defRPr sz="5000"/>
            </a:lvl8pPr>
            <a:lvl9pPr lvl="8" algn="ctr" rtl="0">
              <a:spcBef>
                <a:spcPts val="0"/>
              </a:spcBef>
              <a:spcAft>
                <a:spcPts val="0"/>
              </a:spcAft>
              <a:buSzPts val="5000"/>
              <a:buNone/>
              <a:defRPr sz="5000"/>
            </a:lvl9pPr>
          </a:lstStyle>
          <a:p>
            <a:r>
              <a:t>xx%</a:t>
            </a:r>
          </a:p>
        </p:txBody>
      </p:sp>
      <p:sp>
        <p:nvSpPr>
          <p:cNvPr id="144" name="Google Shape;144;p18"/>
          <p:cNvSpPr txBox="1">
            <a:spLocks noGrp="1"/>
          </p:cNvSpPr>
          <p:nvPr>
            <p:ph type="title" idx="9" hasCustomPrompt="1"/>
          </p:nvPr>
        </p:nvSpPr>
        <p:spPr>
          <a:xfrm>
            <a:off x="6555950" y="1580880"/>
            <a:ext cx="1226700" cy="69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5000"/>
              <a:buNone/>
              <a:defRPr sz="3600"/>
            </a:lvl1pPr>
            <a:lvl2pPr lvl="1" algn="ctr" rtl="0">
              <a:spcBef>
                <a:spcPts val="0"/>
              </a:spcBef>
              <a:spcAft>
                <a:spcPts val="0"/>
              </a:spcAft>
              <a:buSzPts val="5000"/>
              <a:buNone/>
              <a:defRPr sz="5000"/>
            </a:lvl2pPr>
            <a:lvl3pPr lvl="2" algn="ctr" rtl="0">
              <a:spcBef>
                <a:spcPts val="0"/>
              </a:spcBef>
              <a:spcAft>
                <a:spcPts val="0"/>
              </a:spcAft>
              <a:buSzPts val="5000"/>
              <a:buNone/>
              <a:defRPr sz="5000"/>
            </a:lvl3pPr>
            <a:lvl4pPr lvl="3" algn="ctr" rtl="0">
              <a:spcBef>
                <a:spcPts val="0"/>
              </a:spcBef>
              <a:spcAft>
                <a:spcPts val="0"/>
              </a:spcAft>
              <a:buSzPts val="5000"/>
              <a:buNone/>
              <a:defRPr sz="5000"/>
            </a:lvl4pPr>
            <a:lvl5pPr lvl="4" algn="ctr" rtl="0">
              <a:spcBef>
                <a:spcPts val="0"/>
              </a:spcBef>
              <a:spcAft>
                <a:spcPts val="0"/>
              </a:spcAft>
              <a:buSzPts val="5000"/>
              <a:buNone/>
              <a:defRPr sz="5000"/>
            </a:lvl5pPr>
            <a:lvl6pPr lvl="5" algn="ctr" rtl="0">
              <a:spcBef>
                <a:spcPts val="0"/>
              </a:spcBef>
              <a:spcAft>
                <a:spcPts val="0"/>
              </a:spcAft>
              <a:buSzPts val="5000"/>
              <a:buNone/>
              <a:defRPr sz="5000"/>
            </a:lvl6pPr>
            <a:lvl7pPr lvl="6" algn="ctr" rtl="0">
              <a:spcBef>
                <a:spcPts val="0"/>
              </a:spcBef>
              <a:spcAft>
                <a:spcPts val="0"/>
              </a:spcAft>
              <a:buSzPts val="5000"/>
              <a:buNone/>
              <a:defRPr sz="5000"/>
            </a:lvl7pPr>
            <a:lvl8pPr lvl="7" algn="ctr" rtl="0">
              <a:spcBef>
                <a:spcPts val="0"/>
              </a:spcBef>
              <a:spcAft>
                <a:spcPts val="0"/>
              </a:spcAft>
              <a:buSzPts val="5000"/>
              <a:buNone/>
              <a:defRPr sz="5000"/>
            </a:lvl8pPr>
            <a:lvl9pPr lvl="8" algn="ctr" rtl="0">
              <a:spcBef>
                <a:spcPts val="0"/>
              </a:spcBef>
              <a:spcAft>
                <a:spcPts val="0"/>
              </a:spcAft>
              <a:buSzPts val="5000"/>
              <a:buNone/>
              <a:defRPr sz="5000"/>
            </a:lvl9pPr>
          </a:lstStyle>
          <a:p>
            <a:r>
              <a:t>xx%</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ext 1">
  <p:cSld name="SECTION_TITLE_AND_DESCRIPTION_2_1">
    <p:spTree>
      <p:nvGrpSpPr>
        <p:cNvPr id="1" name="Shape 145"/>
        <p:cNvGrpSpPr/>
        <p:nvPr/>
      </p:nvGrpSpPr>
      <p:grpSpPr>
        <a:xfrm>
          <a:off x="0" y="0"/>
          <a:ext cx="0" cy="0"/>
          <a:chOff x="0" y="0"/>
          <a:chExt cx="0" cy="0"/>
        </a:xfrm>
      </p:grpSpPr>
      <p:sp>
        <p:nvSpPr>
          <p:cNvPr id="146" name="Google Shape;146;p19"/>
          <p:cNvSpPr txBox="1">
            <a:spLocks noGrp="1"/>
          </p:cNvSpPr>
          <p:nvPr>
            <p:ph type="ctrTitle"/>
          </p:nvPr>
        </p:nvSpPr>
        <p:spPr>
          <a:xfrm flipH="1">
            <a:off x="970450" y="1653563"/>
            <a:ext cx="3058500" cy="1185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3500">
                <a:solidFill>
                  <a:schemeClr val="lt1"/>
                </a:solidFill>
              </a:defRPr>
            </a:lvl1pPr>
            <a:lvl2pPr lvl="1" rtl="0">
              <a:spcBef>
                <a:spcPts val="0"/>
              </a:spcBef>
              <a:spcAft>
                <a:spcPts val="0"/>
              </a:spcAft>
              <a:buSzPts val="3500"/>
              <a:buNone/>
              <a:defRPr sz="3500"/>
            </a:lvl2pPr>
            <a:lvl3pPr lvl="2" rtl="0">
              <a:spcBef>
                <a:spcPts val="0"/>
              </a:spcBef>
              <a:spcAft>
                <a:spcPts val="0"/>
              </a:spcAft>
              <a:buSzPts val="3500"/>
              <a:buNone/>
              <a:defRPr sz="3500"/>
            </a:lvl3pPr>
            <a:lvl4pPr lvl="3" rtl="0">
              <a:spcBef>
                <a:spcPts val="0"/>
              </a:spcBef>
              <a:spcAft>
                <a:spcPts val="0"/>
              </a:spcAft>
              <a:buSzPts val="3500"/>
              <a:buNone/>
              <a:defRPr sz="3500"/>
            </a:lvl4pPr>
            <a:lvl5pPr lvl="4" rtl="0">
              <a:spcBef>
                <a:spcPts val="0"/>
              </a:spcBef>
              <a:spcAft>
                <a:spcPts val="0"/>
              </a:spcAft>
              <a:buSzPts val="3500"/>
              <a:buNone/>
              <a:defRPr sz="3500"/>
            </a:lvl5pPr>
            <a:lvl6pPr lvl="5" rtl="0">
              <a:spcBef>
                <a:spcPts val="0"/>
              </a:spcBef>
              <a:spcAft>
                <a:spcPts val="0"/>
              </a:spcAft>
              <a:buSzPts val="3500"/>
              <a:buNone/>
              <a:defRPr sz="3500"/>
            </a:lvl6pPr>
            <a:lvl7pPr lvl="6" rtl="0">
              <a:spcBef>
                <a:spcPts val="0"/>
              </a:spcBef>
              <a:spcAft>
                <a:spcPts val="0"/>
              </a:spcAft>
              <a:buSzPts val="3500"/>
              <a:buNone/>
              <a:defRPr sz="3500"/>
            </a:lvl7pPr>
            <a:lvl8pPr lvl="7" rtl="0">
              <a:spcBef>
                <a:spcPts val="0"/>
              </a:spcBef>
              <a:spcAft>
                <a:spcPts val="0"/>
              </a:spcAft>
              <a:buSzPts val="3500"/>
              <a:buNone/>
              <a:defRPr sz="3500"/>
            </a:lvl8pPr>
            <a:lvl9pPr lvl="8" rtl="0">
              <a:spcBef>
                <a:spcPts val="0"/>
              </a:spcBef>
              <a:spcAft>
                <a:spcPts val="0"/>
              </a:spcAft>
              <a:buSzPts val="3500"/>
              <a:buNone/>
              <a:defRPr sz="3500"/>
            </a:lvl9pPr>
          </a:lstStyle>
          <a:p>
            <a:endParaRPr/>
          </a:p>
        </p:txBody>
      </p:sp>
      <p:sp>
        <p:nvSpPr>
          <p:cNvPr id="147" name="Google Shape;147;p19"/>
          <p:cNvSpPr txBox="1">
            <a:spLocks noGrp="1"/>
          </p:cNvSpPr>
          <p:nvPr>
            <p:ph type="subTitle" idx="1"/>
          </p:nvPr>
        </p:nvSpPr>
        <p:spPr>
          <a:xfrm flipH="1">
            <a:off x="838825" y="3048425"/>
            <a:ext cx="3307200" cy="1144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600"/>
              <a:buNone/>
              <a:defRPr>
                <a:solidFill>
                  <a:schemeClr val="dk1"/>
                </a:solidFill>
              </a:defRPr>
            </a:lvl1pPr>
            <a:lvl2pPr lvl="1" rtl="0">
              <a:lnSpc>
                <a:spcPct val="100000"/>
              </a:lnSpc>
              <a:spcBef>
                <a:spcPts val="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a:endParaRPr/>
          </a:p>
        </p:txBody>
      </p:sp>
      <p:sp>
        <p:nvSpPr>
          <p:cNvPr id="148" name="Google Shape;148;p19"/>
          <p:cNvSpPr/>
          <p:nvPr/>
        </p:nvSpPr>
        <p:spPr>
          <a:xfrm>
            <a:off x="-2525" y="-4875"/>
            <a:ext cx="9158700" cy="932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9"/>
          <p:cNvSpPr/>
          <p:nvPr/>
        </p:nvSpPr>
        <p:spPr>
          <a:xfrm flipH="1">
            <a:off x="-2525" y="329650"/>
            <a:ext cx="9158700" cy="726900"/>
          </a:xfrm>
          <a:prstGeom prst="round2SameRect">
            <a:avLst>
              <a:gd name="adj1" fmla="val 50000"/>
              <a:gd name="adj2" fmla="val 0"/>
            </a:avLst>
          </a:prstGeom>
          <a:solidFill>
            <a:schemeClr val="lt2"/>
          </a:solidFill>
          <a:ln>
            <a:noFill/>
          </a:ln>
          <a:effectLst>
            <a:outerShdw blurRad="57150" dist="1905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9"/>
          <p:cNvSpPr/>
          <p:nvPr/>
        </p:nvSpPr>
        <p:spPr>
          <a:xfrm flipH="1">
            <a:off x="-2525" y="4416600"/>
            <a:ext cx="9158700" cy="726900"/>
          </a:xfrm>
          <a:prstGeom prst="round2SameRect">
            <a:avLst>
              <a:gd name="adj1" fmla="val 50000"/>
              <a:gd name="adj2" fmla="val 0"/>
            </a:avLst>
          </a:prstGeom>
          <a:solidFill>
            <a:schemeClr val="lt2"/>
          </a:solidFill>
          <a:ln>
            <a:noFill/>
          </a:ln>
          <a:effectLst>
            <a:outerShdw blurRad="57150" dist="19050" dir="1422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9"/>
          <p:cNvSpPr/>
          <p:nvPr/>
        </p:nvSpPr>
        <p:spPr>
          <a:xfrm>
            <a:off x="706250" y="4563150"/>
            <a:ext cx="7189200" cy="4338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six columns">
  <p:cSld name="TITLE_AND_TWO_COLUMNS_2_1">
    <p:spTree>
      <p:nvGrpSpPr>
        <p:cNvPr id="1" name="Shape 152"/>
        <p:cNvGrpSpPr/>
        <p:nvPr/>
      </p:nvGrpSpPr>
      <p:grpSpPr>
        <a:xfrm>
          <a:off x="0" y="0"/>
          <a:ext cx="0" cy="0"/>
          <a:chOff x="0" y="0"/>
          <a:chExt cx="0" cy="0"/>
        </a:xfrm>
      </p:grpSpPr>
      <p:sp>
        <p:nvSpPr>
          <p:cNvPr id="153" name="Google Shape;153;p20"/>
          <p:cNvSpPr/>
          <p:nvPr/>
        </p:nvSpPr>
        <p:spPr>
          <a:xfrm flipH="1">
            <a:off x="-2525" y="4603500"/>
            <a:ext cx="9158700" cy="540000"/>
          </a:xfrm>
          <a:prstGeom prst="round2SameRect">
            <a:avLst>
              <a:gd name="adj1" fmla="val 50000"/>
              <a:gd name="adj2" fmla="val 0"/>
            </a:avLst>
          </a:prstGeom>
          <a:solidFill>
            <a:schemeClr val="dk2"/>
          </a:solidFill>
          <a:ln>
            <a:noFill/>
          </a:ln>
          <a:effectLst>
            <a:outerShdw blurRad="57150" dist="19050" dir="14220000" algn="bl" rotWithShape="0">
              <a:srgbClr val="000000">
                <a:alpha val="3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0"/>
          <p:cNvSpPr/>
          <p:nvPr/>
        </p:nvSpPr>
        <p:spPr>
          <a:xfrm>
            <a:off x="-2525" y="-4875"/>
            <a:ext cx="9158700" cy="932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20"/>
          <p:cNvSpPr/>
          <p:nvPr/>
        </p:nvSpPr>
        <p:spPr>
          <a:xfrm flipH="1">
            <a:off x="-2525" y="329650"/>
            <a:ext cx="9158700" cy="726900"/>
          </a:xfrm>
          <a:prstGeom prst="round2SameRect">
            <a:avLst>
              <a:gd name="adj1" fmla="val 50000"/>
              <a:gd name="adj2" fmla="val 0"/>
            </a:avLst>
          </a:prstGeom>
          <a:solidFill>
            <a:schemeClr val="lt2"/>
          </a:solidFill>
          <a:ln>
            <a:noFill/>
          </a:ln>
          <a:effectLst>
            <a:outerShdw blurRad="57150" dist="1905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20"/>
          <p:cNvSpPr txBox="1">
            <a:spLocks noGrp="1"/>
          </p:cNvSpPr>
          <p:nvPr>
            <p:ph type="title"/>
          </p:nvPr>
        </p:nvSpPr>
        <p:spPr>
          <a:xfrm>
            <a:off x="1077500" y="368825"/>
            <a:ext cx="73464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57" name="Google Shape;157;p20"/>
          <p:cNvSpPr txBox="1">
            <a:spLocks noGrp="1"/>
          </p:cNvSpPr>
          <p:nvPr>
            <p:ph type="subTitle" idx="1"/>
          </p:nvPr>
        </p:nvSpPr>
        <p:spPr>
          <a:xfrm>
            <a:off x="734575" y="2970233"/>
            <a:ext cx="2483700" cy="6975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158" name="Google Shape;158;p20"/>
          <p:cNvSpPr txBox="1">
            <a:spLocks noGrp="1"/>
          </p:cNvSpPr>
          <p:nvPr>
            <p:ph type="subTitle" idx="2"/>
          </p:nvPr>
        </p:nvSpPr>
        <p:spPr>
          <a:xfrm>
            <a:off x="769775" y="3926800"/>
            <a:ext cx="2265600" cy="487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000"/>
              <a:buFont typeface="Lexend Deca"/>
              <a:buNone/>
              <a:defRPr sz="2000" b="1">
                <a:solidFill>
                  <a:schemeClr val="lt1"/>
                </a:solidFill>
                <a:latin typeface="Lexend Deca"/>
                <a:ea typeface="Lexend Deca"/>
                <a:cs typeface="Lexend Deca"/>
                <a:sym typeface="Lexend Deca"/>
              </a:defRPr>
            </a:lvl1pPr>
            <a:lvl2pPr lvl="1" algn="ctr" rtl="0">
              <a:spcBef>
                <a:spcPts val="0"/>
              </a:spcBef>
              <a:spcAft>
                <a:spcPts val="0"/>
              </a:spcAft>
              <a:buSzPts val="2000"/>
              <a:buFont typeface="Lexend Deca"/>
              <a:buNone/>
              <a:defRPr sz="2000" b="1">
                <a:latin typeface="Lexend Deca"/>
                <a:ea typeface="Lexend Deca"/>
                <a:cs typeface="Lexend Deca"/>
                <a:sym typeface="Lexend Deca"/>
              </a:defRPr>
            </a:lvl2pPr>
            <a:lvl3pPr lvl="2" algn="ctr" rtl="0">
              <a:spcBef>
                <a:spcPts val="0"/>
              </a:spcBef>
              <a:spcAft>
                <a:spcPts val="0"/>
              </a:spcAft>
              <a:buSzPts val="2000"/>
              <a:buFont typeface="Lexend Deca"/>
              <a:buNone/>
              <a:defRPr sz="2000" b="1">
                <a:latin typeface="Lexend Deca"/>
                <a:ea typeface="Lexend Deca"/>
                <a:cs typeface="Lexend Deca"/>
                <a:sym typeface="Lexend Deca"/>
              </a:defRPr>
            </a:lvl3pPr>
            <a:lvl4pPr lvl="3" algn="ctr" rtl="0">
              <a:spcBef>
                <a:spcPts val="0"/>
              </a:spcBef>
              <a:spcAft>
                <a:spcPts val="0"/>
              </a:spcAft>
              <a:buSzPts val="2000"/>
              <a:buFont typeface="Lexend Deca"/>
              <a:buNone/>
              <a:defRPr sz="2000" b="1">
                <a:latin typeface="Lexend Deca"/>
                <a:ea typeface="Lexend Deca"/>
                <a:cs typeface="Lexend Deca"/>
                <a:sym typeface="Lexend Deca"/>
              </a:defRPr>
            </a:lvl4pPr>
            <a:lvl5pPr lvl="4" algn="ctr" rtl="0">
              <a:spcBef>
                <a:spcPts val="0"/>
              </a:spcBef>
              <a:spcAft>
                <a:spcPts val="0"/>
              </a:spcAft>
              <a:buSzPts val="2000"/>
              <a:buFont typeface="Lexend Deca"/>
              <a:buNone/>
              <a:defRPr sz="2000" b="1">
                <a:latin typeface="Lexend Deca"/>
                <a:ea typeface="Lexend Deca"/>
                <a:cs typeface="Lexend Deca"/>
                <a:sym typeface="Lexend Deca"/>
              </a:defRPr>
            </a:lvl5pPr>
            <a:lvl6pPr lvl="5" algn="ctr" rtl="0">
              <a:spcBef>
                <a:spcPts val="0"/>
              </a:spcBef>
              <a:spcAft>
                <a:spcPts val="0"/>
              </a:spcAft>
              <a:buSzPts val="2000"/>
              <a:buFont typeface="Lexend Deca"/>
              <a:buNone/>
              <a:defRPr sz="2000" b="1">
                <a:latin typeface="Lexend Deca"/>
                <a:ea typeface="Lexend Deca"/>
                <a:cs typeface="Lexend Deca"/>
                <a:sym typeface="Lexend Deca"/>
              </a:defRPr>
            </a:lvl6pPr>
            <a:lvl7pPr lvl="6" algn="ctr" rtl="0">
              <a:spcBef>
                <a:spcPts val="0"/>
              </a:spcBef>
              <a:spcAft>
                <a:spcPts val="0"/>
              </a:spcAft>
              <a:buSzPts val="2000"/>
              <a:buFont typeface="Lexend Deca"/>
              <a:buNone/>
              <a:defRPr sz="2000" b="1">
                <a:latin typeface="Lexend Deca"/>
                <a:ea typeface="Lexend Deca"/>
                <a:cs typeface="Lexend Deca"/>
                <a:sym typeface="Lexend Deca"/>
              </a:defRPr>
            </a:lvl7pPr>
            <a:lvl8pPr lvl="7" algn="ctr" rtl="0">
              <a:spcBef>
                <a:spcPts val="0"/>
              </a:spcBef>
              <a:spcAft>
                <a:spcPts val="0"/>
              </a:spcAft>
              <a:buSzPts val="2000"/>
              <a:buFont typeface="Lexend Deca"/>
              <a:buNone/>
              <a:defRPr sz="2000" b="1">
                <a:latin typeface="Lexend Deca"/>
                <a:ea typeface="Lexend Deca"/>
                <a:cs typeface="Lexend Deca"/>
                <a:sym typeface="Lexend Deca"/>
              </a:defRPr>
            </a:lvl8pPr>
            <a:lvl9pPr lvl="8" algn="ctr" rtl="0">
              <a:spcBef>
                <a:spcPts val="0"/>
              </a:spcBef>
              <a:spcAft>
                <a:spcPts val="0"/>
              </a:spcAft>
              <a:buSzPts val="2000"/>
              <a:buFont typeface="Lexend Deca"/>
              <a:buNone/>
              <a:defRPr sz="2000" b="1">
                <a:latin typeface="Lexend Deca"/>
                <a:ea typeface="Lexend Deca"/>
                <a:cs typeface="Lexend Deca"/>
                <a:sym typeface="Lexend Deca"/>
              </a:defRPr>
            </a:lvl9pPr>
          </a:lstStyle>
          <a:p>
            <a:endParaRPr/>
          </a:p>
        </p:txBody>
      </p:sp>
      <p:sp>
        <p:nvSpPr>
          <p:cNvPr id="159" name="Google Shape;159;p20"/>
          <p:cNvSpPr txBox="1">
            <a:spLocks noGrp="1"/>
          </p:cNvSpPr>
          <p:nvPr>
            <p:ph type="subTitle" idx="3"/>
          </p:nvPr>
        </p:nvSpPr>
        <p:spPr>
          <a:xfrm>
            <a:off x="3330150" y="2970233"/>
            <a:ext cx="2483700" cy="6975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160" name="Google Shape;160;p20"/>
          <p:cNvSpPr txBox="1">
            <a:spLocks noGrp="1"/>
          </p:cNvSpPr>
          <p:nvPr>
            <p:ph type="subTitle" idx="4"/>
          </p:nvPr>
        </p:nvSpPr>
        <p:spPr>
          <a:xfrm>
            <a:off x="3330138" y="3926800"/>
            <a:ext cx="2265600" cy="487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000"/>
              <a:buFont typeface="Lexend Deca"/>
              <a:buNone/>
              <a:defRPr sz="2000" b="1">
                <a:solidFill>
                  <a:schemeClr val="lt1"/>
                </a:solidFill>
                <a:latin typeface="Lexend Deca"/>
                <a:ea typeface="Lexend Deca"/>
                <a:cs typeface="Lexend Deca"/>
                <a:sym typeface="Lexend Deca"/>
              </a:defRPr>
            </a:lvl1pPr>
            <a:lvl2pPr lvl="1" algn="ctr" rtl="0">
              <a:spcBef>
                <a:spcPts val="0"/>
              </a:spcBef>
              <a:spcAft>
                <a:spcPts val="0"/>
              </a:spcAft>
              <a:buSzPts val="2000"/>
              <a:buFont typeface="Lexend Deca"/>
              <a:buNone/>
              <a:defRPr sz="2000" b="1">
                <a:latin typeface="Lexend Deca"/>
                <a:ea typeface="Lexend Deca"/>
                <a:cs typeface="Lexend Deca"/>
                <a:sym typeface="Lexend Deca"/>
              </a:defRPr>
            </a:lvl2pPr>
            <a:lvl3pPr lvl="2" algn="ctr" rtl="0">
              <a:spcBef>
                <a:spcPts val="0"/>
              </a:spcBef>
              <a:spcAft>
                <a:spcPts val="0"/>
              </a:spcAft>
              <a:buSzPts val="2000"/>
              <a:buFont typeface="Lexend Deca"/>
              <a:buNone/>
              <a:defRPr sz="2000" b="1">
                <a:latin typeface="Lexend Deca"/>
                <a:ea typeface="Lexend Deca"/>
                <a:cs typeface="Lexend Deca"/>
                <a:sym typeface="Lexend Deca"/>
              </a:defRPr>
            </a:lvl3pPr>
            <a:lvl4pPr lvl="3" algn="ctr" rtl="0">
              <a:spcBef>
                <a:spcPts val="0"/>
              </a:spcBef>
              <a:spcAft>
                <a:spcPts val="0"/>
              </a:spcAft>
              <a:buSzPts val="2000"/>
              <a:buFont typeface="Lexend Deca"/>
              <a:buNone/>
              <a:defRPr sz="2000" b="1">
                <a:latin typeface="Lexend Deca"/>
                <a:ea typeface="Lexend Deca"/>
                <a:cs typeface="Lexend Deca"/>
                <a:sym typeface="Lexend Deca"/>
              </a:defRPr>
            </a:lvl4pPr>
            <a:lvl5pPr lvl="4" algn="ctr" rtl="0">
              <a:spcBef>
                <a:spcPts val="0"/>
              </a:spcBef>
              <a:spcAft>
                <a:spcPts val="0"/>
              </a:spcAft>
              <a:buSzPts val="2000"/>
              <a:buFont typeface="Lexend Deca"/>
              <a:buNone/>
              <a:defRPr sz="2000" b="1">
                <a:latin typeface="Lexend Deca"/>
                <a:ea typeface="Lexend Deca"/>
                <a:cs typeface="Lexend Deca"/>
                <a:sym typeface="Lexend Deca"/>
              </a:defRPr>
            </a:lvl5pPr>
            <a:lvl6pPr lvl="5" algn="ctr" rtl="0">
              <a:spcBef>
                <a:spcPts val="0"/>
              </a:spcBef>
              <a:spcAft>
                <a:spcPts val="0"/>
              </a:spcAft>
              <a:buSzPts val="2000"/>
              <a:buFont typeface="Lexend Deca"/>
              <a:buNone/>
              <a:defRPr sz="2000" b="1">
                <a:latin typeface="Lexend Deca"/>
                <a:ea typeface="Lexend Deca"/>
                <a:cs typeface="Lexend Deca"/>
                <a:sym typeface="Lexend Deca"/>
              </a:defRPr>
            </a:lvl6pPr>
            <a:lvl7pPr lvl="6" algn="ctr" rtl="0">
              <a:spcBef>
                <a:spcPts val="0"/>
              </a:spcBef>
              <a:spcAft>
                <a:spcPts val="0"/>
              </a:spcAft>
              <a:buSzPts val="2000"/>
              <a:buFont typeface="Lexend Deca"/>
              <a:buNone/>
              <a:defRPr sz="2000" b="1">
                <a:latin typeface="Lexend Deca"/>
                <a:ea typeface="Lexend Deca"/>
                <a:cs typeface="Lexend Deca"/>
                <a:sym typeface="Lexend Deca"/>
              </a:defRPr>
            </a:lvl7pPr>
            <a:lvl8pPr lvl="7" algn="ctr" rtl="0">
              <a:spcBef>
                <a:spcPts val="0"/>
              </a:spcBef>
              <a:spcAft>
                <a:spcPts val="0"/>
              </a:spcAft>
              <a:buSzPts val="2000"/>
              <a:buFont typeface="Lexend Deca"/>
              <a:buNone/>
              <a:defRPr sz="2000" b="1">
                <a:latin typeface="Lexend Deca"/>
                <a:ea typeface="Lexend Deca"/>
                <a:cs typeface="Lexend Deca"/>
                <a:sym typeface="Lexend Deca"/>
              </a:defRPr>
            </a:lvl8pPr>
            <a:lvl9pPr lvl="8" algn="ctr" rtl="0">
              <a:spcBef>
                <a:spcPts val="0"/>
              </a:spcBef>
              <a:spcAft>
                <a:spcPts val="0"/>
              </a:spcAft>
              <a:buSzPts val="2000"/>
              <a:buFont typeface="Lexend Deca"/>
              <a:buNone/>
              <a:defRPr sz="2000" b="1">
                <a:latin typeface="Lexend Deca"/>
                <a:ea typeface="Lexend Deca"/>
                <a:cs typeface="Lexend Deca"/>
                <a:sym typeface="Lexend Deca"/>
              </a:defRPr>
            </a:lvl9pPr>
          </a:lstStyle>
          <a:p>
            <a:endParaRPr/>
          </a:p>
        </p:txBody>
      </p:sp>
      <p:sp>
        <p:nvSpPr>
          <p:cNvPr id="161" name="Google Shape;161;p20"/>
          <p:cNvSpPr txBox="1">
            <a:spLocks noGrp="1"/>
          </p:cNvSpPr>
          <p:nvPr>
            <p:ph type="subTitle" idx="5"/>
          </p:nvPr>
        </p:nvSpPr>
        <p:spPr>
          <a:xfrm>
            <a:off x="5927450" y="2970233"/>
            <a:ext cx="2483700" cy="6975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162" name="Google Shape;162;p20"/>
          <p:cNvSpPr txBox="1">
            <a:spLocks noGrp="1"/>
          </p:cNvSpPr>
          <p:nvPr>
            <p:ph type="subTitle" idx="6"/>
          </p:nvPr>
        </p:nvSpPr>
        <p:spPr>
          <a:xfrm>
            <a:off x="5925750" y="3926800"/>
            <a:ext cx="2265600" cy="487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000"/>
              <a:buFont typeface="Lexend Deca"/>
              <a:buNone/>
              <a:defRPr sz="2000" b="1">
                <a:latin typeface="Lexend Deca"/>
                <a:ea typeface="Lexend Deca"/>
                <a:cs typeface="Lexend Deca"/>
                <a:sym typeface="Lexend Deca"/>
              </a:defRPr>
            </a:lvl1pPr>
            <a:lvl2pPr lvl="1" algn="ctr" rtl="0">
              <a:spcBef>
                <a:spcPts val="0"/>
              </a:spcBef>
              <a:spcAft>
                <a:spcPts val="0"/>
              </a:spcAft>
              <a:buSzPts val="2000"/>
              <a:buFont typeface="Lexend Deca"/>
              <a:buNone/>
              <a:defRPr sz="2000" b="1">
                <a:latin typeface="Lexend Deca"/>
                <a:ea typeface="Lexend Deca"/>
                <a:cs typeface="Lexend Deca"/>
                <a:sym typeface="Lexend Deca"/>
              </a:defRPr>
            </a:lvl2pPr>
            <a:lvl3pPr lvl="2" algn="ctr" rtl="0">
              <a:spcBef>
                <a:spcPts val="0"/>
              </a:spcBef>
              <a:spcAft>
                <a:spcPts val="0"/>
              </a:spcAft>
              <a:buSzPts val="2000"/>
              <a:buFont typeface="Lexend Deca"/>
              <a:buNone/>
              <a:defRPr sz="2000" b="1">
                <a:latin typeface="Lexend Deca"/>
                <a:ea typeface="Lexend Deca"/>
                <a:cs typeface="Lexend Deca"/>
                <a:sym typeface="Lexend Deca"/>
              </a:defRPr>
            </a:lvl3pPr>
            <a:lvl4pPr lvl="3" algn="ctr" rtl="0">
              <a:spcBef>
                <a:spcPts val="0"/>
              </a:spcBef>
              <a:spcAft>
                <a:spcPts val="0"/>
              </a:spcAft>
              <a:buSzPts val="2000"/>
              <a:buFont typeface="Lexend Deca"/>
              <a:buNone/>
              <a:defRPr sz="2000" b="1">
                <a:latin typeface="Lexend Deca"/>
                <a:ea typeface="Lexend Deca"/>
                <a:cs typeface="Lexend Deca"/>
                <a:sym typeface="Lexend Deca"/>
              </a:defRPr>
            </a:lvl4pPr>
            <a:lvl5pPr lvl="4" algn="ctr" rtl="0">
              <a:spcBef>
                <a:spcPts val="0"/>
              </a:spcBef>
              <a:spcAft>
                <a:spcPts val="0"/>
              </a:spcAft>
              <a:buSzPts val="2000"/>
              <a:buFont typeface="Lexend Deca"/>
              <a:buNone/>
              <a:defRPr sz="2000" b="1">
                <a:latin typeface="Lexend Deca"/>
                <a:ea typeface="Lexend Deca"/>
                <a:cs typeface="Lexend Deca"/>
                <a:sym typeface="Lexend Deca"/>
              </a:defRPr>
            </a:lvl5pPr>
            <a:lvl6pPr lvl="5" algn="ctr" rtl="0">
              <a:spcBef>
                <a:spcPts val="0"/>
              </a:spcBef>
              <a:spcAft>
                <a:spcPts val="0"/>
              </a:spcAft>
              <a:buSzPts val="2000"/>
              <a:buFont typeface="Lexend Deca"/>
              <a:buNone/>
              <a:defRPr sz="2000" b="1">
                <a:latin typeface="Lexend Deca"/>
                <a:ea typeface="Lexend Deca"/>
                <a:cs typeface="Lexend Deca"/>
                <a:sym typeface="Lexend Deca"/>
              </a:defRPr>
            </a:lvl6pPr>
            <a:lvl7pPr lvl="6" algn="ctr" rtl="0">
              <a:spcBef>
                <a:spcPts val="0"/>
              </a:spcBef>
              <a:spcAft>
                <a:spcPts val="0"/>
              </a:spcAft>
              <a:buSzPts val="2000"/>
              <a:buFont typeface="Lexend Deca"/>
              <a:buNone/>
              <a:defRPr sz="2000" b="1">
                <a:latin typeface="Lexend Deca"/>
                <a:ea typeface="Lexend Deca"/>
                <a:cs typeface="Lexend Deca"/>
                <a:sym typeface="Lexend Deca"/>
              </a:defRPr>
            </a:lvl7pPr>
            <a:lvl8pPr lvl="7" algn="ctr" rtl="0">
              <a:spcBef>
                <a:spcPts val="0"/>
              </a:spcBef>
              <a:spcAft>
                <a:spcPts val="0"/>
              </a:spcAft>
              <a:buSzPts val="2000"/>
              <a:buFont typeface="Lexend Deca"/>
              <a:buNone/>
              <a:defRPr sz="2000" b="1">
                <a:latin typeface="Lexend Deca"/>
                <a:ea typeface="Lexend Deca"/>
                <a:cs typeface="Lexend Deca"/>
                <a:sym typeface="Lexend Deca"/>
              </a:defRPr>
            </a:lvl8pPr>
            <a:lvl9pPr lvl="8" algn="ctr" rtl="0">
              <a:spcBef>
                <a:spcPts val="0"/>
              </a:spcBef>
              <a:spcAft>
                <a:spcPts val="0"/>
              </a:spcAft>
              <a:buSzPts val="2000"/>
              <a:buFont typeface="Lexend Deca"/>
              <a:buNone/>
              <a:defRPr sz="2000" b="1">
                <a:latin typeface="Lexend Deca"/>
                <a:ea typeface="Lexend Deca"/>
                <a:cs typeface="Lexend Deca"/>
                <a:sym typeface="Lexend Deca"/>
              </a:defRPr>
            </a:lvl9pPr>
          </a:lstStyle>
          <a:p>
            <a:endParaRPr/>
          </a:p>
        </p:txBody>
      </p:sp>
      <p:sp>
        <p:nvSpPr>
          <p:cNvPr id="163" name="Google Shape;163;p20"/>
          <p:cNvSpPr txBox="1">
            <a:spLocks noGrp="1"/>
          </p:cNvSpPr>
          <p:nvPr>
            <p:ph type="subTitle" idx="7"/>
          </p:nvPr>
        </p:nvSpPr>
        <p:spPr>
          <a:xfrm>
            <a:off x="734575" y="1225500"/>
            <a:ext cx="2483700" cy="6975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164" name="Google Shape;164;p20"/>
          <p:cNvSpPr txBox="1">
            <a:spLocks noGrp="1"/>
          </p:cNvSpPr>
          <p:nvPr>
            <p:ph type="subTitle" idx="8"/>
          </p:nvPr>
        </p:nvSpPr>
        <p:spPr>
          <a:xfrm>
            <a:off x="769775" y="2186850"/>
            <a:ext cx="2265600" cy="487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000"/>
              <a:buFont typeface="Lexend Deca"/>
              <a:buNone/>
              <a:defRPr sz="2000" b="1">
                <a:solidFill>
                  <a:schemeClr val="lt1"/>
                </a:solidFill>
                <a:latin typeface="Lexend Deca"/>
                <a:ea typeface="Lexend Deca"/>
                <a:cs typeface="Lexend Deca"/>
                <a:sym typeface="Lexend Deca"/>
              </a:defRPr>
            </a:lvl1pPr>
            <a:lvl2pPr lvl="1" algn="ctr" rtl="0">
              <a:spcBef>
                <a:spcPts val="0"/>
              </a:spcBef>
              <a:spcAft>
                <a:spcPts val="0"/>
              </a:spcAft>
              <a:buSzPts val="2000"/>
              <a:buFont typeface="Lexend Deca"/>
              <a:buNone/>
              <a:defRPr sz="2000" b="1">
                <a:latin typeface="Lexend Deca"/>
                <a:ea typeface="Lexend Deca"/>
                <a:cs typeface="Lexend Deca"/>
                <a:sym typeface="Lexend Deca"/>
              </a:defRPr>
            </a:lvl2pPr>
            <a:lvl3pPr lvl="2" algn="ctr" rtl="0">
              <a:spcBef>
                <a:spcPts val="0"/>
              </a:spcBef>
              <a:spcAft>
                <a:spcPts val="0"/>
              </a:spcAft>
              <a:buSzPts val="2000"/>
              <a:buFont typeface="Lexend Deca"/>
              <a:buNone/>
              <a:defRPr sz="2000" b="1">
                <a:latin typeface="Lexend Deca"/>
                <a:ea typeface="Lexend Deca"/>
                <a:cs typeface="Lexend Deca"/>
                <a:sym typeface="Lexend Deca"/>
              </a:defRPr>
            </a:lvl3pPr>
            <a:lvl4pPr lvl="3" algn="ctr" rtl="0">
              <a:spcBef>
                <a:spcPts val="0"/>
              </a:spcBef>
              <a:spcAft>
                <a:spcPts val="0"/>
              </a:spcAft>
              <a:buSzPts val="2000"/>
              <a:buFont typeface="Lexend Deca"/>
              <a:buNone/>
              <a:defRPr sz="2000" b="1">
                <a:latin typeface="Lexend Deca"/>
                <a:ea typeface="Lexend Deca"/>
                <a:cs typeface="Lexend Deca"/>
                <a:sym typeface="Lexend Deca"/>
              </a:defRPr>
            </a:lvl4pPr>
            <a:lvl5pPr lvl="4" algn="ctr" rtl="0">
              <a:spcBef>
                <a:spcPts val="0"/>
              </a:spcBef>
              <a:spcAft>
                <a:spcPts val="0"/>
              </a:spcAft>
              <a:buSzPts val="2000"/>
              <a:buFont typeface="Lexend Deca"/>
              <a:buNone/>
              <a:defRPr sz="2000" b="1">
                <a:latin typeface="Lexend Deca"/>
                <a:ea typeface="Lexend Deca"/>
                <a:cs typeface="Lexend Deca"/>
                <a:sym typeface="Lexend Deca"/>
              </a:defRPr>
            </a:lvl5pPr>
            <a:lvl6pPr lvl="5" algn="ctr" rtl="0">
              <a:spcBef>
                <a:spcPts val="0"/>
              </a:spcBef>
              <a:spcAft>
                <a:spcPts val="0"/>
              </a:spcAft>
              <a:buSzPts val="2000"/>
              <a:buFont typeface="Lexend Deca"/>
              <a:buNone/>
              <a:defRPr sz="2000" b="1">
                <a:latin typeface="Lexend Deca"/>
                <a:ea typeface="Lexend Deca"/>
                <a:cs typeface="Lexend Deca"/>
                <a:sym typeface="Lexend Deca"/>
              </a:defRPr>
            </a:lvl6pPr>
            <a:lvl7pPr lvl="6" algn="ctr" rtl="0">
              <a:spcBef>
                <a:spcPts val="0"/>
              </a:spcBef>
              <a:spcAft>
                <a:spcPts val="0"/>
              </a:spcAft>
              <a:buSzPts val="2000"/>
              <a:buFont typeface="Lexend Deca"/>
              <a:buNone/>
              <a:defRPr sz="2000" b="1">
                <a:latin typeface="Lexend Deca"/>
                <a:ea typeface="Lexend Deca"/>
                <a:cs typeface="Lexend Deca"/>
                <a:sym typeface="Lexend Deca"/>
              </a:defRPr>
            </a:lvl7pPr>
            <a:lvl8pPr lvl="7" algn="ctr" rtl="0">
              <a:spcBef>
                <a:spcPts val="0"/>
              </a:spcBef>
              <a:spcAft>
                <a:spcPts val="0"/>
              </a:spcAft>
              <a:buSzPts val="2000"/>
              <a:buFont typeface="Lexend Deca"/>
              <a:buNone/>
              <a:defRPr sz="2000" b="1">
                <a:latin typeface="Lexend Deca"/>
                <a:ea typeface="Lexend Deca"/>
                <a:cs typeface="Lexend Deca"/>
                <a:sym typeface="Lexend Deca"/>
              </a:defRPr>
            </a:lvl8pPr>
            <a:lvl9pPr lvl="8" algn="ctr" rtl="0">
              <a:spcBef>
                <a:spcPts val="0"/>
              </a:spcBef>
              <a:spcAft>
                <a:spcPts val="0"/>
              </a:spcAft>
              <a:buSzPts val="2000"/>
              <a:buFont typeface="Lexend Deca"/>
              <a:buNone/>
              <a:defRPr sz="2000" b="1">
                <a:latin typeface="Lexend Deca"/>
                <a:ea typeface="Lexend Deca"/>
                <a:cs typeface="Lexend Deca"/>
                <a:sym typeface="Lexend Deca"/>
              </a:defRPr>
            </a:lvl9pPr>
          </a:lstStyle>
          <a:p>
            <a:endParaRPr/>
          </a:p>
        </p:txBody>
      </p:sp>
      <p:sp>
        <p:nvSpPr>
          <p:cNvPr id="165" name="Google Shape;165;p20"/>
          <p:cNvSpPr txBox="1">
            <a:spLocks noGrp="1"/>
          </p:cNvSpPr>
          <p:nvPr>
            <p:ph type="subTitle" idx="9"/>
          </p:nvPr>
        </p:nvSpPr>
        <p:spPr>
          <a:xfrm>
            <a:off x="3331013" y="1225500"/>
            <a:ext cx="2483700" cy="6975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166" name="Google Shape;166;p20"/>
          <p:cNvSpPr txBox="1">
            <a:spLocks noGrp="1"/>
          </p:cNvSpPr>
          <p:nvPr>
            <p:ph type="subTitle" idx="13"/>
          </p:nvPr>
        </p:nvSpPr>
        <p:spPr>
          <a:xfrm>
            <a:off x="3330138" y="2186850"/>
            <a:ext cx="2265600" cy="487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000"/>
              <a:buFont typeface="Lexend Deca"/>
              <a:buNone/>
              <a:defRPr sz="2000" b="1">
                <a:solidFill>
                  <a:schemeClr val="lt1"/>
                </a:solidFill>
                <a:latin typeface="Lexend Deca"/>
                <a:ea typeface="Lexend Deca"/>
                <a:cs typeface="Lexend Deca"/>
                <a:sym typeface="Lexend Deca"/>
              </a:defRPr>
            </a:lvl1pPr>
            <a:lvl2pPr lvl="1" algn="ctr" rtl="0">
              <a:spcBef>
                <a:spcPts val="0"/>
              </a:spcBef>
              <a:spcAft>
                <a:spcPts val="0"/>
              </a:spcAft>
              <a:buSzPts val="2000"/>
              <a:buFont typeface="Lexend Deca"/>
              <a:buNone/>
              <a:defRPr sz="2000" b="1">
                <a:latin typeface="Lexend Deca"/>
                <a:ea typeface="Lexend Deca"/>
                <a:cs typeface="Lexend Deca"/>
                <a:sym typeface="Lexend Deca"/>
              </a:defRPr>
            </a:lvl2pPr>
            <a:lvl3pPr lvl="2" algn="ctr" rtl="0">
              <a:spcBef>
                <a:spcPts val="0"/>
              </a:spcBef>
              <a:spcAft>
                <a:spcPts val="0"/>
              </a:spcAft>
              <a:buSzPts val="2000"/>
              <a:buFont typeface="Lexend Deca"/>
              <a:buNone/>
              <a:defRPr sz="2000" b="1">
                <a:latin typeface="Lexend Deca"/>
                <a:ea typeface="Lexend Deca"/>
                <a:cs typeface="Lexend Deca"/>
                <a:sym typeface="Lexend Deca"/>
              </a:defRPr>
            </a:lvl3pPr>
            <a:lvl4pPr lvl="3" algn="ctr" rtl="0">
              <a:spcBef>
                <a:spcPts val="0"/>
              </a:spcBef>
              <a:spcAft>
                <a:spcPts val="0"/>
              </a:spcAft>
              <a:buSzPts val="2000"/>
              <a:buFont typeface="Lexend Deca"/>
              <a:buNone/>
              <a:defRPr sz="2000" b="1">
                <a:latin typeface="Lexend Deca"/>
                <a:ea typeface="Lexend Deca"/>
                <a:cs typeface="Lexend Deca"/>
                <a:sym typeface="Lexend Deca"/>
              </a:defRPr>
            </a:lvl4pPr>
            <a:lvl5pPr lvl="4" algn="ctr" rtl="0">
              <a:spcBef>
                <a:spcPts val="0"/>
              </a:spcBef>
              <a:spcAft>
                <a:spcPts val="0"/>
              </a:spcAft>
              <a:buSzPts val="2000"/>
              <a:buFont typeface="Lexend Deca"/>
              <a:buNone/>
              <a:defRPr sz="2000" b="1">
                <a:latin typeface="Lexend Deca"/>
                <a:ea typeface="Lexend Deca"/>
                <a:cs typeface="Lexend Deca"/>
                <a:sym typeface="Lexend Deca"/>
              </a:defRPr>
            </a:lvl5pPr>
            <a:lvl6pPr lvl="5" algn="ctr" rtl="0">
              <a:spcBef>
                <a:spcPts val="0"/>
              </a:spcBef>
              <a:spcAft>
                <a:spcPts val="0"/>
              </a:spcAft>
              <a:buSzPts val="2000"/>
              <a:buFont typeface="Lexend Deca"/>
              <a:buNone/>
              <a:defRPr sz="2000" b="1">
                <a:latin typeface="Lexend Deca"/>
                <a:ea typeface="Lexend Deca"/>
                <a:cs typeface="Lexend Deca"/>
                <a:sym typeface="Lexend Deca"/>
              </a:defRPr>
            </a:lvl6pPr>
            <a:lvl7pPr lvl="6" algn="ctr" rtl="0">
              <a:spcBef>
                <a:spcPts val="0"/>
              </a:spcBef>
              <a:spcAft>
                <a:spcPts val="0"/>
              </a:spcAft>
              <a:buSzPts val="2000"/>
              <a:buFont typeface="Lexend Deca"/>
              <a:buNone/>
              <a:defRPr sz="2000" b="1">
                <a:latin typeface="Lexend Deca"/>
                <a:ea typeface="Lexend Deca"/>
                <a:cs typeface="Lexend Deca"/>
                <a:sym typeface="Lexend Deca"/>
              </a:defRPr>
            </a:lvl7pPr>
            <a:lvl8pPr lvl="7" algn="ctr" rtl="0">
              <a:spcBef>
                <a:spcPts val="0"/>
              </a:spcBef>
              <a:spcAft>
                <a:spcPts val="0"/>
              </a:spcAft>
              <a:buSzPts val="2000"/>
              <a:buFont typeface="Lexend Deca"/>
              <a:buNone/>
              <a:defRPr sz="2000" b="1">
                <a:latin typeface="Lexend Deca"/>
                <a:ea typeface="Lexend Deca"/>
                <a:cs typeface="Lexend Deca"/>
                <a:sym typeface="Lexend Deca"/>
              </a:defRPr>
            </a:lvl8pPr>
            <a:lvl9pPr lvl="8" algn="ctr" rtl="0">
              <a:spcBef>
                <a:spcPts val="0"/>
              </a:spcBef>
              <a:spcAft>
                <a:spcPts val="0"/>
              </a:spcAft>
              <a:buSzPts val="2000"/>
              <a:buFont typeface="Lexend Deca"/>
              <a:buNone/>
              <a:defRPr sz="2000" b="1">
                <a:latin typeface="Lexend Deca"/>
                <a:ea typeface="Lexend Deca"/>
                <a:cs typeface="Lexend Deca"/>
                <a:sym typeface="Lexend Deca"/>
              </a:defRPr>
            </a:lvl9pPr>
          </a:lstStyle>
          <a:p>
            <a:endParaRPr/>
          </a:p>
        </p:txBody>
      </p:sp>
      <p:sp>
        <p:nvSpPr>
          <p:cNvPr id="167" name="Google Shape;167;p20"/>
          <p:cNvSpPr txBox="1">
            <a:spLocks noGrp="1"/>
          </p:cNvSpPr>
          <p:nvPr>
            <p:ph type="subTitle" idx="14"/>
          </p:nvPr>
        </p:nvSpPr>
        <p:spPr>
          <a:xfrm>
            <a:off x="5927450" y="1225500"/>
            <a:ext cx="2483700" cy="6975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168" name="Google Shape;168;p20"/>
          <p:cNvSpPr txBox="1">
            <a:spLocks noGrp="1"/>
          </p:cNvSpPr>
          <p:nvPr>
            <p:ph type="subTitle" idx="15"/>
          </p:nvPr>
        </p:nvSpPr>
        <p:spPr>
          <a:xfrm>
            <a:off x="5925750" y="2186850"/>
            <a:ext cx="2265600" cy="487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000"/>
              <a:buFont typeface="Lexend Deca"/>
              <a:buNone/>
              <a:defRPr sz="2000" b="1">
                <a:solidFill>
                  <a:schemeClr val="lt1"/>
                </a:solidFill>
                <a:latin typeface="Lexend Deca"/>
                <a:ea typeface="Lexend Deca"/>
                <a:cs typeface="Lexend Deca"/>
                <a:sym typeface="Lexend Deca"/>
              </a:defRPr>
            </a:lvl1pPr>
            <a:lvl2pPr lvl="1" algn="ctr" rtl="0">
              <a:spcBef>
                <a:spcPts val="0"/>
              </a:spcBef>
              <a:spcAft>
                <a:spcPts val="0"/>
              </a:spcAft>
              <a:buSzPts val="2000"/>
              <a:buFont typeface="Lexend Deca"/>
              <a:buNone/>
              <a:defRPr sz="2000" b="1">
                <a:latin typeface="Lexend Deca"/>
                <a:ea typeface="Lexend Deca"/>
                <a:cs typeface="Lexend Deca"/>
                <a:sym typeface="Lexend Deca"/>
              </a:defRPr>
            </a:lvl2pPr>
            <a:lvl3pPr lvl="2" algn="ctr" rtl="0">
              <a:spcBef>
                <a:spcPts val="0"/>
              </a:spcBef>
              <a:spcAft>
                <a:spcPts val="0"/>
              </a:spcAft>
              <a:buSzPts val="2000"/>
              <a:buFont typeface="Lexend Deca"/>
              <a:buNone/>
              <a:defRPr sz="2000" b="1">
                <a:latin typeface="Lexend Deca"/>
                <a:ea typeface="Lexend Deca"/>
                <a:cs typeface="Lexend Deca"/>
                <a:sym typeface="Lexend Deca"/>
              </a:defRPr>
            </a:lvl3pPr>
            <a:lvl4pPr lvl="3" algn="ctr" rtl="0">
              <a:spcBef>
                <a:spcPts val="0"/>
              </a:spcBef>
              <a:spcAft>
                <a:spcPts val="0"/>
              </a:spcAft>
              <a:buSzPts val="2000"/>
              <a:buFont typeface="Lexend Deca"/>
              <a:buNone/>
              <a:defRPr sz="2000" b="1">
                <a:latin typeface="Lexend Deca"/>
                <a:ea typeface="Lexend Deca"/>
                <a:cs typeface="Lexend Deca"/>
                <a:sym typeface="Lexend Deca"/>
              </a:defRPr>
            </a:lvl4pPr>
            <a:lvl5pPr lvl="4" algn="ctr" rtl="0">
              <a:spcBef>
                <a:spcPts val="0"/>
              </a:spcBef>
              <a:spcAft>
                <a:spcPts val="0"/>
              </a:spcAft>
              <a:buSzPts val="2000"/>
              <a:buFont typeface="Lexend Deca"/>
              <a:buNone/>
              <a:defRPr sz="2000" b="1">
                <a:latin typeface="Lexend Deca"/>
                <a:ea typeface="Lexend Deca"/>
                <a:cs typeface="Lexend Deca"/>
                <a:sym typeface="Lexend Deca"/>
              </a:defRPr>
            </a:lvl5pPr>
            <a:lvl6pPr lvl="5" algn="ctr" rtl="0">
              <a:spcBef>
                <a:spcPts val="0"/>
              </a:spcBef>
              <a:spcAft>
                <a:spcPts val="0"/>
              </a:spcAft>
              <a:buSzPts val="2000"/>
              <a:buFont typeface="Lexend Deca"/>
              <a:buNone/>
              <a:defRPr sz="2000" b="1">
                <a:latin typeface="Lexend Deca"/>
                <a:ea typeface="Lexend Deca"/>
                <a:cs typeface="Lexend Deca"/>
                <a:sym typeface="Lexend Deca"/>
              </a:defRPr>
            </a:lvl6pPr>
            <a:lvl7pPr lvl="6" algn="ctr" rtl="0">
              <a:spcBef>
                <a:spcPts val="0"/>
              </a:spcBef>
              <a:spcAft>
                <a:spcPts val="0"/>
              </a:spcAft>
              <a:buSzPts val="2000"/>
              <a:buFont typeface="Lexend Deca"/>
              <a:buNone/>
              <a:defRPr sz="2000" b="1">
                <a:latin typeface="Lexend Deca"/>
                <a:ea typeface="Lexend Deca"/>
                <a:cs typeface="Lexend Deca"/>
                <a:sym typeface="Lexend Deca"/>
              </a:defRPr>
            </a:lvl7pPr>
            <a:lvl8pPr lvl="7" algn="ctr" rtl="0">
              <a:spcBef>
                <a:spcPts val="0"/>
              </a:spcBef>
              <a:spcAft>
                <a:spcPts val="0"/>
              </a:spcAft>
              <a:buSzPts val="2000"/>
              <a:buFont typeface="Lexend Deca"/>
              <a:buNone/>
              <a:defRPr sz="2000" b="1">
                <a:latin typeface="Lexend Deca"/>
                <a:ea typeface="Lexend Deca"/>
                <a:cs typeface="Lexend Deca"/>
                <a:sym typeface="Lexend Deca"/>
              </a:defRPr>
            </a:lvl8pPr>
            <a:lvl9pPr lvl="8" algn="ctr" rtl="0">
              <a:spcBef>
                <a:spcPts val="0"/>
              </a:spcBef>
              <a:spcAft>
                <a:spcPts val="0"/>
              </a:spcAft>
              <a:buSzPts val="2000"/>
              <a:buFont typeface="Lexend Deca"/>
              <a:buNone/>
              <a:defRPr sz="2000" b="1">
                <a:latin typeface="Lexend Deca"/>
                <a:ea typeface="Lexend Deca"/>
                <a:cs typeface="Lexend Deca"/>
                <a:sym typeface="Lexend Deca"/>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
        <p:cNvGrpSpPr/>
        <p:nvPr/>
      </p:nvGrpSpPr>
      <p:grpSpPr>
        <a:xfrm>
          <a:off x="0" y="0"/>
          <a:ext cx="0" cy="0"/>
          <a:chOff x="0" y="0"/>
          <a:chExt cx="0" cy="0"/>
        </a:xfrm>
      </p:grpSpPr>
      <p:sp>
        <p:nvSpPr>
          <p:cNvPr id="16" name="Google Shape;16;p3"/>
          <p:cNvSpPr txBox="1">
            <a:spLocks noGrp="1"/>
          </p:cNvSpPr>
          <p:nvPr>
            <p:ph type="ctrTitle"/>
          </p:nvPr>
        </p:nvSpPr>
        <p:spPr>
          <a:xfrm>
            <a:off x="4686825" y="1482425"/>
            <a:ext cx="3413700" cy="1351800"/>
          </a:xfrm>
          <a:prstGeom prst="rect">
            <a:avLst/>
          </a:prstGeom>
        </p:spPr>
        <p:txBody>
          <a:bodyPr spcFirstLastPara="1" wrap="square" lIns="91425" tIns="91425" rIns="91425" bIns="91425" anchor="t" anchorCtr="0">
            <a:noAutofit/>
          </a:bodyPr>
          <a:lstStyle>
            <a:lvl1pPr lvl="0" rtl="0">
              <a:spcBef>
                <a:spcPts val="0"/>
              </a:spcBef>
              <a:spcAft>
                <a:spcPts val="0"/>
              </a:spcAft>
              <a:buSzPts val="4100"/>
              <a:buNone/>
              <a:defRPr sz="4100"/>
            </a:lvl1pPr>
            <a:lvl2pPr lvl="1" algn="ctr" rtl="0">
              <a:spcBef>
                <a:spcPts val="0"/>
              </a:spcBef>
              <a:spcAft>
                <a:spcPts val="0"/>
              </a:spcAft>
              <a:buSzPts val="4100"/>
              <a:buNone/>
              <a:defRPr sz="4100"/>
            </a:lvl2pPr>
            <a:lvl3pPr lvl="2" algn="ctr" rtl="0">
              <a:spcBef>
                <a:spcPts val="0"/>
              </a:spcBef>
              <a:spcAft>
                <a:spcPts val="0"/>
              </a:spcAft>
              <a:buSzPts val="4100"/>
              <a:buNone/>
              <a:defRPr sz="4100"/>
            </a:lvl3pPr>
            <a:lvl4pPr lvl="3" algn="ctr" rtl="0">
              <a:spcBef>
                <a:spcPts val="0"/>
              </a:spcBef>
              <a:spcAft>
                <a:spcPts val="0"/>
              </a:spcAft>
              <a:buSzPts val="4100"/>
              <a:buNone/>
              <a:defRPr sz="4100"/>
            </a:lvl4pPr>
            <a:lvl5pPr lvl="4" algn="ctr" rtl="0">
              <a:spcBef>
                <a:spcPts val="0"/>
              </a:spcBef>
              <a:spcAft>
                <a:spcPts val="0"/>
              </a:spcAft>
              <a:buSzPts val="4100"/>
              <a:buNone/>
              <a:defRPr sz="4100"/>
            </a:lvl5pPr>
            <a:lvl6pPr lvl="5" algn="ctr" rtl="0">
              <a:spcBef>
                <a:spcPts val="0"/>
              </a:spcBef>
              <a:spcAft>
                <a:spcPts val="0"/>
              </a:spcAft>
              <a:buSzPts val="4100"/>
              <a:buNone/>
              <a:defRPr sz="4100"/>
            </a:lvl6pPr>
            <a:lvl7pPr lvl="6" algn="ctr" rtl="0">
              <a:spcBef>
                <a:spcPts val="0"/>
              </a:spcBef>
              <a:spcAft>
                <a:spcPts val="0"/>
              </a:spcAft>
              <a:buSzPts val="4100"/>
              <a:buNone/>
              <a:defRPr sz="4100"/>
            </a:lvl7pPr>
            <a:lvl8pPr lvl="7" algn="ctr" rtl="0">
              <a:spcBef>
                <a:spcPts val="0"/>
              </a:spcBef>
              <a:spcAft>
                <a:spcPts val="0"/>
              </a:spcAft>
              <a:buSzPts val="4100"/>
              <a:buNone/>
              <a:defRPr sz="4100"/>
            </a:lvl8pPr>
            <a:lvl9pPr lvl="8" algn="ctr" rtl="0">
              <a:spcBef>
                <a:spcPts val="0"/>
              </a:spcBef>
              <a:spcAft>
                <a:spcPts val="0"/>
              </a:spcAft>
              <a:buSzPts val="4100"/>
              <a:buNone/>
              <a:defRPr sz="4100"/>
            </a:lvl9pPr>
          </a:lstStyle>
          <a:p>
            <a:endParaRPr/>
          </a:p>
        </p:txBody>
      </p:sp>
      <p:sp>
        <p:nvSpPr>
          <p:cNvPr id="17" name="Google Shape;17;p3"/>
          <p:cNvSpPr txBox="1">
            <a:spLocks noGrp="1"/>
          </p:cNvSpPr>
          <p:nvPr>
            <p:ph type="subTitle" idx="1"/>
          </p:nvPr>
        </p:nvSpPr>
        <p:spPr>
          <a:xfrm>
            <a:off x="4686825" y="3396238"/>
            <a:ext cx="3336900" cy="723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700"/>
              <a:buNone/>
              <a:defRPr sz="1700">
                <a:solidFill>
                  <a:schemeClr val="lt1"/>
                </a:solidFill>
              </a:defRPr>
            </a:lvl1pPr>
            <a:lvl2pPr lvl="1" algn="ctr" rtl="0">
              <a:lnSpc>
                <a:spcPct val="100000"/>
              </a:lnSpc>
              <a:spcBef>
                <a:spcPts val="0"/>
              </a:spcBef>
              <a:spcAft>
                <a:spcPts val="0"/>
              </a:spcAft>
              <a:buSzPts val="1700"/>
              <a:buNone/>
              <a:defRPr sz="1700"/>
            </a:lvl2pPr>
            <a:lvl3pPr lvl="2" algn="ctr" rtl="0">
              <a:lnSpc>
                <a:spcPct val="100000"/>
              </a:lnSpc>
              <a:spcBef>
                <a:spcPts val="0"/>
              </a:spcBef>
              <a:spcAft>
                <a:spcPts val="0"/>
              </a:spcAft>
              <a:buSzPts val="1700"/>
              <a:buNone/>
              <a:defRPr sz="1700"/>
            </a:lvl3pPr>
            <a:lvl4pPr lvl="3" algn="ctr" rtl="0">
              <a:lnSpc>
                <a:spcPct val="100000"/>
              </a:lnSpc>
              <a:spcBef>
                <a:spcPts val="0"/>
              </a:spcBef>
              <a:spcAft>
                <a:spcPts val="0"/>
              </a:spcAft>
              <a:buSzPts val="1700"/>
              <a:buNone/>
              <a:defRPr sz="1700"/>
            </a:lvl4pPr>
            <a:lvl5pPr lvl="4" algn="ctr" rtl="0">
              <a:lnSpc>
                <a:spcPct val="100000"/>
              </a:lnSpc>
              <a:spcBef>
                <a:spcPts val="0"/>
              </a:spcBef>
              <a:spcAft>
                <a:spcPts val="0"/>
              </a:spcAft>
              <a:buSzPts val="1700"/>
              <a:buNone/>
              <a:defRPr sz="1700"/>
            </a:lvl5pPr>
            <a:lvl6pPr lvl="5" algn="ctr" rtl="0">
              <a:lnSpc>
                <a:spcPct val="100000"/>
              </a:lnSpc>
              <a:spcBef>
                <a:spcPts val="0"/>
              </a:spcBef>
              <a:spcAft>
                <a:spcPts val="0"/>
              </a:spcAft>
              <a:buSzPts val="1700"/>
              <a:buNone/>
              <a:defRPr sz="1700"/>
            </a:lvl6pPr>
            <a:lvl7pPr lvl="6" algn="ctr" rtl="0">
              <a:lnSpc>
                <a:spcPct val="100000"/>
              </a:lnSpc>
              <a:spcBef>
                <a:spcPts val="0"/>
              </a:spcBef>
              <a:spcAft>
                <a:spcPts val="0"/>
              </a:spcAft>
              <a:buSzPts val="1700"/>
              <a:buNone/>
              <a:defRPr sz="1700"/>
            </a:lvl7pPr>
            <a:lvl8pPr lvl="7" algn="ctr" rtl="0">
              <a:lnSpc>
                <a:spcPct val="100000"/>
              </a:lnSpc>
              <a:spcBef>
                <a:spcPts val="0"/>
              </a:spcBef>
              <a:spcAft>
                <a:spcPts val="0"/>
              </a:spcAft>
              <a:buSzPts val="1700"/>
              <a:buNone/>
              <a:defRPr sz="1700"/>
            </a:lvl8pPr>
            <a:lvl9pPr lvl="8" algn="ctr" rtl="0">
              <a:lnSpc>
                <a:spcPct val="100000"/>
              </a:lnSpc>
              <a:spcBef>
                <a:spcPts val="0"/>
              </a:spcBef>
              <a:spcAft>
                <a:spcPts val="0"/>
              </a:spcAft>
              <a:buSzPts val="1700"/>
              <a:buNone/>
              <a:defRPr sz="1700"/>
            </a:lvl9pPr>
          </a:lstStyle>
          <a:p>
            <a:endParaRPr/>
          </a:p>
        </p:txBody>
      </p:sp>
      <p:sp>
        <p:nvSpPr>
          <p:cNvPr id="18" name="Google Shape;18;p3"/>
          <p:cNvSpPr/>
          <p:nvPr/>
        </p:nvSpPr>
        <p:spPr>
          <a:xfrm>
            <a:off x="-2525" y="-4875"/>
            <a:ext cx="9158700" cy="932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3"/>
          <p:cNvSpPr/>
          <p:nvPr/>
        </p:nvSpPr>
        <p:spPr>
          <a:xfrm flipH="1">
            <a:off x="-2525" y="329650"/>
            <a:ext cx="9158700" cy="726900"/>
          </a:xfrm>
          <a:prstGeom prst="round2SameRect">
            <a:avLst>
              <a:gd name="adj1" fmla="val 50000"/>
              <a:gd name="adj2" fmla="val 0"/>
            </a:avLst>
          </a:prstGeom>
          <a:solidFill>
            <a:schemeClr val="lt2"/>
          </a:solidFill>
          <a:ln>
            <a:noFill/>
          </a:ln>
          <a:effectLst>
            <a:outerShdw blurRad="57150" dist="1905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flipH="1">
            <a:off x="-2525" y="4416600"/>
            <a:ext cx="9158700" cy="726900"/>
          </a:xfrm>
          <a:prstGeom prst="round2SameRect">
            <a:avLst>
              <a:gd name="adj1" fmla="val 50000"/>
              <a:gd name="adj2" fmla="val 0"/>
            </a:avLst>
          </a:prstGeom>
          <a:solidFill>
            <a:schemeClr val="lt2"/>
          </a:solidFill>
          <a:ln>
            <a:noFill/>
          </a:ln>
          <a:effectLst>
            <a:outerShdw blurRad="57150" dist="19050" dir="1422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3"/>
          <p:cNvSpPr/>
          <p:nvPr/>
        </p:nvSpPr>
        <p:spPr>
          <a:xfrm>
            <a:off x="706250" y="4563150"/>
            <a:ext cx="7189200" cy="4338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txBox="1">
            <a:spLocks noGrp="1"/>
          </p:cNvSpPr>
          <p:nvPr>
            <p:ph type="title" idx="2" hasCustomPrompt="1"/>
          </p:nvPr>
        </p:nvSpPr>
        <p:spPr>
          <a:xfrm>
            <a:off x="1100475" y="2149150"/>
            <a:ext cx="2994900" cy="1389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8700"/>
              <a:buNone/>
              <a:defRPr sz="8700"/>
            </a:lvl1pPr>
            <a:lvl2pPr lvl="1" algn="ctr" rtl="0">
              <a:spcBef>
                <a:spcPts val="0"/>
              </a:spcBef>
              <a:spcAft>
                <a:spcPts val="0"/>
              </a:spcAft>
              <a:buSzPts val="8700"/>
              <a:buNone/>
              <a:defRPr sz="8700"/>
            </a:lvl2pPr>
            <a:lvl3pPr lvl="2" algn="ctr" rtl="0">
              <a:spcBef>
                <a:spcPts val="0"/>
              </a:spcBef>
              <a:spcAft>
                <a:spcPts val="0"/>
              </a:spcAft>
              <a:buSzPts val="8700"/>
              <a:buNone/>
              <a:defRPr sz="8700"/>
            </a:lvl3pPr>
            <a:lvl4pPr lvl="3" algn="ctr" rtl="0">
              <a:spcBef>
                <a:spcPts val="0"/>
              </a:spcBef>
              <a:spcAft>
                <a:spcPts val="0"/>
              </a:spcAft>
              <a:buSzPts val="8700"/>
              <a:buNone/>
              <a:defRPr sz="8700"/>
            </a:lvl4pPr>
            <a:lvl5pPr lvl="4" algn="ctr" rtl="0">
              <a:spcBef>
                <a:spcPts val="0"/>
              </a:spcBef>
              <a:spcAft>
                <a:spcPts val="0"/>
              </a:spcAft>
              <a:buSzPts val="8700"/>
              <a:buNone/>
              <a:defRPr sz="8700"/>
            </a:lvl5pPr>
            <a:lvl6pPr lvl="5" algn="ctr" rtl="0">
              <a:spcBef>
                <a:spcPts val="0"/>
              </a:spcBef>
              <a:spcAft>
                <a:spcPts val="0"/>
              </a:spcAft>
              <a:buSzPts val="8700"/>
              <a:buNone/>
              <a:defRPr sz="8700"/>
            </a:lvl6pPr>
            <a:lvl7pPr lvl="6" algn="ctr" rtl="0">
              <a:spcBef>
                <a:spcPts val="0"/>
              </a:spcBef>
              <a:spcAft>
                <a:spcPts val="0"/>
              </a:spcAft>
              <a:buSzPts val="8700"/>
              <a:buNone/>
              <a:defRPr sz="8700"/>
            </a:lvl7pPr>
            <a:lvl8pPr lvl="7" algn="ctr" rtl="0">
              <a:spcBef>
                <a:spcPts val="0"/>
              </a:spcBef>
              <a:spcAft>
                <a:spcPts val="0"/>
              </a:spcAft>
              <a:buSzPts val="8700"/>
              <a:buNone/>
              <a:defRPr sz="8700"/>
            </a:lvl8pPr>
            <a:lvl9pPr lvl="8" algn="ctr" rtl="0">
              <a:spcBef>
                <a:spcPts val="0"/>
              </a:spcBef>
              <a:spcAft>
                <a:spcPts val="0"/>
              </a:spcAft>
              <a:buSzPts val="8700"/>
              <a:buNone/>
              <a:defRPr sz="8700"/>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hree columns 1">
  <p:cSld name="TITLE_AND_TWO_COLUMNS_2_1_1">
    <p:spTree>
      <p:nvGrpSpPr>
        <p:cNvPr id="1" name="Shape 169"/>
        <p:cNvGrpSpPr/>
        <p:nvPr/>
      </p:nvGrpSpPr>
      <p:grpSpPr>
        <a:xfrm>
          <a:off x="0" y="0"/>
          <a:ext cx="0" cy="0"/>
          <a:chOff x="0" y="0"/>
          <a:chExt cx="0" cy="0"/>
        </a:xfrm>
      </p:grpSpPr>
      <p:sp>
        <p:nvSpPr>
          <p:cNvPr id="170" name="Google Shape;170;p21"/>
          <p:cNvSpPr/>
          <p:nvPr/>
        </p:nvSpPr>
        <p:spPr>
          <a:xfrm flipH="1">
            <a:off x="-2525" y="4603500"/>
            <a:ext cx="9158700" cy="540000"/>
          </a:xfrm>
          <a:prstGeom prst="round2SameRect">
            <a:avLst>
              <a:gd name="adj1" fmla="val 50000"/>
              <a:gd name="adj2" fmla="val 0"/>
            </a:avLst>
          </a:prstGeom>
          <a:solidFill>
            <a:schemeClr val="dk2"/>
          </a:solidFill>
          <a:ln>
            <a:noFill/>
          </a:ln>
          <a:effectLst>
            <a:outerShdw blurRad="57150" dist="19050" dir="14220000" algn="bl" rotWithShape="0">
              <a:srgbClr val="000000">
                <a:alpha val="3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1"/>
          <p:cNvSpPr/>
          <p:nvPr/>
        </p:nvSpPr>
        <p:spPr>
          <a:xfrm>
            <a:off x="-2525" y="-4875"/>
            <a:ext cx="9158700" cy="932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21"/>
          <p:cNvSpPr/>
          <p:nvPr/>
        </p:nvSpPr>
        <p:spPr>
          <a:xfrm flipH="1">
            <a:off x="-2525" y="329650"/>
            <a:ext cx="9158700" cy="726900"/>
          </a:xfrm>
          <a:prstGeom prst="round2SameRect">
            <a:avLst>
              <a:gd name="adj1" fmla="val 50000"/>
              <a:gd name="adj2" fmla="val 0"/>
            </a:avLst>
          </a:prstGeom>
          <a:solidFill>
            <a:schemeClr val="lt2"/>
          </a:solidFill>
          <a:ln>
            <a:noFill/>
          </a:ln>
          <a:effectLst>
            <a:outerShdw blurRad="57150" dist="1905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1"/>
          <p:cNvSpPr txBox="1">
            <a:spLocks noGrp="1"/>
          </p:cNvSpPr>
          <p:nvPr>
            <p:ph type="title"/>
          </p:nvPr>
        </p:nvSpPr>
        <p:spPr>
          <a:xfrm>
            <a:off x="1077500" y="368825"/>
            <a:ext cx="73464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74" name="Google Shape;174;p21"/>
          <p:cNvSpPr txBox="1">
            <a:spLocks noGrp="1"/>
          </p:cNvSpPr>
          <p:nvPr>
            <p:ph type="subTitle" idx="1"/>
          </p:nvPr>
        </p:nvSpPr>
        <p:spPr>
          <a:xfrm>
            <a:off x="3280875" y="1872650"/>
            <a:ext cx="3126300" cy="4461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175" name="Google Shape;175;p21"/>
          <p:cNvSpPr txBox="1">
            <a:spLocks noGrp="1"/>
          </p:cNvSpPr>
          <p:nvPr>
            <p:ph type="subTitle" idx="2"/>
          </p:nvPr>
        </p:nvSpPr>
        <p:spPr>
          <a:xfrm>
            <a:off x="3279163" y="1384838"/>
            <a:ext cx="2265600" cy="4878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Font typeface="Lexend Deca"/>
              <a:buNone/>
              <a:defRPr sz="2000" b="1">
                <a:solidFill>
                  <a:schemeClr val="lt1"/>
                </a:solidFill>
                <a:latin typeface="Lexend Deca"/>
                <a:ea typeface="Lexend Deca"/>
                <a:cs typeface="Lexend Deca"/>
                <a:sym typeface="Lexend Deca"/>
              </a:defRPr>
            </a:lvl1pPr>
            <a:lvl2pPr lvl="1" rtl="0">
              <a:spcBef>
                <a:spcPts val="0"/>
              </a:spcBef>
              <a:spcAft>
                <a:spcPts val="0"/>
              </a:spcAft>
              <a:buSzPts val="2000"/>
              <a:buFont typeface="Lexend Deca"/>
              <a:buNone/>
              <a:defRPr sz="2000" b="1">
                <a:latin typeface="Lexend Deca"/>
                <a:ea typeface="Lexend Deca"/>
                <a:cs typeface="Lexend Deca"/>
                <a:sym typeface="Lexend Deca"/>
              </a:defRPr>
            </a:lvl2pPr>
            <a:lvl3pPr lvl="2" rtl="0">
              <a:spcBef>
                <a:spcPts val="0"/>
              </a:spcBef>
              <a:spcAft>
                <a:spcPts val="0"/>
              </a:spcAft>
              <a:buSzPts val="2000"/>
              <a:buFont typeface="Lexend Deca"/>
              <a:buNone/>
              <a:defRPr sz="2000" b="1">
                <a:latin typeface="Lexend Deca"/>
                <a:ea typeface="Lexend Deca"/>
                <a:cs typeface="Lexend Deca"/>
                <a:sym typeface="Lexend Deca"/>
              </a:defRPr>
            </a:lvl3pPr>
            <a:lvl4pPr lvl="3" rtl="0">
              <a:spcBef>
                <a:spcPts val="0"/>
              </a:spcBef>
              <a:spcAft>
                <a:spcPts val="0"/>
              </a:spcAft>
              <a:buSzPts val="2000"/>
              <a:buFont typeface="Lexend Deca"/>
              <a:buNone/>
              <a:defRPr sz="2000" b="1">
                <a:latin typeface="Lexend Deca"/>
                <a:ea typeface="Lexend Deca"/>
                <a:cs typeface="Lexend Deca"/>
                <a:sym typeface="Lexend Deca"/>
              </a:defRPr>
            </a:lvl4pPr>
            <a:lvl5pPr lvl="4" rtl="0">
              <a:spcBef>
                <a:spcPts val="0"/>
              </a:spcBef>
              <a:spcAft>
                <a:spcPts val="0"/>
              </a:spcAft>
              <a:buSzPts val="2000"/>
              <a:buFont typeface="Lexend Deca"/>
              <a:buNone/>
              <a:defRPr sz="2000" b="1">
                <a:latin typeface="Lexend Deca"/>
                <a:ea typeface="Lexend Deca"/>
                <a:cs typeface="Lexend Deca"/>
                <a:sym typeface="Lexend Deca"/>
              </a:defRPr>
            </a:lvl5pPr>
            <a:lvl6pPr lvl="5" rtl="0">
              <a:spcBef>
                <a:spcPts val="0"/>
              </a:spcBef>
              <a:spcAft>
                <a:spcPts val="0"/>
              </a:spcAft>
              <a:buSzPts val="2000"/>
              <a:buFont typeface="Lexend Deca"/>
              <a:buNone/>
              <a:defRPr sz="2000" b="1">
                <a:latin typeface="Lexend Deca"/>
                <a:ea typeface="Lexend Deca"/>
                <a:cs typeface="Lexend Deca"/>
                <a:sym typeface="Lexend Deca"/>
              </a:defRPr>
            </a:lvl6pPr>
            <a:lvl7pPr lvl="6" rtl="0">
              <a:spcBef>
                <a:spcPts val="0"/>
              </a:spcBef>
              <a:spcAft>
                <a:spcPts val="0"/>
              </a:spcAft>
              <a:buSzPts val="2000"/>
              <a:buFont typeface="Lexend Deca"/>
              <a:buNone/>
              <a:defRPr sz="2000" b="1">
                <a:latin typeface="Lexend Deca"/>
                <a:ea typeface="Lexend Deca"/>
                <a:cs typeface="Lexend Deca"/>
                <a:sym typeface="Lexend Deca"/>
              </a:defRPr>
            </a:lvl7pPr>
            <a:lvl8pPr lvl="7" rtl="0">
              <a:spcBef>
                <a:spcPts val="0"/>
              </a:spcBef>
              <a:spcAft>
                <a:spcPts val="0"/>
              </a:spcAft>
              <a:buSzPts val="2000"/>
              <a:buFont typeface="Lexend Deca"/>
              <a:buNone/>
              <a:defRPr sz="2000" b="1">
                <a:latin typeface="Lexend Deca"/>
                <a:ea typeface="Lexend Deca"/>
                <a:cs typeface="Lexend Deca"/>
                <a:sym typeface="Lexend Deca"/>
              </a:defRPr>
            </a:lvl8pPr>
            <a:lvl9pPr lvl="8" rtl="0">
              <a:spcBef>
                <a:spcPts val="0"/>
              </a:spcBef>
              <a:spcAft>
                <a:spcPts val="0"/>
              </a:spcAft>
              <a:buSzPts val="2000"/>
              <a:buFont typeface="Lexend Deca"/>
              <a:buNone/>
              <a:defRPr sz="2000" b="1">
                <a:latin typeface="Lexend Deca"/>
                <a:ea typeface="Lexend Deca"/>
                <a:cs typeface="Lexend Deca"/>
                <a:sym typeface="Lexend Deca"/>
              </a:defRPr>
            </a:lvl9pPr>
          </a:lstStyle>
          <a:p>
            <a:endParaRPr/>
          </a:p>
        </p:txBody>
      </p:sp>
      <p:sp>
        <p:nvSpPr>
          <p:cNvPr id="176" name="Google Shape;176;p21"/>
          <p:cNvSpPr txBox="1">
            <a:spLocks noGrp="1"/>
          </p:cNvSpPr>
          <p:nvPr>
            <p:ph type="subTitle" idx="3"/>
          </p:nvPr>
        </p:nvSpPr>
        <p:spPr>
          <a:xfrm>
            <a:off x="2990813" y="2975663"/>
            <a:ext cx="3126300" cy="4164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177" name="Google Shape;177;p21"/>
          <p:cNvSpPr txBox="1">
            <a:spLocks noGrp="1"/>
          </p:cNvSpPr>
          <p:nvPr>
            <p:ph type="subTitle" idx="4"/>
          </p:nvPr>
        </p:nvSpPr>
        <p:spPr>
          <a:xfrm>
            <a:off x="3851513" y="2488538"/>
            <a:ext cx="2265600" cy="487800"/>
          </a:xfrm>
          <a:prstGeom prst="rect">
            <a:avLst/>
          </a:prstGeom>
        </p:spPr>
        <p:txBody>
          <a:bodyPr spcFirstLastPara="1" wrap="square" lIns="91425" tIns="91425" rIns="91425" bIns="91425" anchor="t" anchorCtr="0">
            <a:noAutofit/>
          </a:bodyPr>
          <a:lstStyle>
            <a:lvl1pPr lvl="0" algn="r" rtl="0">
              <a:spcBef>
                <a:spcPts val="0"/>
              </a:spcBef>
              <a:spcAft>
                <a:spcPts val="0"/>
              </a:spcAft>
              <a:buSzPts val="2000"/>
              <a:buFont typeface="Lexend Deca"/>
              <a:buNone/>
              <a:defRPr sz="2000" b="1">
                <a:solidFill>
                  <a:schemeClr val="lt1"/>
                </a:solidFill>
                <a:latin typeface="Lexend Deca"/>
                <a:ea typeface="Lexend Deca"/>
                <a:cs typeface="Lexend Deca"/>
                <a:sym typeface="Lexend Deca"/>
              </a:defRPr>
            </a:lvl1pPr>
            <a:lvl2pPr lvl="1" rtl="0">
              <a:spcBef>
                <a:spcPts val="0"/>
              </a:spcBef>
              <a:spcAft>
                <a:spcPts val="0"/>
              </a:spcAft>
              <a:buSzPts val="2000"/>
              <a:buFont typeface="Lexend Deca"/>
              <a:buNone/>
              <a:defRPr sz="2000" b="1">
                <a:latin typeface="Lexend Deca"/>
                <a:ea typeface="Lexend Deca"/>
                <a:cs typeface="Lexend Deca"/>
                <a:sym typeface="Lexend Deca"/>
              </a:defRPr>
            </a:lvl2pPr>
            <a:lvl3pPr lvl="2" rtl="0">
              <a:spcBef>
                <a:spcPts val="0"/>
              </a:spcBef>
              <a:spcAft>
                <a:spcPts val="0"/>
              </a:spcAft>
              <a:buSzPts val="2000"/>
              <a:buFont typeface="Lexend Deca"/>
              <a:buNone/>
              <a:defRPr sz="2000" b="1">
                <a:latin typeface="Lexend Deca"/>
                <a:ea typeface="Lexend Deca"/>
                <a:cs typeface="Lexend Deca"/>
                <a:sym typeface="Lexend Deca"/>
              </a:defRPr>
            </a:lvl3pPr>
            <a:lvl4pPr lvl="3" rtl="0">
              <a:spcBef>
                <a:spcPts val="0"/>
              </a:spcBef>
              <a:spcAft>
                <a:spcPts val="0"/>
              </a:spcAft>
              <a:buSzPts val="2000"/>
              <a:buFont typeface="Lexend Deca"/>
              <a:buNone/>
              <a:defRPr sz="2000" b="1">
                <a:latin typeface="Lexend Deca"/>
                <a:ea typeface="Lexend Deca"/>
                <a:cs typeface="Lexend Deca"/>
                <a:sym typeface="Lexend Deca"/>
              </a:defRPr>
            </a:lvl4pPr>
            <a:lvl5pPr lvl="4" rtl="0">
              <a:spcBef>
                <a:spcPts val="0"/>
              </a:spcBef>
              <a:spcAft>
                <a:spcPts val="0"/>
              </a:spcAft>
              <a:buSzPts val="2000"/>
              <a:buFont typeface="Lexend Deca"/>
              <a:buNone/>
              <a:defRPr sz="2000" b="1">
                <a:latin typeface="Lexend Deca"/>
                <a:ea typeface="Lexend Deca"/>
                <a:cs typeface="Lexend Deca"/>
                <a:sym typeface="Lexend Deca"/>
              </a:defRPr>
            </a:lvl5pPr>
            <a:lvl6pPr lvl="5" rtl="0">
              <a:spcBef>
                <a:spcPts val="0"/>
              </a:spcBef>
              <a:spcAft>
                <a:spcPts val="0"/>
              </a:spcAft>
              <a:buSzPts val="2000"/>
              <a:buFont typeface="Lexend Deca"/>
              <a:buNone/>
              <a:defRPr sz="2000" b="1">
                <a:latin typeface="Lexend Deca"/>
                <a:ea typeface="Lexend Deca"/>
                <a:cs typeface="Lexend Deca"/>
                <a:sym typeface="Lexend Deca"/>
              </a:defRPr>
            </a:lvl6pPr>
            <a:lvl7pPr lvl="6" rtl="0">
              <a:spcBef>
                <a:spcPts val="0"/>
              </a:spcBef>
              <a:spcAft>
                <a:spcPts val="0"/>
              </a:spcAft>
              <a:buSzPts val="2000"/>
              <a:buFont typeface="Lexend Deca"/>
              <a:buNone/>
              <a:defRPr sz="2000" b="1">
                <a:latin typeface="Lexend Deca"/>
                <a:ea typeface="Lexend Deca"/>
                <a:cs typeface="Lexend Deca"/>
                <a:sym typeface="Lexend Deca"/>
              </a:defRPr>
            </a:lvl7pPr>
            <a:lvl8pPr lvl="7" rtl="0">
              <a:spcBef>
                <a:spcPts val="0"/>
              </a:spcBef>
              <a:spcAft>
                <a:spcPts val="0"/>
              </a:spcAft>
              <a:buSzPts val="2000"/>
              <a:buFont typeface="Lexend Deca"/>
              <a:buNone/>
              <a:defRPr sz="2000" b="1">
                <a:latin typeface="Lexend Deca"/>
                <a:ea typeface="Lexend Deca"/>
                <a:cs typeface="Lexend Deca"/>
                <a:sym typeface="Lexend Deca"/>
              </a:defRPr>
            </a:lvl8pPr>
            <a:lvl9pPr lvl="8" rtl="0">
              <a:spcBef>
                <a:spcPts val="0"/>
              </a:spcBef>
              <a:spcAft>
                <a:spcPts val="0"/>
              </a:spcAft>
              <a:buSzPts val="2000"/>
              <a:buFont typeface="Lexend Deca"/>
              <a:buNone/>
              <a:defRPr sz="2000" b="1">
                <a:latin typeface="Lexend Deca"/>
                <a:ea typeface="Lexend Deca"/>
                <a:cs typeface="Lexend Deca"/>
                <a:sym typeface="Lexend Deca"/>
              </a:defRPr>
            </a:lvl9pPr>
          </a:lstStyle>
          <a:p>
            <a:endParaRPr/>
          </a:p>
        </p:txBody>
      </p:sp>
      <p:sp>
        <p:nvSpPr>
          <p:cNvPr id="178" name="Google Shape;178;p21"/>
          <p:cNvSpPr txBox="1">
            <a:spLocks noGrp="1"/>
          </p:cNvSpPr>
          <p:nvPr>
            <p:ph type="subTitle" idx="5"/>
          </p:nvPr>
        </p:nvSpPr>
        <p:spPr>
          <a:xfrm>
            <a:off x="3280788" y="4048975"/>
            <a:ext cx="3126300" cy="4164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179" name="Google Shape;179;p21"/>
          <p:cNvSpPr txBox="1">
            <a:spLocks noGrp="1"/>
          </p:cNvSpPr>
          <p:nvPr>
            <p:ph type="subTitle" idx="6"/>
          </p:nvPr>
        </p:nvSpPr>
        <p:spPr>
          <a:xfrm>
            <a:off x="3279088" y="3592238"/>
            <a:ext cx="2265600" cy="4878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Font typeface="Lexend Deca"/>
              <a:buNone/>
              <a:defRPr sz="2000" b="1">
                <a:solidFill>
                  <a:schemeClr val="lt1"/>
                </a:solidFill>
                <a:latin typeface="Lexend Deca"/>
                <a:ea typeface="Lexend Deca"/>
                <a:cs typeface="Lexend Deca"/>
                <a:sym typeface="Lexend Deca"/>
              </a:defRPr>
            </a:lvl1pPr>
            <a:lvl2pPr lvl="1" rtl="0">
              <a:spcBef>
                <a:spcPts val="0"/>
              </a:spcBef>
              <a:spcAft>
                <a:spcPts val="0"/>
              </a:spcAft>
              <a:buSzPts val="2000"/>
              <a:buFont typeface="Lexend Deca"/>
              <a:buNone/>
              <a:defRPr sz="2000" b="1">
                <a:latin typeface="Lexend Deca"/>
                <a:ea typeface="Lexend Deca"/>
                <a:cs typeface="Lexend Deca"/>
                <a:sym typeface="Lexend Deca"/>
              </a:defRPr>
            </a:lvl2pPr>
            <a:lvl3pPr lvl="2" rtl="0">
              <a:spcBef>
                <a:spcPts val="0"/>
              </a:spcBef>
              <a:spcAft>
                <a:spcPts val="0"/>
              </a:spcAft>
              <a:buSzPts val="2000"/>
              <a:buFont typeface="Lexend Deca"/>
              <a:buNone/>
              <a:defRPr sz="2000" b="1">
                <a:latin typeface="Lexend Deca"/>
                <a:ea typeface="Lexend Deca"/>
                <a:cs typeface="Lexend Deca"/>
                <a:sym typeface="Lexend Deca"/>
              </a:defRPr>
            </a:lvl3pPr>
            <a:lvl4pPr lvl="3" rtl="0">
              <a:spcBef>
                <a:spcPts val="0"/>
              </a:spcBef>
              <a:spcAft>
                <a:spcPts val="0"/>
              </a:spcAft>
              <a:buSzPts val="2000"/>
              <a:buFont typeface="Lexend Deca"/>
              <a:buNone/>
              <a:defRPr sz="2000" b="1">
                <a:latin typeface="Lexend Deca"/>
                <a:ea typeface="Lexend Deca"/>
                <a:cs typeface="Lexend Deca"/>
                <a:sym typeface="Lexend Deca"/>
              </a:defRPr>
            </a:lvl4pPr>
            <a:lvl5pPr lvl="4" rtl="0">
              <a:spcBef>
                <a:spcPts val="0"/>
              </a:spcBef>
              <a:spcAft>
                <a:spcPts val="0"/>
              </a:spcAft>
              <a:buSzPts val="2000"/>
              <a:buFont typeface="Lexend Deca"/>
              <a:buNone/>
              <a:defRPr sz="2000" b="1">
                <a:latin typeface="Lexend Deca"/>
                <a:ea typeface="Lexend Deca"/>
                <a:cs typeface="Lexend Deca"/>
                <a:sym typeface="Lexend Deca"/>
              </a:defRPr>
            </a:lvl5pPr>
            <a:lvl6pPr lvl="5" rtl="0">
              <a:spcBef>
                <a:spcPts val="0"/>
              </a:spcBef>
              <a:spcAft>
                <a:spcPts val="0"/>
              </a:spcAft>
              <a:buSzPts val="2000"/>
              <a:buFont typeface="Lexend Deca"/>
              <a:buNone/>
              <a:defRPr sz="2000" b="1">
                <a:latin typeface="Lexend Deca"/>
                <a:ea typeface="Lexend Deca"/>
                <a:cs typeface="Lexend Deca"/>
                <a:sym typeface="Lexend Deca"/>
              </a:defRPr>
            </a:lvl6pPr>
            <a:lvl7pPr lvl="6" rtl="0">
              <a:spcBef>
                <a:spcPts val="0"/>
              </a:spcBef>
              <a:spcAft>
                <a:spcPts val="0"/>
              </a:spcAft>
              <a:buSzPts val="2000"/>
              <a:buFont typeface="Lexend Deca"/>
              <a:buNone/>
              <a:defRPr sz="2000" b="1">
                <a:latin typeface="Lexend Deca"/>
                <a:ea typeface="Lexend Deca"/>
                <a:cs typeface="Lexend Deca"/>
                <a:sym typeface="Lexend Deca"/>
              </a:defRPr>
            </a:lvl7pPr>
            <a:lvl8pPr lvl="7" rtl="0">
              <a:spcBef>
                <a:spcPts val="0"/>
              </a:spcBef>
              <a:spcAft>
                <a:spcPts val="0"/>
              </a:spcAft>
              <a:buSzPts val="2000"/>
              <a:buFont typeface="Lexend Deca"/>
              <a:buNone/>
              <a:defRPr sz="2000" b="1">
                <a:latin typeface="Lexend Deca"/>
                <a:ea typeface="Lexend Deca"/>
                <a:cs typeface="Lexend Deca"/>
                <a:sym typeface="Lexend Deca"/>
              </a:defRPr>
            </a:lvl8pPr>
            <a:lvl9pPr lvl="8" rtl="0">
              <a:spcBef>
                <a:spcPts val="0"/>
              </a:spcBef>
              <a:spcAft>
                <a:spcPts val="0"/>
              </a:spcAft>
              <a:buSzPts val="2000"/>
              <a:buFont typeface="Lexend Deca"/>
              <a:buNone/>
              <a:defRPr sz="2000" b="1">
                <a:latin typeface="Lexend Deca"/>
                <a:ea typeface="Lexend Deca"/>
                <a:cs typeface="Lexend Deca"/>
                <a:sym typeface="Lexend Deca"/>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six columns 1">
  <p:cSld name="TITLE_AND_TWO_COLUMNS_2_1_2">
    <p:spTree>
      <p:nvGrpSpPr>
        <p:cNvPr id="1" name="Shape 180"/>
        <p:cNvGrpSpPr/>
        <p:nvPr/>
      </p:nvGrpSpPr>
      <p:grpSpPr>
        <a:xfrm>
          <a:off x="0" y="0"/>
          <a:ext cx="0" cy="0"/>
          <a:chOff x="0" y="0"/>
          <a:chExt cx="0" cy="0"/>
        </a:xfrm>
      </p:grpSpPr>
      <p:sp>
        <p:nvSpPr>
          <p:cNvPr id="181" name="Google Shape;181;p22"/>
          <p:cNvSpPr/>
          <p:nvPr/>
        </p:nvSpPr>
        <p:spPr>
          <a:xfrm flipH="1">
            <a:off x="-2525" y="4603500"/>
            <a:ext cx="9158700" cy="540000"/>
          </a:xfrm>
          <a:prstGeom prst="round2SameRect">
            <a:avLst>
              <a:gd name="adj1" fmla="val 50000"/>
              <a:gd name="adj2" fmla="val 0"/>
            </a:avLst>
          </a:prstGeom>
          <a:solidFill>
            <a:schemeClr val="dk2"/>
          </a:solidFill>
          <a:ln>
            <a:noFill/>
          </a:ln>
          <a:effectLst>
            <a:outerShdw blurRad="57150" dist="19050" dir="14220000" algn="bl" rotWithShape="0">
              <a:srgbClr val="000000">
                <a:alpha val="3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22"/>
          <p:cNvSpPr/>
          <p:nvPr/>
        </p:nvSpPr>
        <p:spPr>
          <a:xfrm>
            <a:off x="-2525" y="-4875"/>
            <a:ext cx="9158700" cy="932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22"/>
          <p:cNvSpPr/>
          <p:nvPr/>
        </p:nvSpPr>
        <p:spPr>
          <a:xfrm flipH="1">
            <a:off x="-2525" y="329650"/>
            <a:ext cx="9158700" cy="726900"/>
          </a:xfrm>
          <a:prstGeom prst="round2SameRect">
            <a:avLst>
              <a:gd name="adj1" fmla="val 50000"/>
              <a:gd name="adj2" fmla="val 0"/>
            </a:avLst>
          </a:prstGeom>
          <a:solidFill>
            <a:schemeClr val="lt2"/>
          </a:solidFill>
          <a:ln>
            <a:noFill/>
          </a:ln>
          <a:effectLst>
            <a:outerShdw blurRad="57150" dist="1905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22"/>
          <p:cNvSpPr txBox="1">
            <a:spLocks noGrp="1"/>
          </p:cNvSpPr>
          <p:nvPr>
            <p:ph type="title"/>
          </p:nvPr>
        </p:nvSpPr>
        <p:spPr>
          <a:xfrm>
            <a:off x="1077500" y="368825"/>
            <a:ext cx="73464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85" name="Google Shape;185;p22"/>
          <p:cNvSpPr txBox="1">
            <a:spLocks noGrp="1"/>
          </p:cNvSpPr>
          <p:nvPr>
            <p:ph type="subTitle" idx="1"/>
          </p:nvPr>
        </p:nvSpPr>
        <p:spPr>
          <a:xfrm>
            <a:off x="777000" y="3790575"/>
            <a:ext cx="2483700" cy="6975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186" name="Google Shape;186;p22"/>
          <p:cNvSpPr txBox="1">
            <a:spLocks noGrp="1"/>
          </p:cNvSpPr>
          <p:nvPr>
            <p:ph type="subTitle" idx="2"/>
          </p:nvPr>
        </p:nvSpPr>
        <p:spPr>
          <a:xfrm>
            <a:off x="769775" y="3284675"/>
            <a:ext cx="2265600" cy="487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000"/>
              <a:buFont typeface="Lexend Deca"/>
              <a:buNone/>
              <a:defRPr sz="2000" b="1">
                <a:latin typeface="Lexend Deca"/>
                <a:ea typeface="Lexend Deca"/>
                <a:cs typeface="Lexend Deca"/>
                <a:sym typeface="Lexend Deca"/>
              </a:defRPr>
            </a:lvl1pPr>
            <a:lvl2pPr lvl="1" algn="ctr" rtl="0">
              <a:spcBef>
                <a:spcPts val="0"/>
              </a:spcBef>
              <a:spcAft>
                <a:spcPts val="0"/>
              </a:spcAft>
              <a:buSzPts val="2000"/>
              <a:buFont typeface="Lexend Deca"/>
              <a:buNone/>
              <a:defRPr sz="2000" b="1">
                <a:latin typeface="Lexend Deca"/>
                <a:ea typeface="Lexend Deca"/>
                <a:cs typeface="Lexend Deca"/>
                <a:sym typeface="Lexend Deca"/>
              </a:defRPr>
            </a:lvl2pPr>
            <a:lvl3pPr lvl="2" algn="ctr" rtl="0">
              <a:spcBef>
                <a:spcPts val="0"/>
              </a:spcBef>
              <a:spcAft>
                <a:spcPts val="0"/>
              </a:spcAft>
              <a:buSzPts val="2000"/>
              <a:buFont typeface="Lexend Deca"/>
              <a:buNone/>
              <a:defRPr sz="2000" b="1">
                <a:latin typeface="Lexend Deca"/>
                <a:ea typeface="Lexend Deca"/>
                <a:cs typeface="Lexend Deca"/>
                <a:sym typeface="Lexend Deca"/>
              </a:defRPr>
            </a:lvl3pPr>
            <a:lvl4pPr lvl="3" algn="ctr" rtl="0">
              <a:spcBef>
                <a:spcPts val="0"/>
              </a:spcBef>
              <a:spcAft>
                <a:spcPts val="0"/>
              </a:spcAft>
              <a:buSzPts val="2000"/>
              <a:buFont typeface="Lexend Deca"/>
              <a:buNone/>
              <a:defRPr sz="2000" b="1">
                <a:latin typeface="Lexend Deca"/>
                <a:ea typeface="Lexend Deca"/>
                <a:cs typeface="Lexend Deca"/>
                <a:sym typeface="Lexend Deca"/>
              </a:defRPr>
            </a:lvl4pPr>
            <a:lvl5pPr lvl="4" algn="ctr" rtl="0">
              <a:spcBef>
                <a:spcPts val="0"/>
              </a:spcBef>
              <a:spcAft>
                <a:spcPts val="0"/>
              </a:spcAft>
              <a:buSzPts val="2000"/>
              <a:buFont typeface="Lexend Deca"/>
              <a:buNone/>
              <a:defRPr sz="2000" b="1">
                <a:latin typeface="Lexend Deca"/>
                <a:ea typeface="Lexend Deca"/>
                <a:cs typeface="Lexend Deca"/>
                <a:sym typeface="Lexend Deca"/>
              </a:defRPr>
            </a:lvl5pPr>
            <a:lvl6pPr lvl="5" algn="ctr" rtl="0">
              <a:spcBef>
                <a:spcPts val="0"/>
              </a:spcBef>
              <a:spcAft>
                <a:spcPts val="0"/>
              </a:spcAft>
              <a:buSzPts val="2000"/>
              <a:buFont typeface="Lexend Deca"/>
              <a:buNone/>
              <a:defRPr sz="2000" b="1">
                <a:latin typeface="Lexend Deca"/>
                <a:ea typeface="Lexend Deca"/>
                <a:cs typeface="Lexend Deca"/>
                <a:sym typeface="Lexend Deca"/>
              </a:defRPr>
            </a:lvl6pPr>
            <a:lvl7pPr lvl="6" algn="ctr" rtl="0">
              <a:spcBef>
                <a:spcPts val="0"/>
              </a:spcBef>
              <a:spcAft>
                <a:spcPts val="0"/>
              </a:spcAft>
              <a:buSzPts val="2000"/>
              <a:buFont typeface="Lexend Deca"/>
              <a:buNone/>
              <a:defRPr sz="2000" b="1">
                <a:latin typeface="Lexend Deca"/>
                <a:ea typeface="Lexend Deca"/>
                <a:cs typeface="Lexend Deca"/>
                <a:sym typeface="Lexend Deca"/>
              </a:defRPr>
            </a:lvl7pPr>
            <a:lvl8pPr lvl="7" algn="ctr" rtl="0">
              <a:spcBef>
                <a:spcPts val="0"/>
              </a:spcBef>
              <a:spcAft>
                <a:spcPts val="0"/>
              </a:spcAft>
              <a:buSzPts val="2000"/>
              <a:buFont typeface="Lexend Deca"/>
              <a:buNone/>
              <a:defRPr sz="2000" b="1">
                <a:latin typeface="Lexend Deca"/>
                <a:ea typeface="Lexend Deca"/>
                <a:cs typeface="Lexend Deca"/>
                <a:sym typeface="Lexend Deca"/>
              </a:defRPr>
            </a:lvl8pPr>
            <a:lvl9pPr lvl="8" algn="ctr" rtl="0">
              <a:spcBef>
                <a:spcPts val="0"/>
              </a:spcBef>
              <a:spcAft>
                <a:spcPts val="0"/>
              </a:spcAft>
              <a:buSzPts val="2000"/>
              <a:buFont typeface="Lexend Deca"/>
              <a:buNone/>
              <a:defRPr sz="2000" b="1">
                <a:latin typeface="Lexend Deca"/>
                <a:ea typeface="Lexend Deca"/>
                <a:cs typeface="Lexend Deca"/>
                <a:sym typeface="Lexend Deca"/>
              </a:defRPr>
            </a:lvl9pPr>
          </a:lstStyle>
          <a:p>
            <a:endParaRPr/>
          </a:p>
        </p:txBody>
      </p:sp>
      <p:sp>
        <p:nvSpPr>
          <p:cNvPr id="187" name="Google Shape;187;p22"/>
          <p:cNvSpPr txBox="1">
            <a:spLocks noGrp="1"/>
          </p:cNvSpPr>
          <p:nvPr>
            <p:ph type="subTitle" idx="3"/>
          </p:nvPr>
        </p:nvSpPr>
        <p:spPr>
          <a:xfrm>
            <a:off x="3330150" y="3790575"/>
            <a:ext cx="2483700" cy="6975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188" name="Google Shape;188;p22"/>
          <p:cNvSpPr txBox="1">
            <a:spLocks noGrp="1"/>
          </p:cNvSpPr>
          <p:nvPr>
            <p:ph type="subTitle" idx="4"/>
          </p:nvPr>
        </p:nvSpPr>
        <p:spPr>
          <a:xfrm>
            <a:off x="3330138" y="3284675"/>
            <a:ext cx="2265600" cy="487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000"/>
              <a:buFont typeface="Lexend Deca"/>
              <a:buNone/>
              <a:defRPr sz="2000" b="1">
                <a:latin typeface="Lexend Deca"/>
                <a:ea typeface="Lexend Deca"/>
                <a:cs typeface="Lexend Deca"/>
                <a:sym typeface="Lexend Deca"/>
              </a:defRPr>
            </a:lvl1pPr>
            <a:lvl2pPr lvl="1" algn="ctr" rtl="0">
              <a:spcBef>
                <a:spcPts val="0"/>
              </a:spcBef>
              <a:spcAft>
                <a:spcPts val="0"/>
              </a:spcAft>
              <a:buSzPts val="2000"/>
              <a:buFont typeface="Lexend Deca"/>
              <a:buNone/>
              <a:defRPr sz="2000" b="1">
                <a:latin typeface="Lexend Deca"/>
                <a:ea typeface="Lexend Deca"/>
                <a:cs typeface="Lexend Deca"/>
                <a:sym typeface="Lexend Deca"/>
              </a:defRPr>
            </a:lvl2pPr>
            <a:lvl3pPr lvl="2" algn="ctr" rtl="0">
              <a:spcBef>
                <a:spcPts val="0"/>
              </a:spcBef>
              <a:spcAft>
                <a:spcPts val="0"/>
              </a:spcAft>
              <a:buSzPts val="2000"/>
              <a:buFont typeface="Lexend Deca"/>
              <a:buNone/>
              <a:defRPr sz="2000" b="1">
                <a:latin typeface="Lexend Deca"/>
                <a:ea typeface="Lexend Deca"/>
                <a:cs typeface="Lexend Deca"/>
                <a:sym typeface="Lexend Deca"/>
              </a:defRPr>
            </a:lvl3pPr>
            <a:lvl4pPr lvl="3" algn="ctr" rtl="0">
              <a:spcBef>
                <a:spcPts val="0"/>
              </a:spcBef>
              <a:spcAft>
                <a:spcPts val="0"/>
              </a:spcAft>
              <a:buSzPts val="2000"/>
              <a:buFont typeface="Lexend Deca"/>
              <a:buNone/>
              <a:defRPr sz="2000" b="1">
                <a:latin typeface="Lexend Deca"/>
                <a:ea typeface="Lexend Deca"/>
                <a:cs typeface="Lexend Deca"/>
                <a:sym typeface="Lexend Deca"/>
              </a:defRPr>
            </a:lvl4pPr>
            <a:lvl5pPr lvl="4" algn="ctr" rtl="0">
              <a:spcBef>
                <a:spcPts val="0"/>
              </a:spcBef>
              <a:spcAft>
                <a:spcPts val="0"/>
              </a:spcAft>
              <a:buSzPts val="2000"/>
              <a:buFont typeface="Lexend Deca"/>
              <a:buNone/>
              <a:defRPr sz="2000" b="1">
                <a:latin typeface="Lexend Deca"/>
                <a:ea typeface="Lexend Deca"/>
                <a:cs typeface="Lexend Deca"/>
                <a:sym typeface="Lexend Deca"/>
              </a:defRPr>
            </a:lvl5pPr>
            <a:lvl6pPr lvl="5" algn="ctr" rtl="0">
              <a:spcBef>
                <a:spcPts val="0"/>
              </a:spcBef>
              <a:spcAft>
                <a:spcPts val="0"/>
              </a:spcAft>
              <a:buSzPts val="2000"/>
              <a:buFont typeface="Lexend Deca"/>
              <a:buNone/>
              <a:defRPr sz="2000" b="1">
                <a:latin typeface="Lexend Deca"/>
                <a:ea typeface="Lexend Deca"/>
                <a:cs typeface="Lexend Deca"/>
                <a:sym typeface="Lexend Deca"/>
              </a:defRPr>
            </a:lvl6pPr>
            <a:lvl7pPr lvl="6" algn="ctr" rtl="0">
              <a:spcBef>
                <a:spcPts val="0"/>
              </a:spcBef>
              <a:spcAft>
                <a:spcPts val="0"/>
              </a:spcAft>
              <a:buSzPts val="2000"/>
              <a:buFont typeface="Lexend Deca"/>
              <a:buNone/>
              <a:defRPr sz="2000" b="1">
                <a:latin typeface="Lexend Deca"/>
                <a:ea typeface="Lexend Deca"/>
                <a:cs typeface="Lexend Deca"/>
                <a:sym typeface="Lexend Deca"/>
              </a:defRPr>
            </a:lvl7pPr>
            <a:lvl8pPr lvl="7" algn="ctr" rtl="0">
              <a:spcBef>
                <a:spcPts val="0"/>
              </a:spcBef>
              <a:spcAft>
                <a:spcPts val="0"/>
              </a:spcAft>
              <a:buSzPts val="2000"/>
              <a:buFont typeface="Lexend Deca"/>
              <a:buNone/>
              <a:defRPr sz="2000" b="1">
                <a:latin typeface="Lexend Deca"/>
                <a:ea typeface="Lexend Deca"/>
                <a:cs typeface="Lexend Deca"/>
                <a:sym typeface="Lexend Deca"/>
              </a:defRPr>
            </a:lvl8pPr>
            <a:lvl9pPr lvl="8" algn="ctr" rtl="0">
              <a:spcBef>
                <a:spcPts val="0"/>
              </a:spcBef>
              <a:spcAft>
                <a:spcPts val="0"/>
              </a:spcAft>
              <a:buSzPts val="2000"/>
              <a:buFont typeface="Lexend Deca"/>
              <a:buNone/>
              <a:defRPr sz="2000" b="1">
                <a:latin typeface="Lexend Deca"/>
                <a:ea typeface="Lexend Deca"/>
                <a:cs typeface="Lexend Deca"/>
                <a:sym typeface="Lexend Deca"/>
              </a:defRPr>
            </a:lvl9pPr>
          </a:lstStyle>
          <a:p>
            <a:endParaRPr/>
          </a:p>
        </p:txBody>
      </p:sp>
      <p:sp>
        <p:nvSpPr>
          <p:cNvPr id="189" name="Google Shape;189;p22"/>
          <p:cNvSpPr txBox="1">
            <a:spLocks noGrp="1"/>
          </p:cNvSpPr>
          <p:nvPr>
            <p:ph type="subTitle" idx="5"/>
          </p:nvPr>
        </p:nvSpPr>
        <p:spPr>
          <a:xfrm>
            <a:off x="5927450" y="3790575"/>
            <a:ext cx="2483700" cy="6975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190" name="Google Shape;190;p22"/>
          <p:cNvSpPr txBox="1">
            <a:spLocks noGrp="1"/>
          </p:cNvSpPr>
          <p:nvPr>
            <p:ph type="subTitle" idx="6"/>
          </p:nvPr>
        </p:nvSpPr>
        <p:spPr>
          <a:xfrm>
            <a:off x="5925750" y="3284675"/>
            <a:ext cx="2265600" cy="487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000"/>
              <a:buFont typeface="Lexend Deca"/>
              <a:buNone/>
              <a:defRPr sz="2000" b="1">
                <a:latin typeface="Lexend Deca"/>
                <a:ea typeface="Lexend Deca"/>
                <a:cs typeface="Lexend Deca"/>
                <a:sym typeface="Lexend Deca"/>
              </a:defRPr>
            </a:lvl1pPr>
            <a:lvl2pPr lvl="1" algn="ctr" rtl="0">
              <a:spcBef>
                <a:spcPts val="0"/>
              </a:spcBef>
              <a:spcAft>
                <a:spcPts val="0"/>
              </a:spcAft>
              <a:buSzPts val="2000"/>
              <a:buFont typeface="Lexend Deca"/>
              <a:buNone/>
              <a:defRPr sz="2000" b="1">
                <a:latin typeface="Lexend Deca"/>
                <a:ea typeface="Lexend Deca"/>
                <a:cs typeface="Lexend Deca"/>
                <a:sym typeface="Lexend Deca"/>
              </a:defRPr>
            </a:lvl2pPr>
            <a:lvl3pPr lvl="2" algn="ctr" rtl="0">
              <a:spcBef>
                <a:spcPts val="0"/>
              </a:spcBef>
              <a:spcAft>
                <a:spcPts val="0"/>
              </a:spcAft>
              <a:buSzPts val="2000"/>
              <a:buFont typeface="Lexend Deca"/>
              <a:buNone/>
              <a:defRPr sz="2000" b="1">
                <a:latin typeface="Lexend Deca"/>
                <a:ea typeface="Lexend Deca"/>
                <a:cs typeface="Lexend Deca"/>
                <a:sym typeface="Lexend Deca"/>
              </a:defRPr>
            </a:lvl3pPr>
            <a:lvl4pPr lvl="3" algn="ctr" rtl="0">
              <a:spcBef>
                <a:spcPts val="0"/>
              </a:spcBef>
              <a:spcAft>
                <a:spcPts val="0"/>
              </a:spcAft>
              <a:buSzPts val="2000"/>
              <a:buFont typeface="Lexend Deca"/>
              <a:buNone/>
              <a:defRPr sz="2000" b="1">
                <a:latin typeface="Lexend Deca"/>
                <a:ea typeface="Lexend Deca"/>
                <a:cs typeface="Lexend Deca"/>
                <a:sym typeface="Lexend Deca"/>
              </a:defRPr>
            </a:lvl4pPr>
            <a:lvl5pPr lvl="4" algn="ctr" rtl="0">
              <a:spcBef>
                <a:spcPts val="0"/>
              </a:spcBef>
              <a:spcAft>
                <a:spcPts val="0"/>
              </a:spcAft>
              <a:buSzPts val="2000"/>
              <a:buFont typeface="Lexend Deca"/>
              <a:buNone/>
              <a:defRPr sz="2000" b="1">
                <a:latin typeface="Lexend Deca"/>
                <a:ea typeface="Lexend Deca"/>
                <a:cs typeface="Lexend Deca"/>
                <a:sym typeface="Lexend Deca"/>
              </a:defRPr>
            </a:lvl5pPr>
            <a:lvl6pPr lvl="5" algn="ctr" rtl="0">
              <a:spcBef>
                <a:spcPts val="0"/>
              </a:spcBef>
              <a:spcAft>
                <a:spcPts val="0"/>
              </a:spcAft>
              <a:buSzPts val="2000"/>
              <a:buFont typeface="Lexend Deca"/>
              <a:buNone/>
              <a:defRPr sz="2000" b="1">
                <a:latin typeface="Lexend Deca"/>
                <a:ea typeface="Lexend Deca"/>
                <a:cs typeface="Lexend Deca"/>
                <a:sym typeface="Lexend Deca"/>
              </a:defRPr>
            </a:lvl6pPr>
            <a:lvl7pPr lvl="6" algn="ctr" rtl="0">
              <a:spcBef>
                <a:spcPts val="0"/>
              </a:spcBef>
              <a:spcAft>
                <a:spcPts val="0"/>
              </a:spcAft>
              <a:buSzPts val="2000"/>
              <a:buFont typeface="Lexend Deca"/>
              <a:buNone/>
              <a:defRPr sz="2000" b="1">
                <a:latin typeface="Lexend Deca"/>
                <a:ea typeface="Lexend Deca"/>
                <a:cs typeface="Lexend Deca"/>
                <a:sym typeface="Lexend Deca"/>
              </a:defRPr>
            </a:lvl7pPr>
            <a:lvl8pPr lvl="7" algn="ctr" rtl="0">
              <a:spcBef>
                <a:spcPts val="0"/>
              </a:spcBef>
              <a:spcAft>
                <a:spcPts val="0"/>
              </a:spcAft>
              <a:buSzPts val="2000"/>
              <a:buFont typeface="Lexend Deca"/>
              <a:buNone/>
              <a:defRPr sz="2000" b="1">
                <a:latin typeface="Lexend Deca"/>
                <a:ea typeface="Lexend Deca"/>
                <a:cs typeface="Lexend Deca"/>
                <a:sym typeface="Lexend Deca"/>
              </a:defRPr>
            </a:lvl8pPr>
            <a:lvl9pPr lvl="8" algn="ctr" rtl="0">
              <a:spcBef>
                <a:spcPts val="0"/>
              </a:spcBef>
              <a:spcAft>
                <a:spcPts val="0"/>
              </a:spcAft>
              <a:buSzPts val="2000"/>
              <a:buFont typeface="Lexend Deca"/>
              <a:buNone/>
              <a:defRPr sz="2000" b="1">
                <a:latin typeface="Lexend Deca"/>
                <a:ea typeface="Lexend Deca"/>
                <a:cs typeface="Lexend Deca"/>
                <a:sym typeface="Lexend Deca"/>
              </a:defRPr>
            </a:lvl9pPr>
          </a:lstStyle>
          <a:p>
            <a:endParaRPr/>
          </a:p>
        </p:txBody>
      </p:sp>
      <p:sp>
        <p:nvSpPr>
          <p:cNvPr id="191" name="Google Shape;191;p22"/>
          <p:cNvSpPr txBox="1">
            <a:spLocks noGrp="1"/>
          </p:cNvSpPr>
          <p:nvPr>
            <p:ph type="subTitle" idx="7"/>
          </p:nvPr>
        </p:nvSpPr>
        <p:spPr>
          <a:xfrm>
            <a:off x="777000" y="2130375"/>
            <a:ext cx="2483700" cy="6975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192" name="Google Shape;192;p22"/>
          <p:cNvSpPr txBox="1">
            <a:spLocks noGrp="1"/>
          </p:cNvSpPr>
          <p:nvPr>
            <p:ph type="subTitle" idx="8"/>
          </p:nvPr>
        </p:nvSpPr>
        <p:spPr>
          <a:xfrm>
            <a:off x="769775" y="1620925"/>
            <a:ext cx="2265600" cy="487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000"/>
              <a:buFont typeface="Lexend Deca"/>
              <a:buNone/>
              <a:defRPr sz="2000" b="1">
                <a:latin typeface="Lexend Deca"/>
                <a:ea typeface="Lexend Deca"/>
                <a:cs typeface="Lexend Deca"/>
                <a:sym typeface="Lexend Deca"/>
              </a:defRPr>
            </a:lvl1pPr>
            <a:lvl2pPr lvl="1" algn="ctr" rtl="0">
              <a:spcBef>
                <a:spcPts val="0"/>
              </a:spcBef>
              <a:spcAft>
                <a:spcPts val="0"/>
              </a:spcAft>
              <a:buSzPts val="2000"/>
              <a:buFont typeface="Lexend Deca"/>
              <a:buNone/>
              <a:defRPr sz="2000" b="1">
                <a:latin typeface="Lexend Deca"/>
                <a:ea typeface="Lexend Deca"/>
                <a:cs typeface="Lexend Deca"/>
                <a:sym typeface="Lexend Deca"/>
              </a:defRPr>
            </a:lvl2pPr>
            <a:lvl3pPr lvl="2" algn="ctr" rtl="0">
              <a:spcBef>
                <a:spcPts val="0"/>
              </a:spcBef>
              <a:spcAft>
                <a:spcPts val="0"/>
              </a:spcAft>
              <a:buSzPts val="2000"/>
              <a:buFont typeface="Lexend Deca"/>
              <a:buNone/>
              <a:defRPr sz="2000" b="1">
                <a:latin typeface="Lexend Deca"/>
                <a:ea typeface="Lexend Deca"/>
                <a:cs typeface="Lexend Deca"/>
                <a:sym typeface="Lexend Deca"/>
              </a:defRPr>
            </a:lvl3pPr>
            <a:lvl4pPr lvl="3" algn="ctr" rtl="0">
              <a:spcBef>
                <a:spcPts val="0"/>
              </a:spcBef>
              <a:spcAft>
                <a:spcPts val="0"/>
              </a:spcAft>
              <a:buSzPts val="2000"/>
              <a:buFont typeface="Lexend Deca"/>
              <a:buNone/>
              <a:defRPr sz="2000" b="1">
                <a:latin typeface="Lexend Deca"/>
                <a:ea typeface="Lexend Deca"/>
                <a:cs typeface="Lexend Deca"/>
                <a:sym typeface="Lexend Deca"/>
              </a:defRPr>
            </a:lvl4pPr>
            <a:lvl5pPr lvl="4" algn="ctr" rtl="0">
              <a:spcBef>
                <a:spcPts val="0"/>
              </a:spcBef>
              <a:spcAft>
                <a:spcPts val="0"/>
              </a:spcAft>
              <a:buSzPts val="2000"/>
              <a:buFont typeface="Lexend Deca"/>
              <a:buNone/>
              <a:defRPr sz="2000" b="1">
                <a:latin typeface="Lexend Deca"/>
                <a:ea typeface="Lexend Deca"/>
                <a:cs typeface="Lexend Deca"/>
                <a:sym typeface="Lexend Deca"/>
              </a:defRPr>
            </a:lvl5pPr>
            <a:lvl6pPr lvl="5" algn="ctr" rtl="0">
              <a:spcBef>
                <a:spcPts val="0"/>
              </a:spcBef>
              <a:spcAft>
                <a:spcPts val="0"/>
              </a:spcAft>
              <a:buSzPts val="2000"/>
              <a:buFont typeface="Lexend Deca"/>
              <a:buNone/>
              <a:defRPr sz="2000" b="1">
                <a:latin typeface="Lexend Deca"/>
                <a:ea typeface="Lexend Deca"/>
                <a:cs typeface="Lexend Deca"/>
                <a:sym typeface="Lexend Deca"/>
              </a:defRPr>
            </a:lvl6pPr>
            <a:lvl7pPr lvl="6" algn="ctr" rtl="0">
              <a:spcBef>
                <a:spcPts val="0"/>
              </a:spcBef>
              <a:spcAft>
                <a:spcPts val="0"/>
              </a:spcAft>
              <a:buSzPts val="2000"/>
              <a:buFont typeface="Lexend Deca"/>
              <a:buNone/>
              <a:defRPr sz="2000" b="1">
                <a:latin typeface="Lexend Deca"/>
                <a:ea typeface="Lexend Deca"/>
                <a:cs typeface="Lexend Deca"/>
                <a:sym typeface="Lexend Deca"/>
              </a:defRPr>
            </a:lvl7pPr>
            <a:lvl8pPr lvl="7" algn="ctr" rtl="0">
              <a:spcBef>
                <a:spcPts val="0"/>
              </a:spcBef>
              <a:spcAft>
                <a:spcPts val="0"/>
              </a:spcAft>
              <a:buSzPts val="2000"/>
              <a:buFont typeface="Lexend Deca"/>
              <a:buNone/>
              <a:defRPr sz="2000" b="1">
                <a:latin typeface="Lexend Deca"/>
                <a:ea typeface="Lexend Deca"/>
                <a:cs typeface="Lexend Deca"/>
                <a:sym typeface="Lexend Deca"/>
              </a:defRPr>
            </a:lvl8pPr>
            <a:lvl9pPr lvl="8" algn="ctr" rtl="0">
              <a:spcBef>
                <a:spcPts val="0"/>
              </a:spcBef>
              <a:spcAft>
                <a:spcPts val="0"/>
              </a:spcAft>
              <a:buSzPts val="2000"/>
              <a:buFont typeface="Lexend Deca"/>
              <a:buNone/>
              <a:defRPr sz="2000" b="1">
                <a:latin typeface="Lexend Deca"/>
                <a:ea typeface="Lexend Deca"/>
                <a:cs typeface="Lexend Deca"/>
                <a:sym typeface="Lexend Deca"/>
              </a:defRPr>
            </a:lvl9pPr>
          </a:lstStyle>
          <a:p>
            <a:endParaRPr/>
          </a:p>
        </p:txBody>
      </p:sp>
      <p:sp>
        <p:nvSpPr>
          <p:cNvPr id="193" name="Google Shape;193;p22"/>
          <p:cNvSpPr txBox="1">
            <a:spLocks noGrp="1"/>
          </p:cNvSpPr>
          <p:nvPr>
            <p:ph type="subTitle" idx="9"/>
          </p:nvPr>
        </p:nvSpPr>
        <p:spPr>
          <a:xfrm>
            <a:off x="3330150" y="2130375"/>
            <a:ext cx="2483700" cy="6975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194" name="Google Shape;194;p22"/>
          <p:cNvSpPr txBox="1">
            <a:spLocks noGrp="1"/>
          </p:cNvSpPr>
          <p:nvPr>
            <p:ph type="subTitle" idx="13"/>
          </p:nvPr>
        </p:nvSpPr>
        <p:spPr>
          <a:xfrm>
            <a:off x="3330138" y="1620925"/>
            <a:ext cx="2265600" cy="487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000"/>
              <a:buFont typeface="Lexend Deca"/>
              <a:buNone/>
              <a:defRPr sz="2000" b="1">
                <a:latin typeface="Lexend Deca"/>
                <a:ea typeface="Lexend Deca"/>
                <a:cs typeface="Lexend Deca"/>
                <a:sym typeface="Lexend Deca"/>
              </a:defRPr>
            </a:lvl1pPr>
            <a:lvl2pPr lvl="1" algn="ctr" rtl="0">
              <a:spcBef>
                <a:spcPts val="0"/>
              </a:spcBef>
              <a:spcAft>
                <a:spcPts val="0"/>
              </a:spcAft>
              <a:buSzPts val="2000"/>
              <a:buFont typeface="Lexend Deca"/>
              <a:buNone/>
              <a:defRPr sz="2000" b="1">
                <a:latin typeface="Lexend Deca"/>
                <a:ea typeface="Lexend Deca"/>
                <a:cs typeface="Lexend Deca"/>
                <a:sym typeface="Lexend Deca"/>
              </a:defRPr>
            </a:lvl2pPr>
            <a:lvl3pPr lvl="2" algn="ctr" rtl="0">
              <a:spcBef>
                <a:spcPts val="0"/>
              </a:spcBef>
              <a:spcAft>
                <a:spcPts val="0"/>
              </a:spcAft>
              <a:buSzPts val="2000"/>
              <a:buFont typeface="Lexend Deca"/>
              <a:buNone/>
              <a:defRPr sz="2000" b="1">
                <a:latin typeface="Lexend Deca"/>
                <a:ea typeface="Lexend Deca"/>
                <a:cs typeface="Lexend Deca"/>
                <a:sym typeface="Lexend Deca"/>
              </a:defRPr>
            </a:lvl3pPr>
            <a:lvl4pPr lvl="3" algn="ctr" rtl="0">
              <a:spcBef>
                <a:spcPts val="0"/>
              </a:spcBef>
              <a:spcAft>
                <a:spcPts val="0"/>
              </a:spcAft>
              <a:buSzPts val="2000"/>
              <a:buFont typeface="Lexend Deca"/>
              <a:buNone/>
              <a:defRPr sz="2000" b="1">
                <a:latin typeface="Lexend Deca"/>
                <a:ea typeface="Lexend Deca"/>
                <a:cs typeface="Lexend Deca"/>
                <a:sym typeface="Lexend Deca"/>
              </a:defRPr>
            </a:lvl4pPr>
            <a:lvl5pPr lvl="4" algn="ctr" rtl="0">
              <a:spcBef>
                <a:spcPts val="0"/>
              </a:spcBef>
              <a:spcAft>
                <a:spcPts val="0"/>
              </a:spcAft>
              <a:buSzPts val="2000"/>
              <a:buFont typeface="Lexend Deca"/>
              <a:buNone/>
              <a:defRPr sz="2000" b="1">
                <a:latin typeface="Lexend Deca"/>
                <a:ea typeface="Lexend Deca"/>
                <a:cs typeface="Lexend Deca"/>
                <a:sym typeface="Lexend Deca"/>
              </a:defRPr>
            </a:lvl5pPr>
            <a:lvl6pPr lvl="5" algn="ctr" rtl="0">
              <a:spcBef>
                <a:spcPts val="0"/>
              </a:spcBef>
              <a:spcAft>
                <a:spcPts val="0"/>
              </a:spcAft>
              <a:buSzPts val="2000"/>
              <a:buFont typeface="Lexend Deca"/>
              <a:buNone/>
              <a:defRPr sz="2000" b="1">
                <a:latin typeface="Lexend Deca"/>
                <a:ea typeface="Lexend Deca"/>
                <a:cs typeface="Lexend Deca"/>
                <a:sym typeface="Lexend Deca"/>
              </a:defRPr>
            </a:lvl6pPr>
            <a:lvl7pPr lvl="6" algn="ctr" rtl="0">
              <a:spcBef>
                <a:spcPts val="0"/>
              </a:spcBef>
              <a:spcAft>
                <a:spcPts val="0"/>
              </a:spcAft>
              <a:buSzPts val="2000"/>
              <a:buFont typeface="Lexend Deca"/>
              <a:buNone/>
              <a:defRPr sz="2000" b="1">
                <a:latin typeface="Lexend Deca"/>
                <a:ea typeface="Lexend Deca"/>
                <a:cs typeface="Lexend Deca"/>
                <a:sym typeface="Lexend Deca"/>
              </a:defRPr>
            </a:lvl7pPr>
            <a:lvl8pPr lvl="7" algn="ctr" rtl="0">
              <a:spcBef>
                <a:spcPts val="0"/>
              </a:spcBef>
              <a:spcAft>
                <a:spcPts val="0"/>
              </a:spcAft>
              <a:buSzPts val="2000"/>
              <a:buFont typeface="Lexend Deca"/>
              <a:buNone/>
              <a:defRPr sz="2000" b="1">
                <a:latin typeface="Lexend Deca"/>
                <a:ea typeface="Lexend Deca"/>
                <a:cs typeface="Lexend Deca"/>
                <a:sym typeface="Lexend Deca"/>
              </a:defRPr>
            </a:lvl8pPr>
            <a:lvl9pPr lvl="8" algn="ctr" rtl="0">
              <a:spcBef>
                <a:spcPts val="0"/>
              </a:spcBef>
              <a:spcAft>
                <a:spcPts val="0"/>
              </a:spcAft>
              <a:buSzPts val="2000"/>
              <a:buFont typeface="Lexend Deca"/>
              <a:buNone/>
              <a:defRPr sz="2000" b="1">
                <a:latin typeface="Lexend Deca"/>
                <a:ea typeface="Lexend Deca"/>
                <a:cs typeface="Lexend Deca"/>
                <a:sym typeface="Lexend Deca"/>
              </a:defRPr>
            </a:lvl9pPr>
          </a:lstStyle>
          <a:p>
            <a:endParaRPr/>
          </a:p>
        </p:txBody>
      </p:sp>
      <p:sp>
        <p:nvSpPr>
          <p:cNvPr id="195" name="Google Shape;195;p22"/>
          <p:cNvSpPr txBox="1">
            <a:spLocks noGrp="1"/>
          </p:cNvSpPr>
          <p:nvPr>
            <p:ph type="subTitle" idx="14"/>
          </p:nvPr>
        </p:nvSpPr>
        <p:spPr>
          <a:xfrm>
            <a:off x="5927450" y="2130375"/>
            <a:ext cx="2483700" cy="6975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196" name="Google Shape;196;p22"/>
          <p:cNvSpPr txBox="1">
            <a:spLocks noGrp="1"/>
          </p:cNvSpPr>
          <p:nvPr>
            <p:ph type="subTitle" idx="15"/>
          </p:nvPr>
        </p:nvSpPr>
        <p:spPr>
          <a:xfrm>
            <a:off x="5925750" y="1620925"/>
            <a:ext cx="2265600" cy="487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000"/>
              <a:buFont typeface="Lexend Deca"/>
              <a:buNone/>
              <a:defRPr sz="2000" b="1">
                <a:latin typeface="Lexend Deca"/>
                <a:ea typeface="Lexend Deca"/>
                <a:cs typeface="Lexend Deca"/>
                <a:sym typeface="Lexend Deca"/>
              </a:defRPr>
            </a:lvl1pPr>
            <a:lvl2pPr lvl="1" algn="ctr" rtl="0">
              <a:spcBef>
                <a:spcPts val="0"/>
              </a:spcBef>
              <a:spcAft>
                <a:spcPts val="0"/>
              </a:spcAft>
              <a:buSzPts val="2000"/>
              <a:buFont typeface="Lexend Deca"/>
              <a:buNone/>
              <a:defRPr sz="2000" b="1">
                <a:latin typeface="Lexend Deca"/>
                <a:ea typeface="Lexend Deca"/>
                <a:cs typeface="Lexend Deca"/>
                <a:sym typeface="Lexend Deca"/>
              </a:defRPr>
            </a:lvl2pPr>
            <a:lvl3pPr lvl="2" algn="ctr" rtl="0">
              <a:spcBef>
                <a:spcPts val="0"/>
              </a:spcBef>
              <a:spcAft>
                <a:spcPts val="0"/>
              </a:spcAft>
              <a:buSzPts val="2000"/>
              <a:buFont typeface="Lexend Deca"/>
              <a:buNone/>
              <a:defRPr sz="2000" b="1">
                <a:latin typeface="Lexend Deca"/>
                <a:ea typeface="Lexend Deca"/>
                <a:cs typeface="Lexend Deca"/>
                <a:sym typeface="Lexend Deca"/>
              </a:defRPr>
            </a:lvl3pPr>
            <a:lvl4pPr lvl="3" algn="ctr" rtl="0">
              <a:spcBef>
                <a:spcPts val="0"/>
              </a:spcBef>
              <a:spcAft>
                <a:spcPts val="0"/>
              </a:spcAft>
              <a:buSzPts val="2000"/>
              <a:buFont typeface="Lexend Deca"/>
              <a:buNone/>
              <a:defRPr sz="2000" b="1">
                <a:latin typeface="Lexend Deca"/>
                <a:ea typeface="Lexend Deca"/>
                <a:cs typeface="Lexend Deca"/>
                <a:sym typeface="Lexend Deca"/>
              </a:defRPr>
            </a:lvl4pPr>
            <a:lvl5pPr lvl="4" algn="ctr" rtl="0">
              <a:spcBef>
                <a:spcPts val="0"/>
              </a:spcBef>
              <a:spcAft>
                <a:spcPts val="0"/>
              </a:spcAft>
              <a:buSzPts val="2000"/>
              <a:buFont typeface="Lexend Deca"/>
              <a:buNone/>
              <a:defRPr sz="2000" b="1">
                <a:latin typeface="Lexend Deca"/>
                <a:ea typeface="Lexend Deca"/>
                <a:cs typeface="Lexend Deca"/>
                <a:sym typeface="Lexend Deca"/>
              </a:defRPr>
            </a:lvl5pPr>
            <a:lvl6pPr lvl="5" algn="ctr" rtl="0">
              <a:spcBef>
                <a:spcPts val="0"/>
              </a:spcBef>
              <a:spcAft>
                <a:spcPts val="0"/>
              </a:spcAft>
              <a:buSzPts val="2000"/>
              <a:buFont typeface="Lexend Deca"/>
              <a:buNone/>
              <a:defRPr sz="2000" b="1">
                <a:latin typeface="Lexend Deca"/>
                <a:ea typeface="Lexend Deca"/>
                <a:cs typeface="Lexend Deca"/>
                <a:sym typeface="Lexend Deca"/>
              </a:defRPr>
            </a:lvl6pPr>
            <a:lvl7pPr lvl="6" algn="ctr" rtl="0">
              <a:spcBef>
                <a:spcPts val="0"/>
              </a:spcBef>
              <a:spcAft>
                <a:spcPts val="0"/>
              </a:spcAft>
              <a:buSzPts val="2000"/>
              <a:buFont typeface="Lexend Deca"/>
              <a:buNone/>
              <a:defRPr sz="2000" b="1">
                <a:latin typeface="Lexend Deca"/>
                <a:ea typeface="Lexend Deca"/>
                <a:cs typeface="Lexend Deca"/>
                <a:sym typeface="Lexend Deca"/>
              </a:defRPr>
            </a:lvl7pPr>
            <a:lvl8pPr lvl="7" algn="ctr" rtl="0">
              <a:spcBef>
                <a:spcPts val="0"/>
              </a:spcBef>
              <a:spcAft>
                <a:spcPts val="0"/>
              </a:spcAft>
              <a:buSzPts val="2000"/>
              <a:buFont typeface="Lexend Deca"/>
              <a:buNone/>
              <a:defRPr sz="2000" b="1">
                <a:latin typeface="Lexend Deca"/>
                <a:ea typeface="Lexend Deca"/>
                <a:cs typeface="Lexend Deca"/>
                <a:sym typeface="Lexend Deca"/>
              </a:defRPr>
            </a:lvl8pPr>
            <a:lvl9pPr lvl="8" algn="ctr" rtl="0">
              <a:spcBef>
                <a:spcPts val="0"/>
              </a:spcBef>
              <a:spcAft>
                <a:spcPts val="0"/>
              </a:spcAft>
              <a:buSzPts val="2000"/>
              <a:buFont typeface="Lexend Deca"/>
              <a:buNone/>
              <a:defRPr sz="2000" b="1">
                <a:latin typeface="Lexend Deca"/>
                <a:ea typeface="Lexend Deca"/>
                <a:cs typeface="Lexend Deca"/>
                <a:sym typeface="Lexend Deca"/>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hanks">
  <p:cSld name="TITLE_1">
    <p:spTree>
      <p:nvGrpSpPr>
        <p:cNvPr id="1" name="Shape 197"/>
        <p:cNvGrpSpPr/>
        <p:nvPr/>
      </p:nvGrpSpPr>
      <p:grpSpPr>
        <a:xfrm>
          <a:off x="0" y="0"/>
          <a:ext cx="0" cy="0"/>
          <a:chOff x="0" y="0"/>
          <a:chExt cx="0" cy="0"/>
        </a:xfrm>
      </p:grpSpPr>
      <p:sp>
        <p:nvSpPr>
          <p:cNvPr id="198" name="Google Shape;198;p23"/>
          <p:cNvSpPr txBox="1">
            <a:spLocks noGrp="1"/>
          </p:cNvSpPr>
          <p:nvPr>
            <p:ph type="ctrTitle"/>
          </p:nvPr>
        </p:nvSpPr>
        <p:spPr>
          <a:xfrm>
            <a:off x="4100400" y="1047150"/>
            <a:ext cx="4325400" cy="10110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dk1"/>
              </a:buClr>
              <a:buSzPts val="5200"/>
              <a:buNone/>
              <a:defRPr sz="5400">
                <a:solidFill>
                  <a:schemeClr val="dk1"/>
                </a:solidFill>
              </a:defRPr>
            </a:lvl1pPr>
            <a:lvl2pPr lvl="1" algn="ctr" rtl="0">
              <a:spcBef>
                <a:spcPts val="0"/>
              </a:spcBef>
              <a:spcAft>
                <a:spcPts val="0"/>
              </a:spcAft>
              <a:buClr>
                <a:schemeClr val="dk1"/>
              </a:buClr>
              <a:buSzPts val="5200"/>
              <a:buNone/>
              <a:defRPr sz="5200">
                <a:solidFill>
                  <a:schemeClr val="dk1"/>
                </a:solidFill>
              </a:defRPr>
            </a:lvl2pPr>
            <a:lvl3pPr lvl="2" algn="ctr" rtl="0">
              <a:spcBef>
                <a:spcPts val="0"/>
              </a:spcBef>
              <a:spcAft>
                <a:spcPts val="0"/>
              </a:spcAft>
              <a:buClr>
                <a:schemeClr val="dk1"/>
              </a:buClr>
              <a:buSzPts val="5200"/>
              <a:buNone/>
              <a:defRPr sz="5200">
                <a:solidFill>
                  <a:schemeClr val="dk1"/>
                </a:solidFill>
              </a:defRPr>
            </a:lvl3pPr>
            <a:lvl4pPr lvl="3" algn="ctr" rtl="0">
              <a:spcBef>
                <a:spcPts val="0"/>
              </a:spcBef>
              <a:spcAft>
                <a:spcPts val="0"/>
              </a:spcAft>
              <a:buClr>
                <a:schemeClr val="dk1"/>
              </a:buClr>
              <a:buSzPts val="5200"/>
              <a:buNone/>
              <a:defRPr sz="5200">
                <a:solidFill>
                  <a:schemeClr val="dk1"/>
                </a:solidFill>
              </a:defRPr>
            </a:lvl4pPr>
            <a:lvl5pPr lvl="4" algn="ctr" rtl="0">
              <a:spcBef>
                <a:spcPts val="0"/>
              </a:spcBef>
              <a:spcAft>
                <a:spcPts val="0"/>
              </a:spcAft>
              <a:buClr>
                <a:schemeClr val="dk1"/>
              </a:buClr>
              <a:buSzPts val="5200"/>
              <a:buNone/>
              <a:defRPr sz="5200">
                <a:solidFill>
                  <a:schemeClr val="dk1"/>
                </a:solidFill>
              </a:defRPr>
            </a:lvl5pPr>
            <a:lvl6pPr lvl="5" algn="ctr" rtl="0">
              <a:spcBef>
                <a:spcPts val="0"/>
              </a:spcBef>
              <a:spcAft>
                <a:spcPts val="0"/>
              </a:spcAft>
              <a:buClr>
                <a:schemeClr val="dk1"/>
              </a:buClr>
              <a:buSzPts val="5200"/>
              <a:buNone/>
              <a:defRPr sz="5200">
                <a:solidFill>
                  <a:schemeClr val="dk1"/>
                </a:solidFill>
              </a:defRPr>
            </a:lvl6pPr>
            <a:lvl7pPr lvl="6" algn="ctr" rtl="0">
              <a:spcBef>
                <a:spcPts val="0"/>
              </a:spcBef>
              <a:spcAft>
                <a:spcPts val="0"/>
              </a:spcAft>
              <a:buClr>
                <a:schemeClr val="dk1"/>
              </a:buClr>
              <a:buSzPts val="5200"/>
              <a:buNone/>
              <a:defRPr sz="5200">
                <a:solidFill>
                  <a:schemeClr val="dk1"/>
                </a:solidFill>
              </a:defRPr>
            </a:lvl7pPr>
            <a:lvl8pPr lvl="7" algn="ctr" rtl="0">
              <a:spcBef>
                <a:spcPts val="0"/>
              </a:spcBef>
              <a:spcAft>
                <a:spcPts val="0"/>
              </a:spcAft>
              <a:buClr>
                <a:schemeClr val="dk1"/>
              </a:buClr>
              <a:buSzPts val="5200"/>
              <a:buNone/>
              <a:defRPr sz="5200">
                <a:solidFill>
                  <a:schemeClr val="dk1"/>
                </a:solidFill>
              </a:defRPr>
            </a:lvl8pPr>
            <a:lvl9pPr lvl="8" algn="ctr" rtl="0">
              <a:spcBef>
                <a:spcPts val="0"/>
              </a:spcBef>
              <a:spcAft>
                <a:spcPts val="0"/>
              </a:spcAft>
              <a:buClr>
                <a:schemeClr val="dk1"/>
              </a:buClr>
              <a:buSzPts val="5200"/>
              <a:buNone/>
              <a:defRPr sz="5200">
                <a:solidFill>
                  <a:schemeClr val="dk1"/>
                </a:solidFill>
              </a:defRPr>
            </a:lvl9pPr>
          </a:lstStyle>
          <a:p>
            <a:endParaRPr/>
          </a:p>
        </p:txBody>
      </p:sp>
      <p:sp>
        <p:nvSpPr>
          <p:cNvPr id="199" name="Google Shape;199;p23"/>
          <p:cNvSpPr txBox="1">
            <a:spLocks noGrp="1"/>
          </p:cNvSpPr>
          <p:nvPr>
            <p:ph type="subTitle" idx="1"/>
          </p:nvPr>
        </p:nvSpPr>
        <p:spPr>
          <a:xfrm>
            <a:off x="4100400" y="1974038"/>
            <a:ext cx="4230300" cy="493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Font typeface="Lexend Deca"/>
              <a:buNone/>
              <a:defRPr b="1">
                <a:latin typeface="Lexend Deca"/>
                <a:ea typeface="Lexend Deca"/>
                <a:cs typeface="Lexend Deca"/>
                <a:sym typeface="Lexend Deca"/>
              </a:defRPr>
            </a:lvl1pPr>
            <a:lvl2pPr lvl="1" algn="ctr" rtl="0">
              <a:lnSpc>
                <a:spcPct val="100000"/>
              </a:lnSpc>
              <a:spcBef>
                <a:spcPts val="0"/>
              </a:spcBef>
              <a:spcAft>
                <a:spcPts val="0"/>
              </a:spcAft>
              <a:buSzPts val="2800"/>
              <a:buFont typeface="Lexend Deca"/>
              <a:buNone/>
              <a:defRPr sz="2800" b="1">
                <a:latin typeface="Lexend Deca"/>
                <a:ea typeface="Lexend Deca"/>
                <a:cs typeface="Lexend Deca"/>
                <a:sym typeface="Lexend Deca"/>
              </a:defRPr>
            </a:lvl2pPr>
            <a:lvl3pPr lvl="2" algn="ctr" rtl="0">
              <a:lnSpc>
                <a:spcPct val="100000"/>
              </a:lnSpc>
              <a:spcBef>
                <a:spcPts val="0"/>
              </a:spcBef>
              <a:spcAft>
                <a:spcPts val="0"/>
              </a:spcAft>
              <a:buSzPts val="2800"/>
              <a:buFont typeface="Lexend Deca"/>
              <a:buNone/>
              <a:defRPr sz="2800" b="1">
                <a:latin typeface="Lexend Deca"/>
                <a:ea typeface="Lexend Deca"/>
                <a:cs typeface="Lexend Deca"/>
                <a:sym typeface="Lexend Deca"/>
              </a:defRPr>
            </a:lvl3pPr>
            <a:lvl4pPr lvl="3" algn="ctr" rtl="0">
              <a:lnSpc>
                <a:spcPct val="100000"/>
              </a:lnSpc>
              <a:spcBef>
                <a:spcPts val="0"/>
              </a:spcBef>
              <a:spcAft>
                <a:spcPts val="0"/>
              </a:spcAft>
              <a:buSzPts val="2800"/>
              <a:buFont typeface="Lexend Deca"/>
              <a:buNone/>
              <a:defRPr sz="2800" b="1">
                <a:latin typeface="Lexend Deca"/>
                <a:ea typeface="Lexend Deca"/>
                <a:cs typeface="Lexend Deca"/>
                <a:sym typeface="Lexend Deca"/>
              </a:defRPr>
            </a:lvl4pPr>
            <a:lvl5pPr lvl="4" algn="ctr" rtl="0">
              <a:lnSpc>
                <a:spcPct val="100000"/>
              </a:lnSpc>
              <a:spcBef>
                <a:spcPts val="0"/>
              </a:spcBef>
              <a:spcAft>
                <a:spcPts val="0"/>
              </a:spcAft>
              <a:buSzPts val="2800"/>
              <a:buFont typeface="Lexend Deca"/>
              <a:buNone/>
              <a:defRPr sz="2800" b="1">
                <a:latin typeface="Lexend Deca"/>
                <a:ea typeface="Lexend Deca"/>
                <a:cs typeface="Lexend Deca"/>
                <a:sym typeface="Lexend Deca"/>
              </a:defRPr>
            </a:lvl5pPr>
            <a:lvl6pPr lvl="5" algn="ctr" rtl="0">
              <a:lnSpc>
                <a:spcPct val="100000"/>
              </a:lnSpc>
              <a:spcBef>
                <a:spcPts val="0"/>
              </a:spcBef>
              <a:spcAft>
                <a:spcPts val="0"/>
              </a:spcAft>
              <a:buSzPts val="2800"/>
              <a:buFont typeface="Lexend Deca"/>
              <a:buNone/>
              <a:defRPr sz="2800" b="1">
                <a:latin typeface="Lexend Deca"/>
                <a:ea typeface="Lexend Deca"/>
                <a:cs typeface="Lexend Deca"/>
                <a:sym typeface="Lexend Deca"/>
              </a:defRPr>
            </a:lvl6pPr>
            <a:lvl7pPr lvl="6" algn="ctr" rtl="0">
              <a:lnSpc>
                <a:spcPct val="100000"/>
              </a:lnSpc>
              <a:spcBef>
                <a:spcPts val="0"/>
              </a:spcBef>
              <a:spcAft>
                <a:spcPts val="0"/>
              </a:spcAft>
              <a:buSzPts val="2800"/>
              <a:buFont typeface="Lexend Deca"/>
              <a:buNone/>
              <a:defRPr sz="2800" b="1">
                <a:latin typeface="Lexend Deca"/>
                <a:ea typeface="Lexend Deca"/>
                <a:cs typeface="Lexend Deca"/>
                <a:sym typeface="Lexend Deca"/>
              </a:defRPr>
            </a:lvl7pPr>
            <a:lvl8pPr lvl="7" algn="ctr" rtl="0">
              <a:lnSpc>
                <a:spcPct val="100000"/>
              </a:lnSpc>
              <a:spcBef>
                <a:spcPts val="0"/>
              </a:spcBef>
              <a:spcAft>
                <a:spcPts val="0"/>
              </a:spcAft>
              <a:buSzPts val="2800"/>
              <a:buFont typeface="Lexend Deca"/>
              <a:buNone/>
              <a:defRPr sz="2800" b="1">
                <a:latin typeface="Lexend Deca"/>
                <a:ea typeface="Lexend Deca"/>
                <a:cs typeface="Lexend Deca"/>
                <a:sym typeface="Lexend Deca"/>
              </a:defRPr>
            </a:lvl8pPr>
            <a:lvl9pPr lvl="8" algn="ctr" rtl="0">
              <a:lnSpc>
                <a:spcPct val="100000"/>
              </a:lnSpc>
              <a:spcBef>
                <a:spcPts val="0"/>
              </a:spcBef>
              <a:spcAft>
                <a:spcPts val="0"/>
              </a:spcAft>
              <a:buSzPts val="2800"/>
              <a:buFont typeface="Lexend Deca"/>
              <a:buNone/>
              <a:defRPr sz="2800" b="1">
                <a:latin typeface="Lexend Deca"/>
                <a:ea typeface="Lexend Deca"/>
                <a:cs typeface="Lexend Deca"/>
                <a:sym typeface="Lexend Deca"/>
              </a:defRPr>
            </a:lvl9pPr>
          </a:lstStyle>
          <a:p>
            <a:endParaRPr/>
          </a:p>
        </p:txBody>
      </p:sp>
      <p:sp>
        <p:nvSpPr>
          <p:cNvPr id="200" name="Google Shape;200;p23"/>
          <p:cNvSpPr/>
          <p:nvPr/>
        </p:nvSpPr>
        <p:spPr>
          <a:xfrm>
            <a:off x="-2525" y="-4875"/>
            <a:ext cx="9158700" cy="932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3"/>
          <p:cNvSpPr/>
          <p:nvPr/>
        </p:nvSpPr>
        <p:spPr>
          <a:xfrm flipH="1">
            <a:off x="-2525" y="329650"/>
            <a:ext cx="9158700" cy="726900"/>
          </a:xfrm>
          <a:prstGeom prst="round2SameRect">
            <a:avLst>
              <a:gd name="adj1" fmla="val 50000"/>
              <a:gd name="adj2" fmla="val 0"/>
            </a:avLst>
          </a:prstGeom>
          <a:solidFill>
            <a:schemeClr val="lt2"/>
          </a:solidFill>
          <a:ln>
            <a:noFill/>
          </a:ln>
          <a:effectLst>
            <a:outerShdw blurRad="57150" dist="1905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3"/>
          <p:cNvSpPr/>
          <p:nvPr/>
        </p:nvSpPr>
        <p:spPr>
          <a:xfrm flipH="1">
            <a:off x="-2525" y="4416600"/>
            <a:ext cx="9158700" cy="726900"/>
          </a:xfrm>
          <a:prstGeom prst="round2SameRect">
            <a:avLst>
              <a:gd name="adj1" fmla="val 50000"/>
              <a:gd name="adj2" fmla="val 0"/>
            </a:avLst>
          </a:prstGeom>
          <a:solidFill>
            <a:schemeClr val="lt2"/>
          </a:solidFill>
          <a:ln>
            <a:noFill/>
          </a:ln>
          <a:effectLst>
            <a:outerShdw blurRad="57150" dist="19050" dir="1422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3"/>
          <p:cNvSpPr/>
          <p:nvPr/>
        </p:nvSpPr>
        <p:spPr>
          <a:xfrm>
            <a:off x="706250" y="4563150"/>
            <a:ext cx="7189200" cy="4338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23"/>
          <p:cNvSpPr txBox="1">
            <a:spLocks noGrp="1"/>
          </p:cNvSpPr>
          <p:nvPr>
            <p:ph type="subTitle" idx="2"/>
          </p:nvPr>
        </p:nvSpPr>
        <p:spPr>
          <a:xfrm>
            <a:off x="4100400" y="2410560"/>
            <a:ext cx="4230300" cy="900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None/>
              <a:defRPr>
                <a:solidFill>
                  <a:schemeClr val="dk2"/>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05" name="Google Shape;205;p23"/>
          <p:cNvSpPr txBox="1"/>
          <p:nvPr/>
        </p:nvSpPr>
        <p:spPr>
          <a:xfrm>
            <a:off x="4100400" y="3754250"/>
            <a:ext cx="4325400" cy="433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300"/>
              </a:spcBef>
              <a:spcAft>
                <a:spcPts val="0"/>
              </a:spcAft>
              <a:buNone/>
            </a:pPr>
            <a:r>
              <a:rPr lang="en" sz="1000" b="1">
                <a:solidFill>
                  <a:schemeClr val="dk1"/>
                </a:solidFill>
                <a:latin typeface="Work Sans"/>
                <a:ea typeface="Work Sans"/>
                <a:cs typeface="Work Sans"/>
                <a:sym typeface="Work Sans"/>
              </a:rPr>
              <a:t>CREDITS: </a:t>
            </a:r>
            <a:r>
              <a:rPr lang="en" sz="1000">
                <a:solidFill>
                  <a:schemeClr val="dk1"/>
                </a:solidFill>
                <a:latin typeface="Work Sans"/>
                <a:ea typeface="Work Sans"/>
                <a:cs typeface="Work Sans"/>
                <a:sym typeface="Work Sans"/>
              </a:rPr>
              <a:t>This presentation template was created by </a:t>
            </a:r>
            <a:r>
              <a:rPr lang="en" sz="1000" b="1">
                <a:solidFill>
                  <a:schemeClr val="dk1"/>
                </a:solidFill>
                <a:uFill>
                  <a:noFill/>
                </a:uFill>
                <a:latin typeface="Work Sans"/>
                <a:ea typeface="Work Sans"/>
                <a:cs typeface="Work Sans"/>
                <a:sym typeface="Work Sans"/>
                <a:hlinkClick r:id="rId2">
                  <a:extLst>
                    <a:ext uri="{A12FA001-AC4F-418D-AE19-62706E023703}">
                      <ahyp:hlinkClr xmlns:ahyp="http://schemas.microsoft.com/office/drawing/2018/hyperlinkcolor" val="tx"/>
                    </a:ext>
                  </a:extLst>
                </a:hlinkClick>
              </a:rPr>
              <a:t>Slidesgo</a:t>
            </a:r>
            <a:r>
              <a:rPr lang="en" sz="1000">
                <a:solidFill>
                  <a:schemeClr val="dk1"/>
                </a:solidFill>
                <a:latin typeface="Work Sans"/>
                <a:ea typeface="Work Sans"/>
                <a:cs typeface="Work Sans"/>
                <a:sym typeface="Work Sans"/>
              </a:rPr>
              <a:t>, including icons by </a:t>
            </a:r>
            <a:r>
              <a:rPr lang="en" sz="1000" b="1">
                <a:solidFill>
                  <a:schemeClr val="dk1"/>
                </a:solidFill>
                <a:uFill>
                  <a:noFill/>
                </a:uFill>
                <a:latin typeface="Work Sans"/>
                <a:ea typeface="Work Sans"/>
                <a:cs typeface="Work Sans"/>
                <a:sym typeface="Work Sans"/>
                <a:hlinkClick r:id="rId3">
                  <a:extLst>
                    <a:ext uri="{A12FA001-AC4F-418D-AE19-62706E023703}">
                      <ahyp:hlinkClr xmlns:ahyp="http://schemas.microsoft.com/office/drawing/2018/hyperlinkcolor" val="tx"/>
                    </a:ext>
                  </a:extLst>
                </a:hlinkClick>
              </a:rPr>
              <a:t>Flaticon</a:t>
            </a:r>
            <a:r>
              <a:rPr lang="en" sz="1000">
                <a:solidFill>
                  <a:schemeClr val="dk1"/>
                </a:solidFill>
                <a:latin typeface="Work Sans"/>
                <a:ea typeface="Work Sans"/>
                <a:cs typeface="Work Sans"/>
                <a:sym typeface="Work Sans"/>
              </a:rPr>
              <a:t> and infographics &amp; images by </a:t>
            </a:r>
            <a:r>
              <a:rPr lang="en" sz="1000" b="1">
                <a:solidFill>
                  <a:schemeClr val="dk1"/>
                </a:solidFill>
                <a:uFill>
                  <a:noFill/>
                </a:uFill>
                <a:latin typeface="Work Sans"/>
                <a:ea typeface="Work Sans"/>
                <a:cs typeface="Work Sans"/>
                <a:sym typeface="Work Sans"/>
                <a:hlinkClick r:id="rId4">
                  <a:extLst>
                    <a:ext uri="{A12FA001-AC4F-418D-AE19-62706E023703}">
                      <ahyp:hlinkClr xmlns:ahyp="http://schemas.microsoft.com/office/drawing/2018/hyperlinkcolor" val="tx"/>
                    </a:ext>
                  </a:extLst>
                </a:hlinkClick>
              </a:rPr>
              <a:t>Freepik</a:t>
            </a:r>
            <a:endParaRPr sz="1000" b="1">
              <a:solidFill>
                <a:schemeClr val="dk1"/>
              </a:solidFill>
              <a:latin typeface="Work Sans"/>
              <a:ea typeface="Work Sans"/>
              <a:cs typeface="Work Sans"/>
              <a:sym typeface="Work Sans"/>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ackground ">
  <p:cSld name="TITLE_1_1">
    <p:spTree>
      <p:nvGrpSpPr>
        <p:cNvPr id="1" name="Shape 206"/>
        <p:cNvGrpSpPr/>
        <p:nvPr/>
      </p:nvGrpSpPr>
      <p:grpSpPr>
        <a:xfrm>
          <a:off x="0" y="0"/>
          <a:ext cx="0" cy="0"/>
          <a:chOff x="0" y="0"/>
          <a:chExt cx="0" cy="0"/>
        </a:xfrm>
      </p:grpSpPr>
      <p:sp>
        <p:nvSpPr>
          <p:cNvPr id="207" name="Google Shape;207;p24"/>
          <p:cNvSpPr/>
          <p:nvPr/>
        </p:nvSpPr>
        <p:spPr>
          <a:xfrm>
            <a:off x="-2525" y="-4875"/>
            <a:ext cx="9158700" cy="932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4"/>
          <p:cNvSpPr/>
          <p:nvPr/>
        </p:nvSpPr>
        <p:spPr>
          <a:xfrm flipH="1">
            <a:off x="-2525" y="329650"/>
            <a:ext cx="9158700" cy="726900"/>
          </a:xfrm>
          <a:prstGeom prst="round2SameRect">
            <a:avLst>
              <a:gd name="adj1" fmla="val 50000"/>
              <a:gd name="adj2" fmla="val 0"/>
            </a:avLst>
          </a:prstGeom>
          <a:solidFill>
            <a:schemeClr val="lt2"/>
          </a:solidFill>
          <a:ln>
            <a:noFill/>
          </a:ln>
          <a:effectLst>
            <a:outerShdw blurRad="57150" dist="1905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4"/>
          <p:cNvSpPr/>
          <p:nvPr/>
        </p:nvSpPr>
        <p:spPr>
          <a:xfrm flipH="1">
            <a:off x="-2525" y="4416600"/>
            <a:ext cx="9158700" cy="726900"/>
          </a:xfrm>
          <a:prstGeom prst="round2SameRect">
            <a:avLst>
              <a:gd name="adj1" fmla="val 50000"/>
              <a:gd name="adj2" fmla="val 0"/>
            </a:avLst>
          </a:prstGeom>
          <a:solidFill>
            <a:schemeClr val="lt2"/>
          </a:solidFill>
          <a:ln>
            <a:noFill/>
          </a:ln>
          <a:effectLst>
            <a:outerShdw blurRad="57150" dist="19050" dir="1422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4"/>
          <p:cNvSpPr/>
          <p:nvPr/>
        </p:nvSpPr>
        <p:spPr>
          <a:xfrm>
            <a:off x="706250" y="4563150"/>
            <a:ext cx="7189200" cy="4338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ackground 1">
  <p:cSld name="TITLE_AND_TWO_COLUMNS_2_1_1_1">
    <p:spTree>
      <p:nvGrpSpPr>
        <p:cNvPr id="1" name="Shape 211"/>
        <p:cNvGrpSpPr/>
        <p:nvPr/>
      </p:nvGrpSpPr>
      <p:grpSpPr>
        <a:xfrm>
          <a:off x="0" y="0"/>
          <a:ext cx="0" cy="0"/>
          <a:chOff x="0" y="0"/>
          <a:chExt cx="0" cy="0"/>
        </a:xfrm>
      </p:grpSpPr>
      <p:sp>
        <p:nvSpPr>
          <p:cNvPr id="212" name="Google Shape;212;p25"/>
          <p:cNvSpPr/>
          <p:nvPr/>
        </p:nvSpPr>
        <p:spPr>
          <a:xfrm flipH="1">
            <a:off x="-2525" y="4603500"/>
            <a:ext cx="9158700" cy="540000"/>
          </a:xfrm>
          <a:prstGeom prst="round2SameRect">
            <a:avLst>
              <a:gd name="adj1" fmla="val 50000"/>
              <a:gd name="adj2" fmla="val 0"/>
            </a:avLst>
          </a:prstGeom>
          <a:solidFill>
            <a:schemeClr val="dk2"/>
          </a:solidFill>
          <a:ln>
            <a:noFill/>
          </a:ln>
          <a:effectLst>
            <a:outerShdw blurRad="57150" dist="19050" dir="14220000" algn="bl" rotWithShape="0">
              <a:srgbClr val="000000">
                <a:alpha val="3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5"/>
          <p:cNvSpPr/>
          <p:nvPr/>
        </p:nvSpPr>
        <p:spPr>
          <a:xfrm>
            <a:off x="-2525" y="-4875"/>
            <a:ext cx="9158700" cy="932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5"/>
          <p:cNvSpPr/>
          <p:nvPr/>
        </p:nvSpPr>
        <p:spPr>
          <a:xfrm flipH="1">
            <a:off x="-2525" y="329650"/>
            <a:ext cx="9158700" cy="726900"/>
          </a:xfrm>
          <a:prstGeom prst="round2SameRect">
            <a:avLst>
              <a:gd name="adj1" fmla="val 50000"/>
              <a:gd name="adj2" fmla="val 0"/>
            </a:avLst>
          </a:prstGeom>
          <a:solidFill>
            <a:schemeClr val="lt2"/>
          </a:solidFill>
          <a:ln>
            <a:noFill/>
          </a:ln>
          <a:effectLst>
            <a:outerShdw blurRad="57150" dist="1905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218"/>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only">
  <p:cSld name="CUSTOM">
    <p:spTree>
      <p:nvGrpSpPr>
        <p:cNvPr id="1" name="Shape 219"/>
        <p:cNvGrpSpPr/>
        <p:nvPr/>
      </p:nvGrpSpPr>
      <p:grpSpPr>
        <a:xfrm>
          <a:off x="0" y="0"/>
          <a:ext cx="0" cy="0"/>
          <a:chOff x="0" y="0"/>
          <a:chExt cx="0" cy="0"/>
        </a:xfrm>
      </p:grpSpPr>
      <p:sp>
        <p:nvSpPr>
          <p:cNvPr id="220" name="Google Shape;220;p28"/>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Arial"/>
              <a:buNone/>
              <a:defRPr>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3"/>
        <p:cNvGrpSpPr/>
        <p:nvPr/>
      </p:nvGrpSpPr>
      <p:grpSpPr>
        <a:xfrm>
          <a:off x="0" y="0"/>
          <a:ext cx="0" cy="0"/>
          <a:chOff x="0" y="0"/>
          <a:chExt cx="0" cy="0"/>
        </a:xfrm>
      </p:grpSpPr>
      <p:sp>
        <p:nvSpPr>
          <p:cNvPr id="24" name="Google Shape;24;p4"/>
          <p:cNvSpPr/>
          <p:nvPr/>
        </p:nvSpPr>
        <p:spPr>
          <a:xfrm flipH="1">
            <a:off x="-2525" y="4603500"/>
            <a:ext cx="9158700" cy="540000"/>
          </a:xfrm>
          <a:prstGeom prst="round2SameRect">
            <a:avLst>
              <a:gd name="adj1" fmla="val 50000"/>
              <a:gd name="adj2" fmla="val 0"/>
            </a:avLst>
          </a:prstGeom>
          <a:solidFill>
            <a:schemeClr val="dk2"/>
          </a:solidFill>
          <a:ln>
            <a:noFill/>
          </a:ln>
          <a:effectLst>
            <a:outerShdw blurRad="57150" dist="19050" dir="14220000" algn="bl" rotWithShape="0">
              <a:srgbClr val="000000">
                <a:alpha val="3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4"/>
          <p:cNvSpPr/>
          <p:nvPr/>
        </p:nvSpPr>
        <p:spPr>
          <a:xfrm>
            <a:off x="-2525" y="-4875"/>
            <a:ext cx="9158700" cy="932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4"/>
          <p:cNvSpPr/>
          <p:nvPr/>
        </p:nvSpPr>
        <p:spPr>
          <a:xfrm flipH="1">
            <a:off x="-2525" y="329650"/>
            <a:ext cx="9158700" cy="726900"/>
          </a:xfrm>
          <a:prstGeom prst="round2SameRect">
            <a:avLst>
              <a:gd name="adj1" fmla="val 50000"/>
              <a:gd name="adj2" fmla="val 0"/>
            </a:avLst>
          </a:prstGeom>
          <a:solidFill>
            <a:schemeClr val="lt2"/>
          </a:solidFill>
          <a:ln>
            <a:noFill/>
          </a:ln>
          <a:effectLst>
            <a:outerShdw blurRad="57150" dist="1905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txBox="1">
            <a:spLocks noGrp="1"/>
          </p:cNvSpPr>
          <p:nvPr>
            <p:ph type="body" idx="1"/>
          </p:nvPr>
        </p:nvSpPr>
        <p:spPr>
          <a:xfrm>
            <a:off x="720000" y="1152475"/>
            <a:ext cx="7704000" cy="3416400"/>
          </a:xfrm>
          <a:prstGeom prst="rect">
            <a:avLst/>
          </a:prstGeom>
        </p:spPr>
        <p:txBody>
          <a:bodyPr spcFirstLastPara="1" wrap="square" lIns="91425" tIns="91425" rIns="91425" bIns="91425" anchor="t" anchorCtr="0">
            <a:noAutofit/>
          </a:bodyPr>
          <a:lstStyle>
            <a:lvl1pPr marL="457200" lvl="0" indent="-330200">
              <a:spcBef>
                <a:spcPts val="0"/>
              </a:spcBef>
              <a:spcAft>
                <a:spcPts val="0"/>
              </a:spcAft>
              <a:buSzPts val="1600"/>
              <a:buChar char="●"/>
              <a:defRPr/>
            </a:lvl1pPr>
            <a:lvl2pPr marL="914400" lvl="1" indent="-330200">
              <a:spcBef>
                <a:spcPts val="0"/>
              </a:spcBef>
              <a:spcAft>
                <a:spcPts val="0"/>
              </a:spcAft>
              <a:buSzPts val="1600"/>
              <a:buChar char="○"/>
              <a:defRPr/>
            </a:lvl2pPr>
            <a:lvl3pPr marL="1371600" lvl="2" indent="-330200">
              <a:spcBef>
                <a:spcPts val="0"/>
              </a:spcBef>
              <a:spcAft>
                <a:spcPts val="0"/>
              </a:spcAft>
              <a:buSzPts val="1600"/>
              <a:buChar char="■"/>
              <a:defRPr/>
            </a:lvl3pPr>
            <a:lvl4pPr marL="1828800" lvl="3" indent="-330200">
              <a:spcBef>
                <a:spcPts val="0"/>
              </a:spcBef>
              <a:spcAft>
                <a:spcPts val="0"/>
              </a:spcAft>
              <a:buSzPts val="1600"/>
              <a:buChar char="●"/>
              <a:defRPr/>
            </a:lvl4pPr>
            <a:lvl5pPr marL="2286000" lvl="4" indent="-330200">
              <a:spcBef>
                <a:spcPts val="0"/>
              </a:spcBef>
              <a:spcAft>
                <a:spcPts val="0"/>
              </a:spcAft>
              <a:buSzPts val="1600"/>
              <a:buChar char="○"/>
              <a:defRPr/>
            </a:lvl5pPr>
            <a:lvl6pPr marL="2743200" lvl="5" indent="-330200">
              <a:spcBef>
                <a:spcPts val="0"/>
              </a:spcBef>
              <a:spcAft>
                <a:spcPts val="0"/>
              </a:spcAft>
              <a:buSzPts val="1600"/>
              <a:buChar char="■"/>
              <a:defRPr/>
            </a:lvl6pPr>
            <a:lvl7pPr marL="3200400" lvl="6" indent="-330200">
              <a:spcBef>
                <a:spcPts val="0"/>
              </a:spcBef>
              <a:spcAft>
                <a:spcPts val="0"/>
              </a:spcAft>
              <a:buSzPts val="1600"/>
              <a:buChar char="●"/>
              <a:defRPr/>
            </a:lvl7pPr>
            <a:lvl8pPr marL="3657600" lvl="7" indent="-330200">
              <a:spcBef>
                <a:spcPts val="0"/>
              </a:spcBef>
              <a:spcAft>
                <a:spcPts val="0"/>
              </a:spcAft>
              <a:buSzPts val="1600"/>
              <a:buChar char="○"/>
              <a:defRPr/>
            </a:lvl8pPr>
            <a:lvl9pPr marL="4114800" lvl="8" indent="-330200">
              <a:spcBef>
                <a:spcPts val="0"/>
              </a:spcBef>
              <a:spcAft>
                <a:spcPts val="0"/>
              </a:spcAft>
              <a:buSzPts val="1600"/>
              <a:buChar char="■"/>
              <a:defRPr/>
            </a:lvl9pPr>
          </a:lstStyle>
          <a:p>
            <a:endParaRPr/>
          </a:p>
        </p:txBody>
      </p:sp>
      <p:sp>
        <p:nvSpPr>
          <p:cNvPr id="28" name="Google Shape;28;p4"/>
          <p:cNvSpPr txBox="1">
            <a:spLocks noGrp="1"/>
          </p:cNvSpPr>
          <p:nvPr>
            <p:ph type="title"/>
          </p:nvPr>
        </p:nvSpPr>
        <p:spPr>
          <a:xfrm>
            <a:off x="1077500" y="368825"/>
            <a:ext cx="7346400" cy="572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Lexend Deca"/>
              <a:buNone/>
              <a:defRPr sz="3000" b="1">
                <a:solidFill>
                  <a:schemeClr val="dk1"/>
                </a:solidFill>
                <a:latin typeface="Lexend Deca"/>
                <a:ea typeface="Lexend Deca"/>
                <a:cs typeface="Lexend Deca"/>
                <a:sym typeface="Lexend Deca"/>
              </a:defRPr>
            </a:lvl1pPr>
            <a:lvl2pPr lvl="1" rtl="0">
              <a:spcBef>
                <a:spcPts val="0"/>
              </a:spcBef>
              <a:spcAft>
                <a:spcPts val="0"/>
              </a:spcAft>
              <a:buClr>
                <a:schemeClr val="dk1"/>
              </a:buClr>
              <a:buSzPts val="3000"/>
              <a:buFont typeface="Lexend Deca"/>
              <a:buNone/>
              <a:defRPr sz="3000" b="1">
                <a:solidFill>
                  <a:schemeClr val="dk1"/>
                </a:solidFill>
                <a:latin typeface="Lexend Deca"/>
                <a:ea typeface="Lexend Deca"/>
                <a:cs typeface="Lexend Deca"/>
                <a:sym typeface="Lexend Deca"/>
              </a:defRPr>
            </a:lvl2pPr>
            <a:lvl3pPr lvl="2" rtl="0">
              <a:spcBef>
                <a:spcPts val="0"/>
              </a:spcBef>
              <a:spcAft>
                <a:spcPts val="0"/>
              </a:spcAft>
              <a:buClr>
                <a:schemeClr val="dk1"/>
              </a:buClr>
              <a:buSzPts val="3000"/>
              <a:buFont typeface="Lexend Deca"/>
              <a:buNone/>
              <a:defRPr sz="3000" b="1">
                <a:solidFill>
                  <a:schemeClr val="dk1"/>
                </a:solidFill>
                <a:latin typeface="Lexend Deca"/>
                <a:ea typeface="Lexend Deca"/>
                <a:cs typeface="Lexend Deca"/>
                <a:sym typeface="Lexend Deca"/>
              </a:defRPr>
            </a:lvl3pPr>
            <a:lvl4pPr lvl="3" rtl="0">
              <a:spcBef>
                <a:spcPts val="0"/>
              </a:spcBef>
              <a:spcAft>
                <a:spcPts val="0"/>
              </a:spcAft>
              <a:buClr>
                <a:schemeClr val="dk1"/>
              </a:buClr>
              <a:buSzPts val="3000"/>
              <a:buFont typeface="Lexend Deca"/>
              <a:buNone/>
              <a:defRPr sz="3000" b="1">
                <a:solidFill>
                  <a:schemeClr val="dk1"/>
                </a:solidFill>
                <a:latin typeface="Lexend Deca"/>
                <a:ea typeface="Lexend Deca"/>
                <a:cs typeface="Lexend Deca"/>
                <a:sym typeface="Lexend Deca"/>
              </a:defRPr>
            </a:lvl4pPr>
            <a:lvl5pPr lvl="4" rtl="0">
              <a:spcBef>
                <a:spcPts val="0"/>
              </a:spcBef>
              <a:spcAft>
                <a:spcPts val="0"/>
              </a:spcAft>
              <a:buClr>
                <a:schemeClr val="dk1"/>
              </a:buClr>
              <a:buSzPts val="3000"/>
              <a:buFont typeface="Lexend Deca"/>
              <a:buNone/>
              <a:defRPr sz="3000" b="1">
                <a:solidFill>
                  <a:schemeClr val="dk1"/>
                </a:solidFill>
                <a:latin typeface="Lexend Deca"/>
                <a:ea typeface="Lexend Deca"/>
                <a:cs typeface="Lexend Deca"/>
                <a:sym typeface="Lexend Deca"/>
              </a:defRPr>
            </a:lvl5pPr>
            <a:lvl6pPr lvl="5" rtl="0">
              <a:spcBef>
                <a:spcPts val="0"/>
              </a:spcBef>
              <a:spcAft>
                <a:spcPts val="0"/>
              </a:spcAft>
              <a:buClr>
                <a:schemeClr val="dk1"/>
              </a:buClr>
              <a:buSzPts val="3000"/>
              <a:buFont typeface="Lexend Deca"/>
              <a:buNone/>
              <a:defRPr sz="3000" b="1">
                <a:solidFill>
                  <a:schemeClr val="dk1"/>
                </a:solidFill>
                <a:latin typeface="Lexend Deca"/>
                <a:ea typeface="Lexend Deca"/>
                <a:cs typeface="Lexend Deca"/>
                <a:sym typeface="Lexend Deca"/>
              </a:defRPr>
            </a:lvl6pPr>
            <a:lvl7pPr lvl="6" rtl="0">
              <a:spcBef>
                <a:spcPts val="0"/>
              </a:spcBef>
              <a:spcAft>
                <a:spcPts val="0"/>
              </a:spcAft>
              <a:buClr>
                <a:schemeClr val="dk1"/>
              </a:buClr>
              <a:buSzPts val="3000"/>
              <a:buFont typeface="Lexend Deca"/>
              <a:buNone/>
              <a:defRPr sz="3000" b="1">
                <a:solidFill>
                  <a:schemeClr val="dk1"/>
                </a:solidFill>
                <a:latin typeface="Lexend Deca"/>
                <a:ea typeface="Lexend Deca"/>
                <a:cs typeface="Lexend Deca"/>
                <a:sym typeface="Lexend Deca"/>
              </a:defRPr>
            </a:lvl7pPr>
            <a:lvl8pPr lvl="7" rtl="0">
              <a:spcBef>
                <a:spcPts val="0"/>
              </a:spcBef>
              <a:spcAft>
                <a:spcPts val="0"/>
              </a:spcAft>
              <a:buClr>
                <a:schemeClr val="dk1"/>
              </a:buClr>
              <a:buSzPts val="3000"/>
              <a:buFont typeface="Lexend Deca"/>
              <a:buNone/>
              <a:defRPr sz="3000" b="1">
                <a:solidFill>
                  <a:schemeClr val="dk1"/>
                </a:solidFill>
                <a:latin typeface="Lexend Deca"/>
                <a:ea typeface="Lexend Deca"/>
                <a:cs typeface="Lexend Deca"/>
                <a:sym typeface="Lexend Deca"/>
              </a:defRPr>
            </a:lvl8pPr>
            <a:lvl9pPr lvl="8" rtl="0">
              <a:spcBef>
                <a:spcPts val="0"/>
              </a:spcBef>
              <a:spcAft>
                <a:spcPts val="0"/>
              </a:spcAft>
              <a:buClr>
                <a:schemeClr val="dk1"/>
              </a:buClr>
              <a:buSzPts val="3000"/>
              <a:buFont typeface="Lexend Deca"/>
              <a:buNone/>
              <a:defRPr sz="3000" b="1">
                <a:solidFill>
                  <a:schemeClr val="dk1"/>
                </a:solidFill>
                <a:latin typeface="Lexend Deca"/>
                <a:ea typeface="Lexend Deca"/>
                <a:cs typeface="Lexend Deca"/>
                <a:sym typeface="Lexend Deca"/>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9"/>
        <p:cNvGrpSpPr/>
        <p:nvPr/>
      </p:nvGrpSpPr>
      <p:grpSpPr>
        <a:xfrm>
          <a:off x="0" y="0"/>
          <a:ext cx="0" cy="0"/>
          <a:chOff x="0" y="0"/>
          <a:chExt cx="0" cy="0"/>
        </a:xfrm>
      </p:grpSpPr>
      <p:sp>
        <p:nvSpPr>
          <p:cNvPr id="30" name="Google Shape;30;p5"/>
          <p:cNvSpPr/>
          <p:nvPr/>
        </p:nvSpPr>
        <p:spPr>
          <a:xfrm flipH="1">
            <a:off x="-2525" y="4603500"/>
            <a:ext cx="9158700" cy="540000"/>
          </a:xfrm>
          <a:prstGeom prst="round2SameRect">
            <a:avLst>
              <a:gd name="adj1" fmla="val 50000"/>
              <a:gd name="adj2" fmla="val 0"/>
            </a:avLst>
          </a:prstGeom>
          <a:solidFill>
            <a:schemeClr val="dk2"/>
          </a:solidFill>
          <a:ln>
            <a:noFill/>
          </a:ln>
          <a:effectLst>
            <a:outerShdw blurRad="57150" dist="19050" dir="14220000" algn="bl" rotWithShape="0">
              <a:srgbClr val="000000">
                <a:alpha val="3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5"/>
          <p:cNvSpPr/>
          <p:nvPr/>
        </p:nvSpPr>
        <p:spPr>
          <a:xfrm>
            <a:off x="-2525" y="-4875"/>
            <a:ext cx="9158700" cy="932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5"/>
          <p:cNvSpPr/>
          <p:nvPr/>
        </p:nvSpPr>
        <p:spPr>
          <a:xfrm flipH="1">
            <a:off x="-2525" y="329650"/>
            <a:ext cx="9158700" cy="726900"/>
          </a:xfrm>
          <a:prstGeom prst="round2SameRect">
            <a:avLst>
              <a:gd name="adj1" fmla="val 50000"/>
              <a:gd name="adj2" fmla="val 0"/>
            </a:avLst>
          </a:prstGeom>
          <a:solidFill>
            <a:schemeClr val="lt2"/>
          </a:solidFill>
          <a:ln>
            <a:noFill/>
          </a:ln>
          <a:effectLst>
            <a:outerShdw blurRad="57150" dist="1905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5"/>
          <p:cNvSpPr txBox="1">
            <a:spLocks noGrp="1"/>
          </p:cNvSpPr>
          <p:nvPr>
            <p:ph type="title"/>
          </p:nvPr>
        </p:nvSpPr>
        <p:spPr>
          <a:xfrm>
            <a:off x="1077500" y="368825"/>
            <a:ext cx="73464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4" name="Google Shape;34;p5"/>
          <p:cNvSpPr txBox="1">
            <a:spLocks noGrp="1"/>
          </p:cNvSpPr>
          <p:nvPr>
            <p:ph type="subTitle" idx="1"/>
          </p:nvPr>
        </p:nvSpPr>
        <p:spPr>
          <a:xfrm>
            <a:off x="1998894" y="2268625"/>
            <a:ext cx="2766900" cy="7269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35" name="Google Shape;35;p5"/>
          <p:cNvSpPr txBox="1">
            <a:spLocks noGrp="1"/>
          </p:cNvSpPr>
          <p:nvPr>
            <p:ph type="subTitle" idx="2"/>
          </p:nvPr>
        </p:nvSpPr>
        <p:spPr>
          <a:xfrm>
            <a:off x="4571999" y="3396675"/>
            <a:ext cx="2766900" cy="7269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36" name="Google Shape;36;p5"/>
          <p:cNvSpPr txBox="1">
            <a:spLocks noGrp="1"/>
          </p:cNvSpPr>
          <p:nvPr>
            <p:ph type="subTitle" idx="3"/>
          </p:nvPr>
        </p:nvSpPr>
        <p:spPr>
          <a:xfrm>
            <a:off x="1998896" y="1854275"/>
            <a:ext cx="2265600" cy="4311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Font typeface="Lexend Deca"/>
              <a:buNone/>
              <a:defRPr sz="2000" b="1">
                <a:latin typeface="Lexend Deca"/>
                <a:ea typeface="Lexend Deca"/>
                <a:cs typeface="Lexend Deca"/>
                <a:sym typeface="Lexend Deca"/>
              </a:defRPr>
            </a:lvl1pPr>
            <a:lvl2pPr lvl="1" rtl="0">
              <a:spcBef>
                <a:spcPts val="0"/>
              </a:spcBef>
              <a:spcAft>
                <a:spcPts val="0"/>
              </a:spcAft>
              <a:buSzPts val="2000"/>
              <a:buFont typeface="Lexend Deca"/>
              <a:buNone/>
              <a:defRPr sz="2000" b="1">
                <a:latin typeface="Lexend Deca"/>
                <a:ea typeface="Lexend Deca"/>
                <a:cs typeface="Lexend Deca"/>
                <a:sym typeface="Lexend Deca"/>
              </a:defRPr>
            </a:lvl2pPr>
            <a:lvl3pPr lvl="2" rtl="0">
              <a:spcBef>
                <a:spcPts val="0"/>
              </a:spcBef>
              <a:spcAft>
                <a:spcPts val="0"/>
              </a:spcAft>
              <a:buSzPts val="2000"/>
              <a:buFont typeface="Lexend Deca"/>
              <a:buNone/>
              <a:defRPr sz="2000" b="1">
                <a:latin typeface="Lexend Deca"/>
                <a:ea typeface="Lexend Deca"/>
                <a:cs typeface="Lexend Deca"/>
                <a:sym typeface="Lexend Deca"/>
              </a:defRPr>
            </a:lvl3pPr>
            <a:lvl4pPr lvl="3" rtl="0">
              <a:spcBef>
                <a:spcPts val="0"/>
              </a:spcBef>
              <a:spcAft>
                <a:spcPts val="0"/>
              </a:spcAft>
              <a:buSzPts val="2000"/>
              <a:buFont typeface="Lexend Deca"/>
              <a:buNone/>
              <a:defRPr sz="2000" b="1">
                <a:latin typeface="Lexend Deca"/>
                <a:ea typeface="Lexend Deca"/>
                <a:cs typeface="Lexend Deca"/>
                <a:sym typeface="Lexend Deca"/>
              </a:defRPr>
            </a:lvl4pPr>
            <a:lvl5pPr lvl="4" rtl="0">
              <a:spcBef>
                <a:spcPts val="0"/>
              </a:spcBef>
              <a:spcAft>
                <a:spcPts val="0"/>
              </a:spcAft>
              <a:buSzPts val="2000"/>
              <a:buFont typeface="Lexend Deca"/>
              <a:buNone/>
              <a:defRPr sz="2000" b="1">
                <a:latin typeface="Lexend Deca"/>
                <a:ea typeface="Lexend Deca"/>
                <a:cs typeface="Lexend Deca"/>
                <a:sym typeface="Lexend Deca"/>
              </a:defRPr>
            </a:lvl5pPr>
            <a:lvl6pPr lvl="5" rtl="0">
              <a:spcBef>
                <a:spcPts val="0"/>
              </a:spcBef>
              <a:spcAft>
                <a:spcPts val="0"/>
              </a:spcAft>
              <a:buSzPts val="2000"/>
              <a:buFont typeface="Lexend Deca"/>
              <a:buNone/>
              <a:defRPr sz="2000" b="1">
                <a:latin typeface="Lexend Deca"/>
                <a:ea typeface="Lexend Deca"/>
                <a:cs typeface="Lexend Deca"/>
                <a:sym typeface="Lexend Deca"/>
              </a:defRPr>
            </a:lvl6pPr>
            <a:lvl7pPr lvl="6" rtl="0">
              <a:spcBef>
                <a:spcPts val="0"/>
              </a:spcBef>
              <a:spcAft>
                <a:spcPts val="0"/>
              </a:spcAft>
              <a:buSzPts val="2000"/>
              <a:buFont typeface="Lexend Deca"/>
              <a:buNone/>
              <a:defRPr sz="2000" b="1">
                <a:latin typeface="Lexend Deca"/>
                <a:ea typeface="Lexend Deca"/>
                <a:cs typeface="Lexend Deca"/>
                <a:sym typeface="Lexend Deca"/>
              </a:defRPr>
            </a:lvl7pPr>
            <a:lvl8pPr lvl="7" rtl="0">
              <a:spcBef>
                <a:spcPts val="0"/>
              </a:spcBef>
              <a:spcAft>
                <a:spcPts val="0"/>
              </a:spcAft>
              <a:buSzPts val="2000"/>
              <a:buFont typeface="Lexend Deca"/>
              <a:buNone/>
              <a:defRPr sz="2000" b="1">
                <a:latin typeface="Lexend Deca"/>
                <a:ea typeface="Lexend Deca"/>
                <a:cs typeface="Lexend Deca"/>
                <a:sym typeface="Lexend Deca"/>
              </a:defRPr>
            </a:lvl8pPr>
            <a:lvl9pPr lvl="8" rtl="0">
              <a:spcBef>
                <a:spcPts val="0"/>
              </a:spcBef>
              <a:spcAft>
                <a:spcPts val="0"/>
              </a:spcAft>
              <a:buSzPts val="2000"/>
              <a:buFont typeface="Lexend Deca"/>
              <a:buNone/>
              <a:defRPr sz="2000" b="1">
                <a:latin typeface="Lexend Deca"/>
                <a:ea typeface="Lexend Deca"/>
                <a:cs typeface="Lexend Deca"/>
                <a:sym typeface="Lexend Deca"/>
              </a:defRPr>
            </a:lvl9pPr>
          </a:lstStyle>
          <a:p>
            <a:endParaRPr/>
          </a:p>
        </p:txBody>
      </p:sp>
      <p:sp>
        <p:nvSpPr>
          <p:cNvPr id="37" name="Google Shape;37;p5"/>
          <p:cNvSpPr txBox="1">
            <a:spLocks noGrp="1"/>
          </p:cNvSpPr>
          <p:nvPr>
            <p:ph type="subTitle" idx="4"/>
          </p:nvPr>
        </p:nvSpPr>
        <p:spPr>
          <a:xfrm>
            <a:off x="4571999" y="2982320"/>
            <a:ext cx="2087100" cy="4311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Font typeface="Lexend Deca"/>
              <a:buNone/>
              <a:defRPr sz="2000" b="1">
                <a:latin typeface="Lexend Deca"/>
                <a:ea typeface="Lexend Deca"/>
                <a:cs typeface="Lexend Deca"/>
                <a:sym typeface="Lexend Deca"/>
              </a:defRPr>
            </a:lvl1pPr>
            <a:lvl2pPr lvl="1" rtl="0">
              <a:spcBef>
                <a:spcPts val="0"/>
              </a:spcBef>
              <a:spcAft>
                <a:spcPts val="0"/>
              </a:spcAft>
              <a:buSzPts val="2000"/>
              <a:buFont typeface="Lexend Deca"/>
              <a:buNone/>
              <a:defRPr sz="2000" b="1">
                <a:latin typeface="Lexend Deca"/>
                <a:ea typeface="Lexend Deca"/>
                <a:cs typeface="Lexend Deca"/>
                <a:sym typeface="Lexend Deca"/>
              </a:defRPr>
            </a:lvl2pPr>
            <a:lvl3pPr lvl="2" rtl="0">
              <a:spcBef>
                <a:spcPts val="0"/>
              </a:spcBef>
              <a:spcAft>
                <a:spcPts val="0"/>
              </a:spcAft>
              <a:buSzPts val="2000"/>
              <a:buFont typeface="Lexend Deca"/>
              <a:buNone/>
              <a:defRPr sz="2000" b="1">
                <a:latin typeface="Lexend Deca"/>
                <a:ea typeface="Lexend Deca"/>
                <a:cs typeface="Lexend Deca"/>
                <a:sym typeface="Lexend Deca"/>
              </a:defRPr>
            </a:lvl3pPr>
            <a:lvl4pPr lvl="3" rtl="0">
              <a:spcBef>
                <a:spcPts val="0"/>
              </a:spcBef>
              <a:spcAft>
                <a:spcPts val="0"/>
              </a:spcAft>
              <a:buSzPts val="2000"/>
              <a:buFont typeface="Lexend Deca"/>
              <a:buNone/>
              <a:defRPr sz="2000" b="1">
                <a:latin typeface="Lexend Deca"/>
                <a:ea typeface="Lexend Deca"/>
                <a:cs typeface="Lexend Deca"/>
                <a:sym typeface="Lexend Deca"/>
              </a:defRPr>
            </a:lvl4pPr>
            <a:lvl5pPr lvl="4" rtl="0">
              <a:spcBef>
                <a:spcPts val="0"/>
              </a:spcBef>
              <a:spcAft>
                <a:spcPts val="0"/>
              </a:spcAft>
              <a:buSzPts val="2000"/>
              <a:buFont typeface="Lexend Deca"/>
              <a:buNone/>
              <a:defRPr sz="2000" b="1">
                <a:latin typeface="Lexend Deca"/>
                <a:ea typeface="Lexend Deca"/>
                <a:cs typeface="Lexend Deca"/>
                <a:sym typeface="Lexend Deca"/>
              </a:defRPr>
            </a:lvl5pPr>
            <a:lvl6pPr lvl="5" rtl="0">
              <a:spcBef>
                <a:spcPts val="0"/>
              </a:spcBef>
              <a:spcAft>
                <a:spcPts val="0"/>
              </a:spcAft>
              <a:buSzPts val="2000"/>
              <a:buFont typeface="Lexend Deca"/>
              <a:buNone/>
              <a:defRPr sz="2000" b="1">
                <a:latin typeface="Lexend Deca"/>
                <a:ea typeface="Lexend Deca"/>
                <a:cs typeface="Lexend Deca"/>
                <a:sym typeface="Lexend Deca"/>
              </a:defRPr>
            </a:lvl6pPr>
            <a:lvl7pPr lvl="6" rtl="0">
              <a:spcBef>
                <a:spcPts val="0"/>
              </a:spcBef>
              <a:spcAft>
                <a:spcPts val="0"/>
              </a:spcAft>
              <a:buSzPts val="2000"/>
              <a:buFont typeface="Lexend Deca"/>
              <a:buNone/>
              <a:defRPr sz="2000" b="1">
                <a:latin typeface="Lexend Deca"/>
                <a:ea typeface="Lexend Deca"/>
                <a:cs typeface="Lexend Deca"/>
                <a:sym typeface="Lexend Deca"/>
              </a:defRPr>
            </a:lvl7pPr>
            <a:lvl8pPr lvl="7" rtl="0">
              <a:spcBef>
                <a:spcPts val="0"/>
              </a:spcBef>
              <a:spcAft>
                <a:spcPts val="0"/>
              </a:spcAft>
              <a:buSzPts val="2000"/>
              <a:buFont typeface="Lexend Deca"/>
              <a:buNone/>
              <a:defRPr sz="2000" b="1">
                <a:latin typeface="Lexend Deca"/>
                <a:ea typeface="Lexend Deca"/>
                <a:cs typeface="Lexend Deca"/>
                <a:sym typeface="Lexend Deca"/>
              </a:defRPr>
            </a:lvl8pPr>
            <a:lvl9pPr lvl="8" rtl="0">
              <a:spcBef>
                <a:spcPts val="0"/>
              </a:spcBef>
              <a:spcAft>
                <a:spcPts val="0"/>
              </a:spcAft>
              <a:buSzPts val="2000"/>
              <a:buFont typeface="Lexend Deca"/>
              <a:buNone/>
              <a:defRPr sz="2000" b="1">
                <a:latin typeface="Lexend Deca"/>
                <a:ea typeface="Lexend Deca"/>
                <a:cs typeface="Lexend Deca"/>
                <a:sym typeface="Lexend Deca"/>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8"/>
        <p:cNvGrpSpPr/>
        <p:nvPr/>
      </p:nvGrpSpPr>
      <p:grpSpPr>
        <a:xfrm>
          <a:off x="0" y="0"/>
          <a:ext cx="0" cy="0"/>
          <a:chOff x="0" y="0"/>
          <a:chExt cx="0" cy="0"/>
        </a:xfrm>
      </p:grpSpPr>
      <p:sp>
        <p:nvSpPr>
          <p:cNvPr id="39" name="Google Shape;39;p6"/>
          <p:cNvSpPr/>
          <p:nvPr/>
        </p:nvSpPr>
        <p:spPr>
          <a:xfrm flipH="1">
            <a:off x="-2525" y="4603500"/>
            <a:ext cx="9158700" cy="540000"/>
          </a:xfrm>
          <a:prstGeom prst="round2SameRect">
            <a:avLst>
              <a:gd name="adj1" fmla="val 50000"/>
              <a:gd name="adj2" fmla="val 0"/>
            </a:avLst>
          </a:prstGeom>
          <a:solidFill>
            <a:schemeClr val="dk2"/>
          </a:solidFill>
          <a:ln>
            <a:noFill/>
          </a:ln>
          <a:effectLst>
            <a:outerShdw blurRad="57150" dist="19050" dir="14220000" algn="bl" rotWithShape="0">
              <a:srgbClr val="000000">
                <a:alpha val="3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6"/>
          <p:cNvSpPr/>
          <p:nvPr/>
        </p:nvSpPr>
        <p:spPr>
          <a:xfrm>
            <a:off x="-2525" y="-4875"/>
            <a:ext cx="9158700" cy="932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6"/>
          <p:cNvSpPr/>
          <p:nvPr/>
        </p:nvSpPr>
        <p:spPr>
          <a:xfrm flipH="1">
            <a:off x="-2525" y="329650"/>
            <a:ext cx="9158700" cy="726900"/>
          </a:xfrm>
          <a:prstGeom prst="round2SameRect">
            <a:avLst>
              <a:gd name="adj1" fmla="val 50000"/>
              <a:gd name="adj2" fmla="val 0"/>
            </a:avLst>
          </a:prstGeom>
          <a:solidFill>
            <a:schemeClr val="lt2"/>
          </a:solidFill>
          <a:ln>
            <a:noFill/>
          </a:ln>
          <a:effectLst>
            <a:outerShdw blurRad="57150" dist="1905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6"/>
          <p:cNvSpPr txBox="1">
            <a:spLocks noGrp="1"/>
          </p:cNvSpPr>
          <p:nvPr>
            <p:ph type="title"/>
          </p:nvPr>
        </p:nvSpPr>
        <p:spPr>
          <a:xfrm>
            <a:off x="1077500" y="368825"/>
            <a:ext cx="7346400" cy="5727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3000"/>
              <a:buNone/>
              <a:defRPr>
                <a:solidFill>
                  <a:schemeClr val="lt1"/>
                </a:solidFill>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3"/>
        <p:cNvGrpSpPr/>
        <p:nvPr/>
      </p:nvGrpSpPr>
      <p:grpSpPr>
        <a:xfrm>
          <a:off x="0" y="0"/>
          <a:ext cx="0" cy="0"/>
          <a:chOff x="0" y="0"/>
          <a:chExt cx="0" cy="0"/>
        </a:xfrm>
      </p:grpSpPr>
      <p:sp>
        <p:nvSpPr>
          <p:cNvPr id="44" name="Google Shape;44;p7"/>
          <p:cNvSpPr/>
          <p:nvPr/>
        </p:nvSpPr>
        <p:spPr>
          <a:xfrm>
            <a:off x="-2525" y="-4875"/>
            <a:ext cx="9158700" cy="932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7"/>
          <p:cNvSpPr/>
          <p:nvPr/>
        </p:nvSpPr>
        <p:spPr>
          <a:xfrm flipH="1">
            <a:off x="-2525" y="329650"/>
            <a:ext cx="9158700" cy="726900"/>
          </a:xfrm>
          <a:prstGeom prst="round2SameRect">
            <a:avLst>
              <a:gd name="adj1" fmla="val 50000"/>
              <a:gd name="adj2" fmla="val 0"/>
            </a:avLst>
          </a:prstGeom>
          <a:solidFill>
            <a:schemeClr val="lt2"/>
          </a:solidFill>
          <a:ln>
            <a:noFill/>
          </a:ln>
          <a:effectLst>
            <a:outerShdw blurRad="57150" dist="1905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7"/>
          <p:cNvSpPr/>
          <p:nvPr/>
        </p:nvSpPr>
        <p:spPr>
          <a:xfrm flipH="1">
            <a:off x="-2525" y="4416600"/>
            <a:ext cx="9158700" cy="726900"/>
          </a:xfrm>
          <a:prstGeom prst="round2SameRect">
            <a:avLst>
              <a:gd name="adj1" fmla="val 50000"/>
              <a:gd name="adj2" fmla="val 0"/>
            </a:avLst>
          </a:prstGeom>
          <a:solidFill>
            <a:schemeClr val="lt2"/>
          </a:solidFill>
          <a:ln>
            <a:noFill/>
          </a:ln>
          <a:effectLst>
            <a:outerShdw blurRad="57150" dist="19050" dir="1422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7"/>
          <p:cNvSpPr/>
          <p:nvPr/>
        </p:nvSpPr>
        <p:spPr>
          <a:xfrm>
            <a:off x="706250" y="4563150"/>
            <a:ext cx="7189200" cy="4338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7"/>
          <p:cNvSpPr txBox="1">
            <a:spLocks noGrp="1"/>
          </p:cNvSpPr>
          <p:nvPr>
            <p:ph type="body" idx="1"/>
          </p:nvPr>
        </p:nvSpPr>
        <p:spPr>
          <a:xfrm>
            <a:off x="4252400" y="1389600"/>
            <a:ext cx="4701900" cy="3179400"/>
          </a:xfrm>
          <a:prstGeom prst="rect">
            <a:avLst/>
          </a:prstGeom>
        </p:spPr>
        <p:txBody>
          <a:bodyPr spcFirstLastPara="1" wrap="square" lIns="91425" tIns="91425" rIns="91425" bIns="91425" anchor="t" anchorCtr="0">
            <a:noAutofit/>
          </a:bodyPr>
          <a:lstStyle>
            <a:lvl1pPr marL="457200" lvl="0" indent="-330200">
              <a:spcBef>
                <a:spcPts val="0"/>
              </a:spcBef>
              <a:spcAft>
                <a:spcPts val="0"/>
              </a:spcAft>
              <a:buClr>
                <a:srgbClr val="595959"/>
              </a:buClr>
              <a:buSzPts val="1600"/>
              <a:buAutoNum type="arabicPeriod"/>
              <a:defRPr/>
            </a:lvl1pPr>
            <a:lvl2pPr marL="914400" lvl="1" indent="-317500">
              <a:spcBef>
                <a:spcPts val="0"/>
              </a:spcBef>
              <a:spcAft>
                <a:spcPts val="0"/>
              </a:spcAft>
              <a:buClr>
                <a:srgbClr val="595959"/>
              </a:buClr>
              <a:buSzPts val="1400"/>
              <a:buFont typeface="Anaheim"/>
              <a:buAutoNum type="alphaLcPeriod"/>
              <a:defRPr/>
            </a:lvl2pPr>
            <a:lvl3pPr marL="1371600" lvl="2" indent="-317500">
              <a:spcBef>
                <a:spcPts val="0"/>
              </a:spcBef>
              <a:spcAft>
                <a:spcPts val="0"/>
              </a:spcAft>
              <a:buClr>
                <a:srgbClr val="595959"/>
              </a:buClr>
              <a:buSzPts val="1400"/>
              <a:buFont typeface="Anaheim"/>
              <a:buAutoNum type="romanLcPeriod"/>
              <a:defRPr/>
            </a:lvl3pPr>
            <a:lvl4pPr marL="1828800" lvl="3" indent="-317500">
              <a:spcBef>
                <a:spcPts val="0"/>
              </a:spcBef>
              <a:spcAft>
                <a:spcPts val="0"/>
              </a:spcAft>
              <a:buClr>
                <a:srgbClr val="595959"/>
              </a:buClr>
              <a:buSzPts val="1400"/>
              <a:buFont typeface="Anaheim"/>
              <a:buAutoNum type="arabicPeriod"/>
              <a:defRPr/>
            </a:lvl4pPr>
            <a:lvl5pPr marL="2286000" lvl="4" indent="-317500">
              <a:spcBef>
                <a:spcPts val="0"/>
              </a:spcBef>
              <a:spcAft>
                <a:spcPts val="0"/>
              </a:spcAft>
              <a:buClr>
                <a:srgbClr val="595959"/>
              </a:buClr>
              <a:buSzPts val="1400"/>
              <a:buFont typeface="Anaheim"/>
              <a:buAutoNum type="alphaLcPeriod"/>
              <a:defRPr/>
            </a:lvl5pPr>
            <a:lvl6pPr marL="2743200" lvl="5" indent="-317500">
              <a:spcBef>
                <a:spcPts val="0"/>
              </a:spcBef>
              <a:spcAft>
                <a:spcPts val="0"/>
              </a:spcAft>
              <a:buClr>
                <a:srgbClr val="595959"/>
              </a:buClr>
              <a:buSzPts val="1400"/>
              <a:buFont typeface="Anaheim"/>
              <a:buAutoNum type="romanLcPeriod"/>
              <a:defRPr/>
            </a:lvl6pPr>
            <a:lvl7pPr marL="3200400" lvl="6" indent="-317500">
              <a:spcBef>
                <a:spcPts val="0"/>
              </a:spcBef>
              <a:spcAft>
                <a:spcPts val="0"/>
              </a:spcAft>
              <a:buClr>
                <a:srgbClr val="595959"/>
              </a:buClr>
              <a:buSzPts val="1400"/>
              <a:buFont typeface="Anaheim"/>
              <a:buAutoNum type="arabicPeriod"/>
              <a:defRPr/>
            </a:lvl7pPr>
            <a:lvl8pPr marL="3657600" lvl="7" indent="-317500">
              <a:spcBef>
                <a:spcPts val="0"/>
              </a:spcBef>
              <a:spcAft>
                <a:spcPts val="0"/>
              </a:spcAft>
              <a:buClr>
                <a:srgbClr val="595959"/>
              </a:buClr>
              <a:buSzPts val="1400"/>
              <a:buFont typeface="Anaheim"/>
              <a:buAutoNum type="alphaLcPeriod"/>
              <a:defRPr/>
            </a:lvl8pPr>
            <a:lvl9pPr marL="4114800" lvl="8" indent="-317500">
              <a:spcBef>
                <a:spcPts val="0"/>
              </a:spcBef>
              <a:spcAft>
                <a:spcPts val="0"/>
              </a:spcAft>
              <a:buClr>
                <a:srgbClr val="595959"/>
              </a:buClr>
              <a:buSzPts val="1400"/>
              <a:buFont typeface="Anaheim"/>
              <a:buAutoNum type="romanLcPeriod"/>
              <a:defRPr/>
            </a:lvl9pPr>
          </a:lstStyle>
          <a:p>
            <a:endParaRPr/>
          </a:p>
        </p:txBody>
      </p:sp>
      <p:sp>
        <p:nvSpPr>
          <p:cNvPr id="49" name="Google Shape;49;p7"/>
          <p:cNvSpPr txBox="1">
            <a:spLocks noGrp="1"/>
          </p:cNvSpPr>
          <p:nvPr>
            <p:ph type="title"/>
          </p:nvPr>
        </p:nvSpPr>
        <p:spPr>
          <a:xfrm>
            <a:off x="1056075" y="2340213"/>
            <a:ext cx="2791800" cy="657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1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50"/>
        <p:cNvGrpSpPr/>
        <p:nvPr/>
      </p:nvGrpSpPr>
      <p:grpSpPr>
        <a:xfrm>
          <a:off x="0" y="0"/>
          <a:ext cx="0" cy="0"/>
          <a:chOff x="0" y="0"/>
          <a:chExt cx="0" cy="0"/>
        </a:xfrm>
      </p:grpSpPr>
      <p:sp>
        <p:nvSpPr>
          <p:cNvPr id="51" name="Google Shape;51;p8"/>
          <p:cNvSpPr txBox="1">
            <a:spLocks noGrp="1"/>
          </p:cNvSpPr>
          <p:nvPr>
            <p:ph type="title"/>
          </p:nvPr>
        </p:nvSpPr>
        <p:spPr>
          <a:xfrm>
            <a:off x="1533375" y="1634038"/>
            <a:ext cx="5656500" cy="22413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62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52" name="Google Shape;52;p8"/>
          <p:cNvSpPr/>
          <p:nvPr/>
        </p:nvSpPr>
        <p:spPr>
          <a:xfrm>
            <a:off x="-2525" y="-4875"/>
            <a:ext cx="9158700" cy="932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8"/>
          <p:cNvSpPr/>
          <p:nvPr/>
        </p:nvSpPr>
        <p:spPr>
          <a:xfrm flipH="1">
            <a:off x="-2525" y="329650"/>
            <a:ext cx="9158700" cy="726900"/>
          </a:xfrm>
          <a:prstGeom prst="round2SameRect">
            <a:avLst>
              <a:gd name="adj1" fmla="val 50000"/>
              <a:gd name="adj2" fmla="val 0"/>
            </a:avLst>
          </a:prstGeom>
          <a:solidFill>
            <a:schemeClr val="lt2"/>
          </a:solidFill>
          <a:ln>
            <a:noFill/>
          </a:ln>
          <a:effectLst>
            <a:outerShdw blurRad="57150" dist="1905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8"/>
          <p:cNvSpPr/>
          <p:nvPr/>
        </p:nvSpPr>
        <p:spPr>
          <a:xfrm flipH="1">
            <a:off x="-2525" y="4416600"/>
            <a:ext cx="9158700" cy="726900"/>
          </a:xfrm>
          <a:prstGeom prst="round2SameRect">
            <a:avLst>
              <a:gd name="adj1" fmla="val 50000"/>
              <a:gd name="adj2" fmla="val 0"/>
            </a:avLst>
          </a:prstGeom>
          <a:solidFill>
            <a:schemeClr val="lt2"/>
          </a:solidFill>
          <a:ln>
            <a:noFill/>
          </a:ln>
          <a:effectLst>
            <a:outerShdw blurRad="57150" dist="19050" dir="1422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8"/>
          <p:cNvSpPr/>
          <p:nvPr/>
        </p:nvSpPr>
        <p:spPr>
          <a:xfrm>
            <a:off x="706250" y="4563150"/>
            <a:ext cx="7189200" cy="4338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6"/>
        <p:cNvGrpSpPr/>
        <p:nvPr/>
      </p:nvGrpSpPr>
      <p:grpSpPr>
        <a:xfrm>
          <a:off x="0" y="0"/>
          <a:ext cx="0" cy="0"/>
          <a:chOff x="0" y="0"/>
          <a:chExt cx="0" cy="0"/>
        </a:xfrm>
      </p:grpSpPr>
      <p:sp>
        <p:nvSpPr>
          <p:cNvPr id="57" name="Google Shape;57;p9"/>
          <p:cNvSpPr txBox="1">
            <a:spLocks noGrp="1"/>
          </p:cNvSpPr>
          <p:nvPr>
            <p:ph type="ctrTitle"/>
          </p:nvPr>
        </p:nvSpPr>
        <p:spPr>
          <a:xfrm>
            <a:off x="4805075" y="1926700"/>
            <a:ext cx="2676300" cy="738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3500"/>
            </a:lvl1pPr>
            <a:lvl2pPr lvl="1" rtl="0">
              <a:spcBef>
                <a:spcPts val="0"/>
              </a:spcBef>
              <a:spcAft>
                <a:spcPts val="0"/>
              </a:spcAft>
              <a:buSzPts val="3500"/>
              <a:buNone/>
              <a:defRPr sz="3500"/>
            </a:lvl2pPr>
            <a:lvl3pPr lvl="2" rtl="0">
              <a:spcBef>
                <a:spcPts val="0"/>
              </a:spcBef>
              <a:spcAft>
                <a:spcPts val="0"/>
              </a:spcAft>
              <a:buSzPts val="3500"/>
              <a:buNone/>
              <a:defRPr sz="3500"/>
            </a:lvl3pPr>
            <a:lvl4pPr lvl="3" rtl="0">
              <a:spcBef>
                <a:spcPts val="0"/>
              </a:spcBef>
              <a:spcAft>
                <a:spcPts val="0"/>
              </a:spcAft>
              <a:buSzPts val="3500"/>
              <a:buNone/>
              <a:defRPr sz="3500"/>
            </a:lvl4pPr>
            <a:lvl5pPr lvl="4" rtl="0">
              <a:spcBef>
                <a:spcPts val="0"/>
              </a:spcBef>
              <a:spcAft>
                <a:spcPts val="0"/>
              </a:spcAft>
              <a:buSzPts val="3500"/>
              <a:buNone/>
              <a:defRPr sz="3500"/>
            </a:lvl5pPr>
            <a:lvl6pPr lvl="5" rtl="0">
              <a:spcBef>
                <a:spcPts val="0"/>
              </a:spcBef>
              <a:spcAft>
                <a:spcPts val="0"/>
              </a:spcAft>
              <a:buSzPts val="3500"/>
              <a:buNone/>
              <a:defRPr sz="3500"/>
            </a:lvl6pPr>
            <a:lvl7pPr lvl="6" rtl="0">
              <a:spcBef>
                <a:spcPts val="0"/>
              </a:spcBef>
              <a:spcAft>
                <a:spcPts val="0"/>
              </a:spcAft>
              <a:buSzPts val="3500"/>
              <a:buNone/>
              <a:defRPr sz="3500"/>
            </a:lvl7pPr>
            <a:lvl8pPr lvl="7" rtl="0">
              <a:spcBef>
                <a:spcPts val="0"/>
              </a:spcBef>
              <a:spcAft>
                <a:spcPts val="0"/>
              </a:spcAft>
              <a:buSzPts val="3500"/>
              <a:buNone/>
              <a:defRPr sz="3500"/>
            </a:lvl8pPr>
            <a:lvl9pPr lvl="8" rtl="0">
              <a:spcBef>
                <a:spcPts val="0"/>
              </a:spcBef>
              <a:spcAft>
                <a:spcPts val="0"/>
              </a:spcAft>
              <a:buSzPts val="3500"/>
              <a:buNone/>
              <a:defRPr sz="3500"/>
            </a:lvl9pPr>
          </a:lstStyle>
          <a:p>
            <a:endParaRPr/>
          </a:p>
        </p:txBody>
      </p:sp>
      <p:sp>
        <p:nvSpPr>
          <p:cNvPr id="58" name="Google Shape;58;p9"/>
          <p:cNvSpPr txBox="1">
            <a:spLocks noGrp="1"/>
          </p:cNvSpPr>
          <p:nvPr>
            <p:ph type="subTitle" idx="1"/>
          </p:nvPr>
        </p:nvSpPr>
        <p:spPr>
          <a:xfrm>
            <a:off x="4730700" y="2896025"/>
            <a:ext cx="3693300" cy="1144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a:solidFill>
                  <a:schemeClr val="dk1"/>
                </a:solidFill>
              </a:defRPr>
            </a:lvl1pPr>
            <a:lvl2pPr lvl="1" rtl="0">
              <a:lnSpc>
                <a:spcPct val="100000"/>
              </a:lnSpc>
              <a:spcBef>
                <a:spcPts val="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a:endParaRPr/>
          </a:p>
        </p:txBody>
      </p:sp>
      <p:sp>
        <p:nvSpPr>
          <p:cNvPr id="59" name="Google Shape;59;p9"/>
          <p:cNvSpPr/>
          <p:nvPr/>
        </p:nvSpPr>
        <p:spPr>
          <a:xfrm>
            <a:off x="-2525" y="-4875"/>
            <a:ext cx="9158700" cy="932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9"/>
          <p:cNvSpPr/>
          <p:nvPr/>
        </p:nvSpPr>
        <p:spPr>
          <a:xfrm flipH="1">
            <a:off x="-2525" y="329650"/>
            <a:ext cx="9158700" cy="726900"/>
          </a:xfrm>
          <a:prstGeom prst="round2SameRect">
            <a:avLst>
              <a:gd name="adj1" fmla="val 50000"/>
              <a:gd name="adj2" fmla="val 0"/>
            </a:avLst>
          </a:prstGeom>
          <a:solidFill>
            <a:schemeClr val="lt2"/>
          </a:solidFill>
          <a:ln>
            <a:noFill/>
          </a:ln>
          <a:effectLst>
            <a:outerShdw blurRad="57150" dist="1905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9"/>
          <p:cNvSpPr/>
          <p:nvPr/>
        </p:nvSpPr>
        <p:spPr>
          <a:xfrm flipH="1">
            <a:off x="-2525" y="4416600"/>
            <a:ext cx="9158700" cy="726900"/>
          </a:xfrm>
          <a:prstGeom prst="round2SameRect">
            <a:avLst>
              <a:gd name="adj1" fmla="val 50000"/>
              <a:gd name="adj2" fmla="val 0"/>
            </a:avLst>
          </a:prstGeom>
          <a:solidFill>
            <a:schemeClr val="lt2"/>
          </a:solidFill>
          <a:ln>
            <a:noFill/>
          </a:ln>
          <a:effectLst>
            <a:outerShdw blurRad="57150" dist="19050" dir="1422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9"/>
          <p:cNvSpPr/>
          <p:nvPr/>
        </p:nvSpPr>
        <p:spPr>
          <a:xfrm>
            <a:off x="706250" y="4563150"/>
            <a:ext cx="7189200" cy="4338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3"/>
        <p:cNvGrpSpPr/>
        <p:nvPr/>
      </p:nvGrpSpPr>
      <p:grpSpPr>
        <a:xfrm>
          <a:off x="0" y="0"/>
          <a:ext cx="0" cy="0"/>
          <a:chOff x="0" y="0"/>
          <a:chExt cx="0" cy="0"/>
        </a:xfrm>
      </p:grpSpPr>
      <p:sp>
        <p:nvSpPr>
          <p:cNvPr id="64" name="Google Shape;64;p10"/>
          <p:cNvSpPr txBox="1">
            <a:spLocks noGrp="1"/>
          </p:cNvSpPr>
          <p:nvPr>
            <p:ph type="body" idx="1"/>
          </p:nvPr>
        </p:nvSpPr>
        <p:spPr>
          <a:xfrm>
            <a:off x="2439795" y="3789438"/>
            <a:ext cx="3878100" cy="605100"/>
          </a:xfrm>
          <a:prstGeom prst="rect">
            <a:avLst/>
          </a:prstGeom>
        </p:spPr>
        <p:txBody>
          <a:bodyPr spcFirstLastPara="1" wrap="square" lIns="91425" tIns="91425" rIns="91425" bIns="91425" anchor="ctr" anchorCtr="0">
            <a:noAutofit/>
          </a:bodyPr>
          <a:lstStyle>
            <a:lvl1pPr marL="457200" lvl="0" indent="-228600" algn="ctr">
              <a:lnSpc>
                <a:spcPct val="100000"/>
              </a:lnSpc>
              <a:spcBef>
                <a:spcPts val="0"/>
              </a:spcBef>
              <a:spcAft>
                <a:spcPts val="0"/>
              </a:spcAft>
              <a:buSzPts val="1600"/>
              <a:buNone/>
              <a:defRPr sz="2500" b="1">
                <a:latin typeface="Lexend Deca"/>
                <a:ea typeface="Lexend Deca"/>
                <a:cs typeface="Lexend Deca"/>
                <a:sym typeface="Lexend Deca"/>
              </a:defRPr>
            </a:lvl1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1.jpg"/><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26.xml"/><Relationship Id="rId1"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blipFill>
          <a:blip r:embed="rId26">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077500" y="368825"/>
            <a:ext cx="73464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000"/>
              <a:buFont typeface="Lexend Deca"/>
              <a:buNone/>
              <a:defRPr sz="3000" b="1">
                <a:solidFill>
                  <a:schemeClr val="dk1"/>
                </a:solidFill>
                <a:latin typeface="Lexend Deca"/>
                <a:ea typeface="Lexend Deca"/>
                <a:cs typeface="Lexend Deca"/>
                <a:sym typeface="Lexend Deca"/>
              </a:defRPr>
            </a:lvl1pPr>
            <a:lvl2pPr lvl="1">
              <a:spcBef>
                <a:spcPts val="0"/>
              </a:spcBef>
              <a:spcAft>
                <a:spcPts val="0"/>
              </a:spcAft>
              <a:buClr>
                <a:schemeClr val="dk1"/>
              </a:buClr>
              <a:buSzPts val="3000"/>
              <a:buFont typeface="Lexend Deca"/>
              <a:buNone/>
              <a:defRPr sz="3000" b="1">
                <a:solidFill>
                  <a:schemeClr val="dk1"/>
                </a:solidFill>
                <a:latin typeface="Lexend Deca"/>
                <a:ea typeface="Lexend Deca"/>
                <a:cs typeface="Lexend Deca"/>
                <a:sym typeface="Lexend Deca"/>
              </a:defRPr>
            </a:lvl2pPr>
            <a:lvl3pPr lvl="2">
              <a:spcBef>
                <a:spcPts val="0"/>
              </a:spcBef>
              <a:spcAft>
                <a:spcPts val="0"/>
              </a:spcAft>
              <a:buClr>
                <a:schemeClr val="dk1"/>
              </a:buClr>
              <a:buSzPts val="3000"/>
              <a:buFont typeface="Lexend Deca"/>
              <a:buNone/>
              <a:defRPr sz="3000" b="1">
                <a:solidFill>
                  <a:schemeClr val="dk1"/>
                </a:solidFill>
                <a:latin typeface="Lexend Deca"/>
                <a:ea typeface="Lexend Deca"/>
                <a:cs typeface="Lexend Deca"/>
                <a:sym typeface="Lexend Deca"/>
              </a:defRPr>
            </a:lvl3pPr>
            <a:lvl4pPr lvl="3">
              <a:spcBef>
                <a:spcPts val="0"/>
              </a:spcBef>
              <a:spcAft>
                <a:spcPts val="0"/>
              </a:spcAft>
              <a:buClr>
                <a:schemeClr val="dk1"/>
              </a:buClr>
              <a:buSzPts val="3000"/>
              <a:buFont typeface="Lexend Deca"/>
              <a:buNone/>
              <a:defRPr sz="3000" b="1">
                <a:solidFill>
                  <a:schemeClr val="dk1"/>
                </a:solidFill>
                <a:latin typeface="Lexend Deca"/>
                <a:ea typeface="Lexend Deca"/>
                <a:cs typeface="Lexend Deca"/>
                <a:sym typeface="Lexend Deca"/>
              </a:defRPr>
            </a:lvl4pPr>
            <a:lvl5pPr lvl="4">
              <a:spcBef>
                <a:spcPts val="0"/>
              </a:spcBef>
              <a:spcAft>
                <a:spcPts val="0"/>
              </a:spcAft>
              <a:buClr>
                <a:schemeClr val="dk1"/>
              </a:buClr>
              <a:buSzPts val="3000"/>
              <a:buFont typeface="Lexend Deca"/>
              <a:buNone/>
              <a:defRPr sz="3000" b="1">
                <a:solidFill>
                  <a:schemeClr val="dk1"/>
                </a:solidFill>
                <a:latin typeface="Lexend Deca"/>
                <a:ea typeface="Lexend Deca"/>
                <a:cs typeface="Lexend Deca"/>
                <a:sym typeface="Lexend Deca"/>
              </a:defRPr>
            </a:lvl5pPr>
            <a:lvl6pPr lvl="5">
              <a:spcBef>
                <a:spcPts val="0"/>
              </a:spcBef>
              <a:spcAft>
                <a:spcPts val="0"/>
              </a:spcAft>
              <a:buClr>
                <a:schemeClr val="dk1"/>
              </a:buClr>
              <a:buSzPts val="3000"/>
              <a:buFont typeface="Lexend Deca"/>
              <a:buNone/>
              <a:defRPr sz="3000" b="1">
                <a:solidFill>
                  <a:schemeClr val="dk1"/>
                </a:solidFill>
                <a:latin typeface="Lexend Deca"/>
                <a:ea typeface="Lexend Deca"/>
                <a:cs typeface="Lexend Deca"/>
                <a:sym typeface="Lexend Deca"/>
              </a:defRPr>
            </a:lvl6pPr>
            <a:lvl7pPr lvl="6">
              <a:spcBef>
                <a:spcPts val="0"/>
              </a:spcBef>
              <a:spcAft>
                <a:spcPts val="0"/>
              </a:spcAft>
              <a:buClr>
                <a:schemeClr val="dk1"/>
              </a:buClr>
              <a:buSzPts val="3000"/>
              <a:buFont typeface="Lexend Deca"/>
              <a:buNone/>
              <a:defRPr sz="3000" b="1">
                <a:solidFill>
                  <a:schemeClr val="dk1"/>
                </a:solidFill>
                <a:latin typeface="Lexend Deca"/>
                <a:ea typeface="Lexend Deca"/>
                <a:cs typeface="Lexend Deca"/>
                <a:sym typeface="Lexend Deca"/>
              </a:defRPr>
            </a:lvl7pPr>
            <a:lvl8pPr lvl="7">
              <a:spcBef>
                <a:spcPts val="0"/>
              </a:spcBef>
              <a:spcAft>
                <a:spcPts val="0"/>
              </a:spcAft>
              <a:buClr>
                <a:schemeClr val="dk1"/>
              </a:buClr>
              <a:buSzPts val="3000"/>
              <a:buFont typeface="Lexend Deca"/>
              <a:buNone/>
              <a:defRPr sz="3000" b="1">
                <a:solidFill>
                  <a:schemeClr val="dk1"/>
                </a:solidFill>
                <a:latin typeface="Lexend Deca"/>
                <a:ea typeface="Lexend Deca"/>
                <a:cs typeface="Lexend Deca"/>
                <a:sym typeface="Lexend Deca"/>
              </a:defRPr>
            </a:lvl8pPr>
            <a:lvl9pPr lvl="8">
              <a:spcBef>
                <a:spcPts val="0"/>
              </a:spcBef>
              <a:spcAft>
                <a:spcPts val="0"/>
              </a:spcAft>
              <a:buClr>
                <a:schemeClr val="dk1"/>
              </a:buClr>
              <a:buSzPts val="3000"/>
              <a:buFont typeface="Lexend Deca"/>
              <a:buNone/>
              <a:defRPr sz="3000" b="1">
                <a:solidFill>
                  <a:schemeClr val="dk1"/>
                </a:solidFill>
                <a:latin typeface="Lexend Deca"/>
                <a:ea typeface="Lexend Deca"/>
                <a:cs typeface="Lexend Deca"/>
                <a:sym typeface="Lexend Deca"/>
              </a:defRPr>
            </a:lvl9pPr>
          </a:lstStyle>
          <a:p>
            <a:endParaRPr/>
          </a:p>
        </p:txBody>
      </p:sp>
      <p:sp>
        <p:nvSpPr>
          <p:cNvPr id="7" name="Google Shape;7;p1"/>
          <p:cNvSpPr txBox="1">
            <a:spLocks noGrp="1"/>
          </p:cNvSpPr>
          <p:nvPr>
            <p:ph type="body" idx="1"/>
          </p:nvPr>
        </p:nvSpPr>
        <p:spPr>
          <a:xfrm>
            <a:off x="720000" y="1152475"/>
            <a:ext cx="7704000" cy="3416400"/>
          </a:xfrm>
          <a:prstGeom prst="rect">
            <a:avLst/>
          </a:prstGeom>
          <a:noFill/>
          <a:ln>
            <a:noFill/>
          </a:ln>
        </p:spPr>
        <p:txBody>
          <a:bodyPr spcFirstLastPara="1" wrap="square" lIns="91425" tIns="91425" rIns="91425" bIns="91425" anchor="t" anchorCtr="0">
            <a:noAutofit/>
          </a:bodyPr>
          <a:lstStyle>
            <a:lvl1pPr marL="457200" lvl="0" indent="-330200">
              <a:lnSpc>
                <a:spcPct val="100000"/>
              </a:lnSpc>
              <a:spcBef>
                <a:spcPts val="0"/>
              </a:spcBef>
              <a:spcAft>
                <a:spcPts val="0"/>
              </a:spcAft>
              <a:buClr>
                <a:schemeClr val="dk1"/>
              </a:buClr>
              <a:buSzPts val="1600"/>
              <a:buFont typeface="Work Sans"/>
              <a:buChar char="●"/>
              <a:defRPr sz="1600">
                <a:solidFill>
                  <a:schemeClr val="dk1"/>
                </a:solidFill>
                <a:latin typeface="Work Sans"/>
                <a:ea typeface="Work Sans"/>
                <a:cs typeface="Work Sans"/>
                <a:sym typeface="Work Sans"/>
              </a:defRPr>
            </a:lvl1pPr>
            <a:lvl2pPr marL="914400" lvl="1" indent="-330200">
              <a:lnSpc>
                <a:spcPct val="100000"/>
              </a:lnSpc>
              <a:spcBef>
                <a:spcPts val="0"/>
              </a:spcBef>
              <a:spcAft>
                <a:spcPts val="0"/>
              </a:spcAft>
              <a:buClr>
                <a:schemeClr val="dk1"/>
              </a:buClr>
              <a:buSzPts val="1600"/>
              <a:buFont typeface="Work Sans"/>
              <a:buChar char="○"/>
              <a:defRPr sz="1600">
                <a:solidFill>
                  <a:schemeClr val="dk1"/>
                </a:solidFill>
                <a:latin typeface="Work Sans"/>
                <a:ea typeface="Work Sans"/>
                <a:cs typeface="Work Sans"/>
                <a:sym typeface="Work Sans"/>
              </a:defRPr>
            </a:lvl2pPr>
            <a:lvl3pPr marL="1371600" lvl="2" indent="-330200">
              <a:lnSpc>
                <a:spcPct val="100000"/>
              </a:lnSpc>
              <a:spcBef>
                <a:spcPts val="0"/>
              </a:spcBef>
              <a:spcAft>
                <a:spcPts val="0"/>
              </a:spcAft>
              <a:buClr>
                <a:schemeClr val="dk1"/>
              </a:buClr>
              <a:buSzPts val="1600"/>
              <a:buFont typeface="Work Sans"/>
              <a:buChar char="■"/>
              <a:defRPr sz="1600">
                <a:solidFill>
                  <a:schemeClr val="dk1"/>
                </a:solidFill>
                <a:latin typeface="Work Sans"/>
                <a:ea typeface="Work Sans"/>
                <a:cs typeface="Work Sans"/>
                <a:sym typeface="Work Sans"/>
              </a:defRPr>
            </a:lvl3pPr>
            <a:lvl4pPr marL="1828800" lvl="3" indent="-330200">
              <a:lnSpc>
                <a:spcPct val="100000"/>
              </a:lnSpc>
              <a:spcBef>
                <a:spcPts val="0"/>
              </a:spcBef>
              <a:spcAft>
                <a:spcPts val="0"/>
              </a:spcAft>
              <a:buClr>
                <a:schemeClr val="dk1"/>
              </a:buClr>
              <a:buSzPts val="1600"/>
              <a:buFont typeface="Work Sans"/>
              <a:buChar char="●"/>
              <a:defRPr sz="1600">
                <a:solidFill>
                  <a:schemeClr val="dk1"/>
                </a:solidFill>
                <a:latin typeface="Work Sans"/>
                <a:ea typeface="Work Sans"/>
                <a:cs typeface="Work Sans"/>
                <a:sym typeface="Work Sans"/>
              </a:defRPr>
            </a:lvl4pPr>
            <a:lvl5pPr marL="2286000" lvl="4" indent="-330200">
              <a:lnSpc>
                <a:spcPct val="100000"/>
              </a:lnSpc>
              <a:spcBef>
                <a:spcPts val="0"/>
              </a:spcBef>
              <a:spcAft>
                <a:spcPts val="0"/>
              </a:spcAft>
              <a:buClr>
                <a:schemeClr val="dk1"/>
              </a:buClr>
              <a:buSzPts val="1600"/>
              <a:buFont typeface="Work Sans"/>
              <a:buChar char="○"/>
              <a:defRPr sz="1600">
                <a:solidFill>
                  <a:schemeClr val="dk1"/>
                </a:solidFill>
                <a:latin typeface="Work Sans"/>
                <a:ea typeface="Work Sans"/>
                <a:cs typeface="Work Sans"/>
                <a:sym typeface="Work Sans"/>
              </a:defRPr>
            </a:lvl5pPr>
            <a:lvl6pPr marL="2743200" lvl="5" indent="-330200">
              <a:lnSpc>
                <a:spcPct val="100000"/>
              </a:lnSpc>
              <a:spcBef>
                <a:spcPts val="0"/>
              </a:spcBef>
              <a:spcAft>
                <a:spcPts val="0"/>
              </a:spcAft>
              <a:buClr>
                <a:schemeClr val="dk1"/>
              </a:buClr>
              <a:buSzPts val="1600"/>
              <a:buFont typeface="Work Sans"/>
              <a:buChar char="■"/>
              <a:defRPr sz="1600">
                <a:solidFill>
                  <a:schemeClr val="dk1"/>
                </a:solidFill>
                <a:latin typeface="Work Sans"/>
                <a:ea typeface="Work Sans"/>
                <a:cs typeface="Work Sans"/>
                <a:sym typeface="Work Sans"/>
              </a:defRPr>
            </a:lvl6pPr>
            <a:lvl7pPr marL="3200400" lvl="6" indent="-330200">
              <a:lnSpc>
                <a:spcPct val="100000"/>
              </a:lnSpc>
              <a:spcBef>
                <a:spcPts val="0"/>
              </a:spcBef>
              <a:spcAft>
                <a:spcPts val="0"/>
              </a:spcAft>
              <a:buClr>
                <a:schemeClr val="dk1"/>
              </a:buClr>
              <a:buSzPts val="1600"/>
              <a:buFont typeface="Work Sans"/>
              <a:buChar char="●"/>
              <a:defRPr sz="1600">
                <a:solidFill>
                  <a:schemeClr val="dk1"/>
                </a:solidFill>
                <a:latin typeface="Work Sans"/>
                <a:ea typeface="Work Sans"/>
                <a:cs typeface="Work Sans"/>
                <a:sym typeface="Work Sans"/>
              </a:defRPr>
            </a:lvl7pPr>
            <a:lvl8pPr marL="3657600" lvl="7" indent="-330200">
              <a:lnSpc>
                <a:spcPct val="100000"/>
              </a:lnSpc>
              <a:spcBef>
                <a:spcPts val="0"/>
              </a:spcBef>
              <a:spcAft>
                <a:spcPts val="0"/>
              </a:spcAft>
              <a:buClr>
                <a:schemeClr val="dk1"/>
              </a:buClr>
              <a:buSzPts val="1600"/>
              <a:buFont typeface="Work Sans"/>
              <a:buChar char="○"/>
              <a:defRPr sz="1600">
                <a:solidFill>
                  <a:schemeClr val="dk1"/>
                </a:solidFill>
                <a:latin typeface="Work Sans"/>
                <a:ea typeface="Work Sans"/>
                <a:cs typeface="Work Sans"/>
                <a:sym typeface="Work Sans"/>
              </a:defRPr>
            </a:lvl8pPr>
            <a:lvl9pPr marL="4114800" lvl="8" indent="-330200">
              <a:lnSpc>
                <a:spcPct val="100000"/>
              </a:lnSpc>
              <a:spcBef>
                <a:spcPts val="0"/>
              </a:spcBef>
              <a:spcAft>
                <a:spcPts val="0"/>
              </a:spcAft>
              <a:buClr>
                <a:schemeClr val="dk1"/>
              </a:buClr>
              <a:buSzPts val="1600"/>
              <a:buFont typeface="Work Sans"/>
              <a:buChar char="■"/>
              <a:defRPr sz="1600">
                <a:solidFill>
                  <a:schemeClr val="dk1"/>
                </a:solidFill>
                <a:latin typeface="Work Sans"/>
                <a:ea typeface="Work Sans"/>
                <a:cs typeface="Work Sans"/>
                <a:sym typeface="Work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215"/>
        <p:cNvGrpSpPr/>
        <p:nvPr/>
      </p:nvGrpSpPr>
      <p:grpSpPr>
        <a:xfrm>
          <a:off x="0" y="0"/>
          <a:ext cx="0" cy="0"/>
          <a:chOff x="0" y="0"/>
          <a:chExt cx="0" cy="0"/>
        </a:xfrm>
      </p:grpSpPr>
      <p:sp>
        <p:nvSpPr>
          <p:cNvPr id="216" name="Google Shape;216;p26"/>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217" name="Google Shape;217;p26"/>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72" r:id="rId1"/>
    <p:sldLayoutId id="2147483673" r:id="rId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0.xml"/><Relationship Id="rId1" Type="http://schemas.openxmlformats.org/officeDocument/2006/relationships/slideLayout" Target="../slideLayouts/slideLayout15.xml"/><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18.xml"/><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3" Type="http://schemas.openxmlformats.org/officeDocument/2006/relationships/hyperlink" Target="https://docs.google.com/spreadsheets/d/1G07teFzPfBJWPgQzlpK9u5BF7gbNjytHibfSW0g34AI/copy" TargetMode="External"/><Relationship Id="rId2" Type="http://schemas.openxmlformats.org/officeDocument/2006/relationships/notesSlide" Target="../notesSlides/notesSlide16.xml"/><Relationship Id="rId1" Type="http://schemas.openxmlformats.org/officeDocument/2006/relationships/slideLayout" Target="../slideLayouts/slideLayout5.xml"/><Relationship Id="rId5"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image" Target="../media/image6.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8" Type="http://schemas.openxmlformats.org/officeDocument/2006/relationships/slide" Target="slide32.xml"/><Relationship Id="rId13" Type="http://schemas.openxmlformats.org/officeDocument/2006/relationships/slide" Target="slide37.xml"/><Relationship Id="rId3" Type="http://schemas.openxmlformats.org/officeDocument/2006/relationships/hyperlink" Target="http://bit.ly/2Tynxth" TargetMode="External"/><Relationship Id="rId7" Type="http://schemas.openxmlformats.org/officeDocument/2006/relationships/slide" Target="slide29.xml"/><Relationship Id="rId12" Type="http://schemas.openxmlformats.org/officeDocument/2006/relationships/hyperlink" Target="https://storyset.com/?utm_source=slidesgo_template&amp;utm_medium=referral-link&amp;utm_campaign=slidesgo_contents_of_this_template&amp;utm_term=storyset&amp;utm_content=storyset" TargetMode="External"/><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slide" Target="slide31.xml"/><Relationship Id="rId11" Type="http://schemas.openxmlformats.org/officeDocument/2006/relationships/slide" Target="slide36.xml"/><Relationship Id="rId5" Type="http://schemas.openxmlformats.org/officeDocument/2006/relationships/hyperlink" Target="http://bit.ly/33VAFh3" TargetMode="External"/><Relationship Id="rId10" Type="http://schemas.openxmlformats.org/officeDocument/2006/relationships/slide" Target="slide35.xml"/><Relationship Id="rId4" Type="http://schemas.openxmlformats.org/officeDocument/2006/relationships/hyperlink" Target="http://bit.ly/30B07Gq" TargetMode="External"/><Relationship Id="rId9" Type="http://schemas.openxmlformats.org/officeDocument/2006/relationships/slide" Target="slide33.xml"/><Relationship Id="rId14" Type="http://schemas.openxmlformats.org/officeDocument/2006/relationships/slide" Target="slide43.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hyperlink" Target="https://docs.google.com/spreadsheets/d/1G07teFzPfBJWPgQzlpK9u5BF7gbNjytHibfSW0g34AI/copy" TargetMode="External"/><Relationship Id="rId2" Type="http://schemas.openxmlformats.org/officeDocument/2006/relationships/notesSlide" Target="../notesSlides/notesSlide27.xml"/><Relationship Id="rId1" Type="http://schemas.openxmlformats.org/officeDocument/2006/relationships/slideLayout" Target="../slideLayouts/slideLayout5.xml"/><Relationship Id="rId5"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image" Target="../media/image8.png"/></Relationships>
</file>

<file path=ppt/slides/_rels/slide28.xml.rels><?xml version="1.0" encoding="UTF-8" standalone="yes"?>
<Relationships xmlns="http://schemas.openxmlformats.org/package/2006/relationships"><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2" Type="http://schemas.openxmlformats.org/officeDocument/2006/relationships/notesSlide" Target="../notesSlides/notesSlide28.xml"/><Relationship Id="rId1" Type="http://schemas.openxmlformats.org/officeDocument/2006/relationships/slideLayout" Target="../slideLayouts/slideLayout5.xml"/><Relationship Id="rId5" Type="http://schemas.openxmlformats.org/officeDocument/2006/relationships/image" Target="../media/image9.png"/><Relationship Id="rId4" Type="http://schemas.openxmlformats.org/officeDocument/2006/relationships/hyperlink" Target="https://docs.google.com/spreadsheets/d/1G07teFzPfBJWPgQzlpK9u5BF7gbNjytHibfSW0g34AI/copy"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9.xml"/><Relationship Id="rId1" Type="http://schemas.openxmlformats.org/officeDocument/2006/relationships/slideLayout" Target="../slideLayouts/slideLayout2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8" Type="http://schemas.openxmlformats.org/officeDocument/2006/relationships/hyperlink" Target="https://www.freepik.com/free-vector/tree-leaves-hand-drawn-pattern_725984.htm#page=1&amp;query=doodles%20freepik&amp;position=6&amp;from_view=search/?utm_source=slidesgo_template&amp;utm_medium=referral-link&amp;utm_campaign=s%20g_resources&amp;utm_content=freepik" TargetMode="External"/><Relationship Id="rId3" Type="http://schemas.openxmlformats.org/officeDocument/2006/relationships/hyperlink" Target="https://www.freepik.com/free-photo/front-view-group-people-texting-their-mobile-phones_6981927.htm/?utm_source=slidesgo_template&amp;utm_medium=referral-link&amp;utm_campaign=s%20g_resources&amp;utm_content=freepik" TargetMode="External"/><Relationship Id="rId7" Type="http://schemas.openxmlformats.org/officeDocument/2006/relationships/hyperlink" Target="https://www.freepik.com/free-vector/flat-emoticon-reaction-collectio_4454994.htm#page=1&amp;query=emojis%20freepik&amp;position=20&amp;from_view=search/?utm_source=slidesgo_template&amp;utm_medium=referral-link&amp;utm_campaign=s%20g_resources&amp;utm_content=freepik" TargetMode="External"/><Relationship Id="rId2" Type="http://schemas.openxmlformats.org/officeDocument/2006/relationships/notesSlide" Target="../notesSlides/notesSlide32.xml"/><Relationship Id="rId1" Type="http://schemas.openxmlformats.org/officeDocument/2006/relationships/slideLayout" Target="../slideLayouts/slideLayout3.xml"/><Relationship Id="rId6" Type="http://schemas.openxmlformats.org/officeDocument/2006/relationships/hyperlink" Target="https://www.freepik.com/free-photo/group-girl-best-friends-posing-together_17731124.htm#page=1&amp;query=group%20freepik&amp;position=19&amp;from_view=search/?utm_source=slidesgo_template&amp;utm_medium=referral-link&amp;utm_campaign=s%20g_resources&amp;utm_content=freepik" TargetMode="External"/><Relationship Id="rId5" Type="http://schemas.openxmlformats.org/officeDocument/2006/relationships/hyperlink" Target="https://www.freepik.com/free-photo/african-american-woman-texting-someone-her-smartphone_18153882.htm#page=1&amp;query=texting%20freepik&amp;position=8&amp;from_view=search/?utm_source=slidesgo_template&amp;utm_medium=referral-link&amp;utm_campaign=s%20g_resources&amp;utm_content=freepik" TargetMode="External"/><Relationship Id="rId10" Type="http://schemas.openxmlformats.org/officeDocument/2006/relationships/hyperlink" Target="https://www.flaticon.com/packs/chat-88/?utm_source=slidesgo_template&amp;utm_medium=referral-link&amp;utm_campaign=s%20g_resources&amp;utm_content=flaticon" TargetMode="External"/><Relationship Id="rId4" Type="http://schemas.openxmlformats.org/officeDocument/2006/relationships/hyperlink" Target="https://www.freepik.com/free-photo/group-young-people-holding-their-mobile-phones_6981930.htm/?utm_source=slidesgo_template&amp;utm_medium=referral-link&amp;utm_campaign=s%20g_resources&amp;utm_content=freepik" TargetMode="External"/><Relationship Id="rId9" Type="http://schemas.openxmlformats.org/officeDocument/2006/relationships/hyperlink" Target="https://www.freepik.com/free-vector/set-different-bubbles-chat-messenger-app_2022618.htm/?utm_source=slidesgo_template&amp;utm_medium=referral-link&amp;utm_campaign=s%20g_resources&amp;utm_content=freepik" TargetMode="External"/></Relationships>
</file>

<file path=ppt/slides/_rels/slide33.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33.xml"/><Relationship Id="rId1" Type="http://schemas.openxmlformats.org/officeDocument/2006/relationships/slideLayout" Target="../slideLayouts/slideLayout26.xml"/><Relationship Id="rId6" Type="http://schemas.openxmlformats.org/officeDocument/2006/relationships/hyperlink" Target="http://bit.ly/30B07Gq" TargetMode="External"/><Relationship Id="rId5" Type="http://schemas.openxmlformats.org/officeDocument/2006/relationships/hyperlink" Target="http://bit.ly/33VAFh3" TargetMode="External"/><Relationship Id="rId4" Type="http://schemas.openxmlformats.org/officeDocument/2006/relationships/slide" Target="slide29.xml"/></Relationships>
</file>

<file path=ppt/slides/_rels/slide34.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34.xml"/><Relationship Id="rId1" Type="http://schemas.openxmlformats.org/officeDocument/2006/relationships/slideLayout" Target="../slideLayouts/slideLayout26.xml"/><Relationship Id="rId5" Type="http://schemas.openxmlformats.org/officeDocument/2006/relationships/hyperlink" Target="http://bit.ly/30B07Gq" TargetMode="External"/><Relationship Id="rId4" Type="http://schemas.openxmlformats.org/officeDocument/2006/relationships/hyperlink" Target="http://bit.ly/33VAFh3" TargetMode="External"/></Relationships>
</file>

<file path=ppt/slides/_rels/slide35.xml.rels><?xml version="1.0" encoding="UTF-8" standalone="yes"?>
<Relationships xmlns="http://schemas.openxmlformats.org/package/2006/relationships"><Relationship Id="rId3" Type="http://schemas.openxmlformats.org/officeDocument/2006/relationships/hyperlink" Target="https://fonts.google.com/specimen/Lexend+Deca" TargetMode="External"/><Relationship Id="rId2" Type="http://schemas.openxmlformats.org/officeDocument/2006/relationships/notesSlide" Target="../notesSlides/notesSlide35.xml"/><Relationship Id="rId1" Type="http://schemas.openxmlformats.org/officeDocument/2006/relationships/slideLayout" Target="../slideLayouts/slideLayout26.xml"/><Relationship Id="rId4" Type="http://schemas.openxmlformats.org/officeDocument/2006/relationships/hyperlink" Target="https://fonts.google.com/specimen/Work+Sans" TargetMode="External"/></Relationships>
</file>

<file path=ppt/slides/_rels/slide36.xml.rels><?xml version="1.0" encoding="UTF-8" standalone="yes"?>
<Relationships xmlns="http://schemas.openxmlformats.org/package/2006/relationships"><Relationship Id="rId8" Type="http://schemas.openxmlformats.org/officeDocument/2006/relationships/hyperlink" Target="https://storyset.com/rafiki?utm_source=slidesgo_template&amp;utm_medium=referral-link&amp;utm_campaign=slidesgo_final_slides&amp;utm_term=rafiki&amp;utm_content=storyset" TargetMode="External"/><Relationship Id="rId13" Type="http://schemas.openxmlformats.org/officeDocument/2006/relationships/hyperlink" Target="https://storyset.com/cuate?utm_source=slidesgo_template&amp;utm_medium=referral-link&amp;utm_campaign=slidesgo_final_slides&amp;utm_term=cuate&amp;utm_content=storyset" TargetMode="Externa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7" Type="http://schemas.openxmlformats.org/officeDocument/2006/relationships/hyperlink" Target="https://storyset.com/bro?utm_source=slidesgo_template&amp;utm_medium=referral-link&amp;utm_campaign=slidesgo_final_slides&amp;utm_term=bro&amp;utm_content=storyset" TargetMode="External"/><Relationship Id="rId12" Type="http://schemas.openxmlformats.org/officeDocument/2006/relationships/image" Target="../media/image14.gif"/><Relationship Id="rId2" Type="http://schemas.openxmlformats.org/officeDocument/2006/relationships/notesSlide" Target="../notesSlides/notesSlide36.xml"/><Relationship Id="rId1" Type="http://schemas.openxmlformats.org/officeDocument/2006/relationships/slideLayout" Target="../slideLayouts/slideLayout26.xml"/><Relationship Id="rId6"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image" Target="../media/image13.gif"/><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10" Type="http://schemas.openxmlformats.org/officeDocument/2006/relationships/image" Target="../media/image12.gif"/><Relationship Id="rId4" Type="http://schemas.openxmlformats.org/officeDocument/2006/relationships/image" Target="../media/image10.gif"/><Relationship Id="rId9" Type="http://schemas.openxmlformats.org/officeDocument/2006/relationships/image" Target="../media/image11.gif"/></Relationships>
</file>

<file path=ppt/slides/_rels/slide37.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37.xml"/><Relationship Id="rId1" Type="http://schemas.openxmlformats.org/officeDocument/2006/relationships/slideLayout" Target="../slideLayouts/slideLayout2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5.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5.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5.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5.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5.xml"/></Relationships>
</file>

<file path=ppt/slides/_rels/slide43.xml.rels><?xml version="1.0" encoding="UTF-8" standalone="yes"?>
<Relationships xmlns="http://schemas.openxmlformats.org/package/2006/relationships"><Relationship Id="rId3" Type="http://schemas.openxmlformats.org/officeDocument/2006/relationships/hyperlink" Target="https://chrome.google.com/webstore/detail/flaticon-for-gsuit-gslide/haekgjfnhhdkgfgmldhfokhmfkgmciba" TargetMode="External"/><Relationship Id="rId2" Type="http://schemas.openxmlformats.org/officeDocument/2006/relationships/notesSlide" Target="../notesSlides/notesSlide43.xml"/><Relationship Id="rId1" Type="http://schemas.openxmlformats.org/officeDocument/2006/relationships/slideLayout" Target="../slideLayouts/slideLayout2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5.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5.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5.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5.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5.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50.xml"/><Relationship Id="rId1" Type="http://schemas.openxmlformats.org/officeDocument/2006/relationships/slideLayout" Target="../slideLayouts/slideLayout25.xml"/><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8.xml"/><Relationship Id="rId4" Type="http://schemas.openxmlformats.org/officeDocument/2006/relationships/image" Target="../media/image3.jp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29"/>
          <p:cNvSpPr/>
          <p:nvPr/>
        </p:nvSpPr>
        <p:spPr>
          <a:xfrm>
            <a:off x="706250" y="3246350"/>
            <a:ext cx="4266900" cy="4338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9"/>
          <p:cNvSpPr txBox="1">
            <a:spLocks noGrp="1"/>
          </p:cNvSpPr>
          <p:nvPr>
            <p:ph type="ctrTitle"/>
          </p:nvPr>
        </p:nvSpPr>
        <p:spPr>
          <a:xfrm>
            <a:off x="720000" y="1558050"/>
            <a:ext cx="4325400" cy="1749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solidFill>
                  <a:schemeClr val="dk1"/>
                </a:solidFill>
              </a:rPr>
              <a:t>ISY Messagerie</a:t>
            </a:r>
            <a:endParaRPr dirty="0">
              <a:solidFill>
                <a:schemeClr val="dk2"/>
              </a:solidFill>
            </a:endParaRPr>
          </a:p>
        </p:txBody>
      </p:sp>
      <p:sp>
        <p:nvSpPr>
          <p:cNvPr id="227" name="Google Shape;227;p29"/>
          <p:cNvSpPr txBox="1">
            <a:spLocks noGrp="1"/>
          </p:cNvSpPr>
          <p:nvPr>
            <p:ph type="subTitle" idx="1"/>
          </p:nvPr>
        </p:nvSpPr>
        <p:spPr>
          <a:xfrm>
            <a:off x="720000" y="3245938"/>
            <a:ext cx="4230300" cy="493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Here is where your presentation begins</a:t>
            </a:r>
            <a:endParaRPr/>
          </a:p>
        </p:txBody>
      </p:sp>
      <p:pic>
        <p:nvPicPr>
          <p:cNvPr id="228" name="Google Shape;228;p29"/>
          <p:cNvPicPr preferRelativeResize="0"/>
          <p:nvPr/>
        </p:nvPicPr>
        <p:blipFill rotWithShape="1">
          <a:blip r:embed="rId3">
            <a:alphaModFix/>
          </a:blip>
          <a:srcRect l="14113" r="25415"/>
          <a:stretch/>
        </p:blipFill>
        <p:spPr>
          <a:xfrm>
            <a:off x="1185749" y="476225"/>
            <a:ext cx="433800" cy="433800"/>
          </a:xfrm>
          <a:prstGeom prst="ellipse">
            <a:avLst/>
          </a:prstGeom>
          <a:noFill/>
          <a:ln w="28575" cap="flat" cmpd="sng">
            <a:solidFill>
              <a:schemeClr val="lt1"/>
            </a:solidFill>
            <a:prstDash val="solid"/>
            <a:round/>
            <a:headEnd type="none" w="sm" len="sm"/>
            <a:tailEnd type="none" w="sm" len="sm"/>
          </a:ln>
        </p:spPr>
      </p:pic>
      <p:grpSp>
        <p:nvGrpSpPr>
          <p:cNvPr id="229" name="Google Shape;229;p29"/>
          <p:cNvGrpSpPr/>
          <p:nvPr/>
        </p:nvGrpSpPr>
        <p:grpSpPr>
          <a:xfrm>
            <a:off x="7526973" y="530839"/>
            <a:ext cx="332201" cy="324420"/>
            <a:chOff x="3380213" y="4209475"/>
            <a:chExt cx="403450" cy="394000"/>
          </a:xfrm>
        </p:grpSpPr>
        <p:sp>
          <p:nvSpPr>
            <p:cNvPr id="230" name="Google Shape;230;p29"/>
            <p:cNvSpPr/>
            <p:nvPr/>
          </p:nvSpPr>
          <p:spPr>
            <a:xfrm>
              <a:off x="3380213" y="4266625"/>
              <a:ext cx="338900" cy="336850"/>
            </a:xfrm>
            <a:custGeom>
              <a:avLst/>
              <a:gdLst/>
              <a:ahLst/>
              <a:cxnLst/>
              <a:rect l="l" t="t" r="r" b="b"/>
              <a:pathLst>
                <a:path w="13556" h="13474" extrusionOk="0">
                  <a:moveTo>
                    <a:pt x="3399" y="0"/>
                  </a:moveTo>
                  <a:cubicBezTo>
                    <a:pt x="3221" y="0"/>
                    <a:pt x="3041" y="51"/>
                    <a:pt x="2878" y="157"/>
                  </a:cubicBezTo>
                  <a:lnTo>
                    <a:pt x="1431" y="1134"/>
                  </a:lnTo>
                  <a:cubicBezTo>
                    <a:pt x="0" y="2093"/>
                    <a:pt x="245" y="4082"/>
                    <a:pt x="889" y="5687"/>
                  </a:cubicBezTo>
                  <a:cubicBezTo>
                    <a:pt x="2024" y="8479"/>
                    <a:pt x="4850" y="11497"/>
                    <a:pt x="7589" y="12805"/>
                  </a:cubicBezTo>
                  <a:cubicBezTo>
                    <a:pt x="8384" y="13190"/>
                    <a:pt x="9290" y="13473"/>
                    <a:pt x="10124" y="13473"/>
                  </a:cubicBezTo>
                  <a:cubicBezTo>
                    <a:pt x="10919" y="13473"/>
                    <a:pt x="11649" y="13216"/>
                    <a:pt x="12160" y="12544"/>
                  </a:cubicBezTo>
                  <a:lnTo>
                    <a:pt x="13225" y="11149"/>
                  </a:lnTo>
                  <a:cubicBezTo>
                    <a:pt x="13555" y="10730"/>
                    <a:pt x="13451" y="10137"/>
                    <a:pt x="13015" y="9823"/>
                  </a:cubicBezTo>
                  <a:lnTo>
                    <a:pt x="10276" y="7973"/>
                  </a:lnTo>
                  <a:cubicBezTo>
                    <a:pt x="10119" y="7871"/>
                    <a:pt x="9941" y="7822"/>
                    <a:pt x="9765" y="7822"/>
                  </a:cubicBezTo>
                  <a:cubicBezTo>
                    <a:pt x="9490" y="7822"/>
                    <a:pt x="9218" y="7942"/>
                    <a:pt x="9038" y="8165"/>
                  </a:cubicBezTo>
                  <a:lnTo>
                    <a:pt x="8356" y="9055"/>
                  </a:lnTo>
                  <a:cubicBezTo>
                    <a:pt x="8208" y="9249"/>
                    <a:pt x="7977" y="9353"/>
                    <a:pt x="7742" y="9353"/>
                  </a:cubicBezTo>
                  <a:cubicBezTo>
                    <a:pt x="7619" y="9353"/>
                    <a:pt x="7494" y="9325"/>
                    <a:pt x="7379" y="9264"/>
                  </a:cubicBezTo>
                  <a:cubicBezTo>
                    <a:pt x="6193" y="8618"/>
                    <a:pt x="4990" y="7345"/>
                    <a:pt x="4414" y="6106"/>
                  </a:cubicBezTo>
                  <a:cubicBezTo>
                    <a:pt x="4257" y="5757"/>
                    <a:pt x="4379" y="5356"/>
                    <a:pt x="4693" y="5147"/>
                  </a:cubicBezTo>
                  <a:lnTo>
                    <a:pt x="5600" y="4519"/>
                  </a:lnTo>
                  <a:cubicBezTo>
                    <a:pt x="6002" y="4257"/>
                    <a:pt x="6123" y="3716"/>
                    <a:pt x="5879" y="3298"/>
                  </a:cubicBezTo>
                  <a:lnTo>
                    <a:pt x="4204" y="453"/>
                  </a:lnTo>
                  <a:cubicBezTo>
                    <a:pt x="4025" y="162"/>
                    <a:pt x="3717" y="0"/>
                    <a:pt x="33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9"/>
            <p:cNvSpPr/>
            <p:nvPr/>
          </p:nvSpPr>
          <p:spPr>
            <a:xfrm>
              <a:off x="3537238" y="4209475"/>
              <a:ext cx="246425" cy="230850"/>
            </a:xfrm>
            <a:custGeom>
              <a:avLst/>
              <a:gdLst/>
              <a:ahLst/>
              <a:cxnLst/>
              <a:rect l="l" t="t" r="r" b="b"/>
              <a:pathLst>
                <a:path w="9857" h="9234" extrusionOk="0">
                  <a:moveTo>
                    <a:pt x="7048" y="2339"/>
                  </a:moveTo>
                  <a:cubicBezTo>
                    <a:pt x="7309" y="2339"/>
                    <a:pt x="7519" y="2548"/>
                    <a:pt x="7519" y="2809"/>
                  </a:cubicBezTo>
                  <a:cubicBezTo>
                    <a:pt x="7519" y="3053"/>
                    <a:pt x="7309" y="3263"/>
                    <a:pt x="7048" y="3263"/>
                  </a:cubicBezTo>
                  <a:lnTo>
                    <a:pt x="2896" y="3263"/>
                  </a:lnTo>
                  <a:cubicBezTo>
                    <a:pt x="2634" y="3263"/>
                    <a:pt x="2424" y="3053"/>
                    <a:pt x="2424" y="2809"/>
                  </a:cubicBezTo>
                  <a:cubicBezTo>
                    <a:pt x="2424" y="2548"/>
                    <a:pt x="2634" y="2339"/>
                    <a:pt x="2896" y="2339"/>
                  </a:cubicBezTo>
                  <a:close/>
                  <a:moveTo>
                    <a:pt x="5669" y="4188"/>
                  </a:moveTo>
                  <a:cubicBezTo>
                    <a:pt x="5914" y="4188"/>
                    <a:pt x="6123" y="4397"/>
                    <a:pt x="6123" y="4642"/>
                  </a:cubicBezTo>
                  <a:cubicBezTo>
                    <a:pt x="6123" y="4903"/>
                    <a:pt x="5914" y="5112"/>
                    <a:pt x="5669" y="5112"/>
                  </a:cubicBezTo>
                  <a:lnTo>
                    <a:pt x="2896" y="5112"/>
                  </a:lnTo>
                  <a:cubicBezTo>
                    <a:pt x="2634" y="5112"/>
                    <a:pt x="2424" y="4903"/>
                    <a:pt x="2424" y="4642"/>
                  </a:cubicBezTo>
                  <a:cubicBezTo>
                    <a:pt x="2424" y="4397"/>
                    <a:pt x="2634" y="4188"/>
                    <a:pt x="2896" y="4188"/>
                  </a:cubicBezTo>
                  <a:close/>
                  <a:moveTo>
                    <a:pt x="3699" y="1"/>
                  </a:moveTo>
                  <a:cubicBezTo>
                    <a:pt x="1657" y="1"/>
                    <a:pt x="0" y="1658"/>
                    <a:pt x="0" y="3700"/>
                  </a:cubicBezTo>
                  <a:cubicBezTo>
                    <a:pt x="0" y="5723"/>
                    <a:pt x="1640" y="7380"/>
                    <a:pt x="3664" y="7380"/>
                  </a:cubicBezTo>
                  <a:lnTo>
                    <a:pt x="3664" y="8776"/>
                  </a:lnTo>
                  <a:cubicBezTo>
                    <a:pt x="3664" y="9055"/>
                    <a:pt x="3888" y="9234"/>
                    <a:pt x="4126" y="9234"/>
                  </a:cubicBezTo>
                  <a:cubicBezTo>
                    <a:pt x="4245" y="9234"/>
                    <a:pt x="4367" y="9189"/>
                    <a:pt x="4466" y="9090"/>
                  </a:cubicBezTo>
                  <a:lnTo>
                    <a:pt x="6141" y="7380"/>
                  </a:lnTo>
                  <a:lnTo>
                    <a:pt x="6158" y="7380"/>
                  </a:lnTo>
                  <a:cubicBezTo>
                    <a:pt x="8200" y="7380"/>
                    <a:pt x="9856" y="5740"/>
                    <a:pt x="9856" y="3700"/>
                  </a:cubicBezTo>
                  <a:cubicBezTo>
                    <a:pt x="9856" y="1658"/>
                    <a:pt x="8200" y="1"/>
                    <a:pt x="615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2" name="Google Shape;232;p29"/>
          <p:cNvSpPr/>
          <p:nvPr/>
        </p:nvSpPr>
        <p:spPr>
          <a:xfrm rot="-2700000">
            <a:off x="761762" y="591157"/>
            <a:ext cx="207049" cy="203877"/>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3" name="Google Shape;233;p29"/>
          <p:cNvGrpSpPr/>
          <p:nvPr/>
        </p:nvGrpSpPr>
        <p:grpSpPr>
          <a:xfrm>
            <a:off x="8054864" y="531011"/>
            <a:ext cx="369126" cy="324424"/>
            <a:chOff x="4467200" y="877100"/>
            <a:chExt cx="481825" cy="423475"/>
          </a:xfrm>
        </p:grpSpPr>
        <p:sp>
          <p:nvSpPr>
            <p:cNvPr id="234" name="Google Shape;234;p29"/>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35" name="Google Shape;235;p29"/>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36" name="Google Shape;236;p29"/>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37" name="Google Shape;237;p29"/>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38" name="Google Shape;238;p29"/>
          <p:cNvGrpSpPr/>
          <p:nvPr/>
        </p:nvGrpSpPr>
        <p:grpSpPr>
          <a:xfrm>
            <a:off x="8054884" y="4613755"/>
            <a:ext cx="332212" cy="332592"/>
            <a:chOff x="6674938" y="1490925"/>
            <a:chExt cx="393850" cy="394300"/>
          </a:xfrm>
        </p:grpSpPr>
        <p:sp>
          <p:nvSpPr>
            <p:cNvPr id="239" name="Google Shape;239;p29"/>
            <p:cNvSpPr/>
            <p:nvPr/>
          </p:nvSpPr>
          <p:spPr>
            <a:xfrm>
              <a:off x="6767813" y="1514925"/>
              <a:ext cx="23150" cy="46250"/>
            </a:xfrm>
            <a:custGeom>
              <a:avLst/>
              <a:gdLst/>
              <a:ahLst/>
              <a:cxnLst/>
              <a:rect l="l" t="t" r="r" b="b"/>
              <a:pathLst>
                <a:path w="926" h="1850" extrusionOk="0">
                  <a:moveTo>
                    <a:pt x="472" y="0"/>
                  </a:moveTo>
                  <a:cubicBezTo>
                    <a:pt x="210" y="0"/>
                    <a:pt x="0" y="210"/>
                    <a:pt x="0" y="471"/>
                  </a:cubicBezTo>
                  <a:lnTo>
                    <a:pt x="0" y="1396"/>
                  </a:lnTo>
                  <a:cubicBezTo>
                    <a:pt x="0" y="1640"/>
                    <a:pt x="210" y="1850"/>
                    <a:pt x="472" y="1850"/>
                  </a:cubicBezTo>
                  <a:cubicBezTo>
                    <a:pt x="716" y="1850"/>
                    <a:pt x="926" y="1640"/>
                    <a:pt x="926" y="1396"/>
                  </a:cubicBezTo>
                  <a:lnTo>
                    <a:pt x="926" y="471"/>
                  </a:lnTo>
                  <a:cubicBezTo>
                    <a:pt x="926" y="210"/>
                    <a:pt x="716" y="0"/>
                    <a:pt x="4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9"/>
            <p:cNvSpPr/>
            <p:nvPr/>
          </p:nvSpPr>
          <p:spPr>
            <a:xfrm>
              <a:off x="6721588" y="1490925"/>
              <a:ext cx="23150" cy="70250"/>
            </a:xfrm>
            <a:custGeom>
              <a:avLst/>
              <a:gdLst/>
              <a:ahLst/>
              <a:cxnLst/>
              <a:rect l="l" t="t" r="r" b="b"/>
              <a:pathLst>
                <a:path w="926" h="2810" extrusionOk="0">
                  <a:moveTo>
                    <a:pt x="472" y="0"/>
                  </a:moveTo>
                  <a:cubicBezTo>
                    <a:pt x="209" y="0"/>
                    <a:pt x="0" y="209"/>
                    <a:pt x="0" y="472"/>
                  </a:cubicBezTo>
                  <a:lnTo>
                    <a:pt x="0" y="2338"/>
                  </a:lnTo>
                  <a:cubicBezTo>
                    <a:pt x="0" y="2600"/>
                    <a:pt x="209" y="2810"/>
                    <a:pt x="472" y="2810"/>
                  </a:cubicBezTo>
                  <a:cubicBezTo>
                    <a:pt x="733" y="2810"/>
                    <a:pt x="925" y="2600"/>
                    <a:pt x="925" y="2338"/>
                  </a:cubicBezTo>
                  <a:lnTo>
                    <a:pt x="925" y="472"/>
                  </a:lnTo>
                  <a:cubicBezTo>
                    <a:pt x="925" y="209"/>
                    <a:pt x="733" y="0"/>
                    <a:pt x="4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9"/>
            <p:cNvSpPr/>
            <p:nvPr/>
          </p:nvSpPr>
          <p:spPr>
            <a:xfrm>
              <a:off x="6998963" y="1490925"/>
              <a:ext cx="22725" cy="70250"/>
            </a:xfrm>
            <a:custGeom>
              <a:avLst/>
              <a:gdLst/>
              <a:ahLst/>
              <a:cxnLst/>
              <a:rect l="l" t="t" r="r" b="b"/>
              <a:pathLst>
                <a:path w="909" h="2810" extrusionOk="0">
                  <a:moveTo>
                    <a:pt x="455" y="0"/>
                  </a:moveTo>
                  <a:cubicBezTo>
                    <a:pt x="194" y="0"/>
                    <a:pt x="1" y="209"/>
                    <a:pt x="1" y="472"/>
                  </a:cubicBezTo>
                  <a:lnTo>
                    <a:pt x="1" y="2356"/>
                  </a:lnTo>
                  <a:cubicBezTo>
                    <a:pt x="1" y="2600"/>
                    <a:pt x="194" y="2810"/>
                    <a:pt x="455" y="2810"/>
                  </a:cubicBezTo>
                  <a:cubicBezTo>
                    <a:pt x="717" y="2810"/>
                    <a:pt x="908" y="2600"/>
                    <a:pt x="908" y="2356"/>
                  </a:cubicBezTo>
                  <a:lnTo>
                    <a:pt x="908" y="472"/>
                  </a:lnTo>
                  <a:cubicBezTo>
                    <a:pt x="908" y="209"/>
                    <a:pt x="717" y="0"/>
                    <a:pt x="4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9"/>
            <p:cNvSpPr/>
            <p:nvPr/>
          </p:nvSpPr>
          <p:spPr>
            <a:xfrm>
              <a:off x="6952738" y="1514925"/>
              <a:ext cx="23150" cy="46250"/>
            </a:xfrm>
            <a:custGeom>
              <a:avLst/>
              <a:gdLst/>
              <a:ahLst/>
              <a:cxnLst/>
              <a:rect l="l" t="t" r="r" b="b"/>
              <a:pathLst>
                <a:path w="926" h="1850" extrusionOk="0">
                  <a:moveTo>
                    <a:pt x="454" y="0"/>
                  </a:moveTo>
                  <a:cubicBezTo>
                    <a:pt x="210" y="0"/>
                    <a:pt x="1" y="210"/>
                    <a:pt x="1" y="471"/>
                  </a:cubicBezTo>
                  <a:lnTo>
                    <a:pt x="1" y="1396"/>
                  </a:lnTo>
                  <a:cubicBezTo>
                    <a:pt x="1" y="1640"/>
                    <a:pt x="210" y="1850"/>
                    <a:pt x="454" y="1850"/>
                  </a:cubicBezTo>
                  <a:cubicBezTo>
                    <a:pt x="717" y="1850"/>
                    <a:pt x="926" y="1640"/>
                    <a:pt x="926" y="1396"/>
                  </a:cubicBezTo>
                  <a:lnTo>
                    <a:pt x="926" y="471"/>
                  </a:lnTo>
                  <a:cubicBezTo>
                    <a:pt x="926" y="210"/>
                    <a:pt x="717" y="0"/>
                    <a:pt x="4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9"/>
            <p:cNvSpPr/>
            <p:nvPr/>
          </p:nvSpPr>
          <p:spPr>
            <a:xfrm>
              <a:off x="6674938" y="1584250"/>
              <a:ext cx="393850" cy="300975"/>
            </a:xfrm>
            <a:custGeom>
              <a:avLst/>
              <a:gdLst/>
              <a:ahLst/>
              <a:cxnLst/>
              <a:rect l="l" t="t" r="r" b="b"/>
              <a:pathLst>
                <a:path w="15754" h="12039" extrusionOk="0">
                  <a:moveTo>
                    <a:pt x="454" y="0"/>
                  </a:moveTo>
                  <a:cubicBezTo>
                    <a:pt x="209" y="0"/>
                    <a:pt x="0" y="210"/>
                    <a:pt x="0" y="472"/>
                  </a:cubicBezTo>
                  <a:lnTo>
                    <a:pt x="0" y="11568"/>
                  </a:lnTo>
                  <a:cubicBezTo>
                    <a:pt x="0" y="11851"/>
                    <a:pt x="223" y="12038"/>
                    <a:pt x="459" y="12038"/>
                  </a:cubicBezTo>
                  <a:cubicBezTo>
                    <a:pt x="572" y="12038"/>
                    <a:pt x="689" y="11995"/>
                    <a:pt x="784" y="11899"/>
                  </a:cubicBezTo>
                  <a:lnTo>
                    <a:pt x="3454" y="9230"/>
                  </a:lnTo>
                  <a:lnTo>
                    <a:pt x="15300" y="9230"/>
                  </a:lnTo>
                  <a:cubicBezTo>
                    <a:pt x="15544" y="9230"/>
                    <a:pt x="15753" y="9021"/>
                    <a:pt x="15753" y="8777"/>
                  </a:cubicBezTo>
                  <a:lnTo>
                    <a:pt x="15753" y="472"/>
                  </a:lnTo>
                  <a:cubicBezTo>
                    <a:pt x="15753" y="210"/>
                    <a:pt x="15544" y="0"/>
                    <a:pt x="15300" y="0"/>
                  </a:cubicBezTo>
                  <a:lnTo>
                    <a:pt x="10189" y="0"/>
                  </a:lnTo>
                  <a:lnTo>
                    <a:pt x="10189" y="2268"/>
                  </a:lnTo>
                  <a:cubicBezTo>
                    <a:pt x="10189" y="3385"/>
                    <a:pt x="9386" y="4327"/>
                    <a:pt x="8339" y="4537"/>
                  </a:cubicBezTo>
                  <a:lnTo>
                    <a:pt x="8339" y="5532"/>
                  </a:lnTo>
                  <a:lnTo>
                    <a:pt x="9263" y="5532"/>
                  </a:lnTo>
                  <a:cubicBezTo>
                    <a:pt x="9508" y="5532"/>
                    <a:pt x="9717" y="5741"/>
                    <a:pt x="9717" y="6002"/>
                  </a:cubicBezTo>
                  <a:cubicBezTo>
                    <a:pt x="9717" y="6264"/>
                    <a:pt x="9508" y="6456"/>
                    <a:pt x="9263" y="6456"/>
                  </a:cubicBezTo>
                  <a:lnTo>
                    <a:pt x="6490" y="6456"/>
                  </a:lnTo>
                  <a:cubicBezTo>
                    <a:pt x="6228" y="6456"/>
                    <a:pt x="6036" y="6264"/>
                    <a:pt x="6036" y="6002"/>
                  </a:cubicBezTo>
                  <a:cubicBezTo>
                    <a:pt x="6036" y="5741"/>
                    <a:pt x="6228" y="5532"/>
                    <a:pt x="6490" y="5532"/>
                  </a:cubicBezTo>
                  <a:lnTo>
                    <a:pt x="7414" y="5532"/>
                  </a:lnTo>
                  <a:lnTo>
                    <a:pt x="7414" y="4537"/>
                  </a:lnTo>
                  <a:cubicBezTo>
                    <a:pt x="6367" y="4327"/>
                    <a:pt x="5565" y="3385"/>
                    <a:pt x="5565" y="2268"/>
                  </a:cubicBezTo>
                  <a:lnTo>
                    <a:pt x="556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9"/>
            <p:cNvSpPr/>
            <p:nvPr/>
          </p:nvSpPr>
          <p:spPr>
            <a:xfrm>
              <a:off x="6837188" y="1502700"/>
              <a:ext cx="69350" cy="104700"/>
            </a:xfrm>
            <a:custGeom>
              <a:avLst/>
              <a:gdLst/>
              <a:ahLst/>
              <a:cxnLst/>
              <a:rect l="l" t="t" r="r" b="b"/>
              <a:pathLst>
                <a:path w="2774" h="4188" extrusionOk="0">
                  <a:moveTo>
                    <a:pt x="1378" y="1"/>
                  </a:moveTo>
                  <a:cubicBezTo>
                    <a:pt x="628" y="1"/>
                    <a:pt x="0" y="629"/>
                    <a:pt x="0" y="1378"/>
                  </a:cubicBezTo>
                  <a:lnTo>
                    <a:pt x="0" y="4188"/>
                  </a:lnTo>
                  <a:lnTo>
                    <a:pt x="2773" y="4188"/>
                  </a:lnTo>
                  <a:lnTo>
                    <a:pt x="2773" y="1378"/>
                  </a:lnTo>
                  <a:cubicBezTo>
                    <a:pt x="2773" y="629"/>
                    <a:pt x="2145" y="1"/>
                    <a:pt x="137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9"/>
            <p:cNvSpPr/>
            <p:nvPr/>
          </p:nvSpPr>
          <p:spPr>
            <a:xfrm>
              <a:off x="6837188" y="1630475"/>
              <a:ext cx="69350" cy="45400"/>
            </a:xfrm>
            <a:custGeom>
              <a:avLst/>
              <a:gdLst/>
              <a:ahLst/>
              <a:cxnLst/>
              <a:rect l="l" t="t" r="r" b="b"/>
              <a:pathLst>
                <a:path w="2774" h="1816" extrusionOk="0">
                  <a:moveTo>
                    <a:pt x="0" y="1"/>
                  </a:moveTo>
                  <a:lnTo>
                    <a:pt x="0" y="419"/>
                  </a:lnTo>
                  <a:cubicBezTo>
                    <a:pt x="0" y="1187"/>
                    <a:pt x="628" y="1815"/>
                    <a:pt x="1378" y="1815"/>
                  </a:cubicBezTo>
                  <a:cubicBezTo>
                    <a:pt x="2145" y="1815"/>
                    <a:pt x="2773" y="1187"/>
                    <a:pt x="2773" y="419"/>
                  </a:cubicBezTo>
                  <a:lnTo>
                    <a:pt x="277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6" name="Google Shape;246;p29"/>
          <p:cNvGrpSpPr/>
          <p:nvPr/>
        </p:nvGrpSpPr>
        <p:grpSpPr>
          <a:xfrm>
            <a:off x="7495358" y="4615864"/>
            <a:ext cx="332239" cy="328589"/>
            <a:chOff x="3385438" y="2850425"/>
            <a:chExt cx="398225" cy="393850"/>
          </a:xfrm>
        </p:grpSpPr>
        <p:sp>
          <p:nvSpPr>
            <p:cNvPr id="247" name="Google Shape;247;p29"/>
            <p:cNvSpPr/>
            <p:nvPr/>
          </p:nvSpPr>
          <p:spPr>
            <a:xfrm>
              <a:off x="3482688" y="2966450"/>
              <a:ext cx="207625" cy="122150"/>
            </a:xfrm>
            <a:custGeom>
              <a:avLst/>
              <a:gdLst/>
              <a:ahLst/>
              <a:cxnLst/>
              <a:rect l="l" t="t" r="r" b="b"/>
              <a:pathLst>
                <a:path w="8305" h="4886" extrusionOk="0">
                  <a:moveTo>
                    <a:pt x="5078" y="471"/>
                  </a:moveTo>
                  <a:cubicBezTo>
                    <a:pt x="5846" y="471"/>
                    <a:pt x="6456" y="1082"/>
                    <a:pt x="6456" y="1850"/>
                  </a:cubicBezTo>
                  <a:cubicBezTo>
                    <a:pt x="6456" y="2617"/>
                    <a:pt x="5846" y="3245"/>
                    <a:pt x="5078" y="3245"/>
                  </a:cubicBezTo>
                  <a:cubicBezTo>
                    <a:pt x="4310" y="3245"/>
                    <a:pt x="3699" y="2617"/>
                    <a:pt x="3699" y="1850"/>
                  </a:cubicBezTo>
                  <a:cubicBezTo>
                    <a:pt x="3699" y="1082"/>
                    <a:pt x="4310" y="471"/>
                    <a:pt x="5078" y="471"/>
                  </a:cubicBezTo>
                  <a:close/>
                  <a:moveTo>
                    <a:pt x="1" y="0"/>
                  </a:moveTo>
                  <a:lnTo>
                    <a:pt x="1" y="4432"/>
                  </a:lnTo>
                  <a:lnTo>
                    <a:pt x="1973" y="2443"/>
                  </a:lnTo>
                  <a:cubicBezTo>
                    <a:pt x="2068" y="2355"/>
                    <a:pt x="2190" y="2312"/>
                    <a:pt x="2310" y="2312"/>
                  </a:cubicBezTo>
                  <a:cubicBezTo>
                    <a:pt x="2430" y="2312"/>
                    <a:pt x="2548" y="2355"/>
                    <a:pt x="2636" y="2443"/>
                  </a:cubicBezTo>
                  <a:lnTo>
                    <a:pt x="5078" y="4885"/>
                  </a:lnTo>
                  <a:lnTo>
                    <a:pt x="6595" y="3367"/>
                  </a:lnTo>
                  <a:cubicBezTo>
                    <a:pt x="6682" y="3279"/>
                    <a:pt x="6800" y="3236"/>
                    <a:pt x="6920" y="3236"/>
                  </a:cubicBezTo>
                  <a:cubicBezTo>
                    <a:pt x="7040" y="3236"/>
                    <a:pt x="7163" y="3279"/>
                    <a:pt x="7258" y="3367"/>
                  </a:cubicBezTo>
                  <a:lnTo>
                    <a:pt x="8305" y="4432"/>
                  </a:lnTo>
                  <a:lnTo>
                    <a:pt x="830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29"/>
            <p:cNvSpPr/>
            <p:nvPr/>
          </p:nvSpPr>
          <p:spPr>
            <a:xfrm>
              <a:off x="3598288" y="3001325"/>
              <a:ext cx="23125" cy="23125"/>
            </a:xfrm>
            <a:custGeom>
              <a:avLst/>
              <a:gdLst/>
              <a:ahLst/>
              <a:cxnLst/>
              <a:rect l="l" t="t" r="r" b="b"/>
              <a:pathLst>
                <a:path w="925" h="925" extrusionOk="0">
                  <a:moveTo>
                    <a:pt x="454" y="1"/>
                  </a:moveTo>
                  <a:cubicBezTo>
                    <a:pt x="192" y="1"/>
                    <a:pt x="0" y="210"/>
                    <a:pt x="0" y="455"/>
                  </a:cubicBezTo>
                  <a:cubicBezTo>
                    <a:pt x="0" y="716"/>
                    <a:pt x="192" y="925"/>
                    <a:pt x="454" y="925"/>
                  </a:cubicBezTo>
                  <a:cubicBezTo>
                    <a:pt x="715" y="925"/>
                    <a:pt x="924" y="716"/>
                    <a:pt x="924" y="455"/>
                  </a:cubicBezTo>
                  <a:cubicBezTo>
                    <a:pt x="924" y="210"/>
                    <a:pt x="715" y="1"/>
                    <a:pt x="4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29"/>
            <p:cNvSpPr/>
            <p:nvPr/>
          </p:nvSpPr>
          <p:spPr>
            <a:xfrm>
              <a:off x="3385438" y="2850425"/>
              <a:ext cx="398225" cy="393850"/>
            </a:xfrm>
            <a:custGeom>
              <a:avLst/>
              <a:gdLst/>
              <a:ahLst/>
              <a:cxnLst/>
              <a:rect l="l" t="t" r="r" b="b"/>
              <a:pathLst>
                <a:path w="15929" h="15754" extrusionOk="0">
                  <a:moveTo>
                    <a:pt x="12195" y="3716"/>
                  </a:moveTo>
                  <a:cubicBezTo>
                    <a:pt x="12702" y="3716"/>
                    <a:pt x="13120" y="4135"/>
                    <a:pt x="13120" y="4641"/>
                  </a:cubicBezTo>
                  <a:lnTo>
                    <a:pt x="13120" y="11113"/>
                  </a:lnTo>
                  <a:cubicBezTo>
                    <a:pt x="13120" y="11620"/>
                    <a:pt x="12702" y="12038"/>
                    <a:pt x="12195" y="12038"/>
                  </a:cubicBezTo>
                  <a:lnTo>
                    <a:pt x="3891" y="12038"/>
                  </a:lnTo>
                  <a:cubicBezTo>
                    <a:pt x="3385" y="12038"/>
                    <a:pt x="2967" y="11620"/>
                    <a:pt x="2967" y="11113"/>
                  </a:cubicBezTo>
                  <a:lnTo>
                    <a:pt x="2967" y="4641"/>
                  </a:lnTo>
                  <a:cubicBezTo>
                    <a:pt x="2967" y="4135"/>
                    <a:pt x="3385" y="3716"/>
                    <a:pt x="3891" y="3716"/>
                  </a:cubicBezTo>
                  <a:close/>
                  <a:moveTo>
                    <a:pt x="8043" y="1"/>
                  </a:moveTo>
                  <a:cubicBezTo>
                    <a:pt x="3681" y="1"/>
                    <a:pt x="157" y="3525"/>
                    <a:pt x="157" y="7868"/>
                  </a:cubicBezTo>
                  <a:cubicBezTo>
                    <a:pt x="157" y="9927"/>
                    <a:pt x="978" y="11899"/>
                    <a:pt x="2390" y="13364"/>
                  </a:cubicBezTo>
                  <a:lnTo>
                    <a:pt x="350" y="14935"/>
                  </a:lnTo>
                  <a:cubicBezTo>
                    <a:pt x="1" y="15196"/>
                    <a:pt x="192" y="15754"/>
                    <a:pt x="629" y="15754"/>
                  </a:cubicBezTo>
                  <a:lnTo>
                    <a:pt x="8078" y="15754"/>
                  </a:lnTo>
                  <a:cubicBezTo>
                    <a:pt x="12404" y="15737"/>
                    <a:pt x="15928" y="12230"/>
                    <a:pt x="15928" y="7868"/>
                  </a:cubicBezTo>
                  <a:cubicBezTo>
                    <a:pt x="15928" y="3525"/>
                    <a:pt x="12404" y="1"/>
                    <a:pt x="80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9"/>
            <p:cNvSpPr/>
            <p:nvPr/>
          </p:nvSpPr>
          <p:spPr>
            <a:xfrm>
              <a:off x="3482688" y="3051925"/>
              <a:ext cx="207625" cy="76350"/>
            </a:xfrm>
            <a:custGeom>
              <a:avLst/>
              <a:gdLst/>
              <a:ahLst/>
              <a:cxnLst/>
              <a:rect l="l" t="t" r="r" b="b"/>
              <a:pathLst>
                <a:path w="8305" h="3054" extrusionOk="0">
                  <a:moveTo>
                    <a:pt x="2303" y="1"/>
                  </a:moveTo>
                  <a:lnTo>
                    <a:pt x="1" y="2320"/>
                  </a:lnTo>
                  <a:lnTo>
                    <a:pt x="1" y="3053"/>
                  </a:lnTo>
                  <a:lnTo>
                    <a:pt x="8305" y="3053"/>
                  </a:lnTo>
                  <a:lnTo>
                    <a:pt x="8305" y="2320"/>
                  </a:lnTo>
                  <a:lnTo>
                    <a:pt x="6927" y="925"/>
                  </a:lnTo>
                  <a:lnTo>
                    <a:pt x="5409" y="2443"/>
                  </a:lnTo>
                  <a:cubicBezTo>
                    <a:pt x="5313" y="2539"/>
                    <a:pt x="5196" y="2587"/>
                    <a:pt x="5078" y="2587"/>
                  </a:cubicBezTo>
                  <a:cubicBezTo>
                    <a:pt x="4960" y="2587"/>
                    <a:pt x="4842" y="2539"/>
                    <a:pt x="4746" y="2443"/>
                  </a:cubicBezTo>
                  <a:lnTo>
                    <a:pt x="230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1" name="Google Shape;251;p29"/>
          <p:cNvGrpSpPr/>
          <p:nvPr/>
        </p:nvGrpSpPr>
        <p:grpSpPr>
          <a:xfrm>
            <a:off x="5777388" y="1251949"/>
            <a:ext cx="2656075" cy="2969256"/>
            <a:chOff x="5777388" y="1251949"/>
            <a:chExt cx="2656075" cy="2969256"/>
          </a:xfrm>
        </p:grpSpPr>
        <p:sp>
          <p:nvSpPr>
            <p:cNvPr id="252" name="Google Shape;252;p29"/>
            <p:cNvSpPr/>
            <p:nvPr/>
          </p:nvSpPr>
          <p:spPr>
            <a:xfrm>
              <a:off x="5939224" y="3178369"/>
              <a:ext cx="2178935" cy="433747"/>
            </a:xfrm>
            <a:custGeom>
              <a:avLst/>
              <a:gdLst/>
              <a:ahLst/>
              <a:cxnLst/>
              <a:rect l="l" t="t" r="r" b="b"/>
              <a:pathLst>
                <a:path w="66436" h="13225" extrusionOk="0">
                  <a:moveTo>
                    <a:pt x="210" y="0"/>
                  </a:moveTo>
                  <a:cubicBezTo>
                    <a:pt x="123" y="0"/>
                    <a:pt x="54" y="52"/>
                    <a:pt x="19" y="140"/>
                  </a:cubicBezTo>
                  <a:cubicBezTo>
                    <a:pt x="1" y="210"/>
                    <a:pt x="35" y="296"/>
                    <a:pt x="105" y="331"/>
                  </a:cubicBezTo>
                  <a:lnTo>
                    <a:pt x="4659" y="3245"/>
                  </a:lnTo>
                  <a:lnTo>
                    <a:pt x="4659" y="10782"/>
                  </a:lnTo>
                  <a:cubicBezTo>
                    <a:pt x="4659" y="12125"/>
                    <a:pt x="5758" y="13225"/>
                    <a:pt x="7102" y="13225"/>
                  </a:cubicBezTo>
                  <a:lnTo>
                    <a:pt x="63993" y="13225"/>
                  </a:lnTo>
                  <a:cubicBezTo>
                    <a:pt x="65337" y="13225"/>
                    <a:pt x="66436" y="12125"/>
                    <a:pt x="66436" y="10782"/>
                  </a:cubicBezTo>
                  <a:lnTo>
                    <a:pt x="66436" y="2443"/>
                  </a:lnTo>
                  <a:cubicBezTo>
                    <a:pt x="66436" y="1099"/>
                    <a:pt x="65337" y="0"/>
                    <a:pt x="639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FR" dirty="0"/>
                <a:t>Nicolas !</a:t>
              </a:r>
              <a:endParaRPr dirty="0"/>
            </a:p>
          </p:txBody>
        </p:sp>
        <p:sp>
          <p:nvSpPr>
            <p:cNvPr id="253" name="Google Shape;253;p29"/>
            <p:cNvSpPr/>
            <p:nvPr/>
          </p:nvSpPr>
          <p:spPr>
            <a:xfrm flipH="1">
              <a:off x="6092665" y="3787458"/>
              <a:ext cx="2178935" cy="433747"/>
            </a:xfrm>
            <a:custGeom>
              <a:avLst/>
              <a:gdLst/>
              <a:ahLst/>
              <a:cxnLst/>
              <a:rect l="l" t="t" r="r" b="b"/>
              <a:pathLst>
                <a:path w="66436" h="13225" extrusionOk="0">
                  <a:moveTo>
                    <a:pt x="210" y="0"/>
                  </a:moveTo>
                  <a:cubicBezTo>
                    <a:pt x="123" y="0"/>
                    <a:pt x="54" y="52"/>
                    <a:pt x="19" y="140"/>
                  </a:cubicBezTo>
                  <a:cubicBezTo>
                    <a:pt x="1" y="210"/>
                    <a:pt x="35" y="296"/>
                    <a:pt x="105" y="331"/>
                  </a:cubicBezTo>
                  <a:lnTo>
                    <a:pt x="4659" y="3245"/>
                  </a:lnTo>
                  <a:lnTo>
                    <a:pt x="4659" y="10782"/>
                  </a:lnTo>
                  <a:cubicBezTo>
                    <a:pt x="4659" y="12125"/>
                    <a:pt x="5758" y="13225"/>
                    <a:pt x="7102" y="13225"/>
                  </a:cubicBezTo>
                  <a:lnTo>
                    <a:pt x="63993" y="13225"/>
                  </a:lnTo>
                  <a:cubicBezTo>
                    <a:pt x="65337" y="13225"/>
                    <a:pt x="66436" y="12125"/>
                    <a:pt x="66436" y="10782"/>
                  </a:cubicBezTo>
                  <a:lnTo>
                    <a:pt x="66436" y="2443"/>
                  </a:lnTo>
                  <a:cubicBezTo>
                    <a:pt x="66436" y="1099"/>
                    <a:pt x="65337" y="0"/>
                    <a:pt x="6399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FR" dirty="0"/>
                <a:t>Michel !</a:t>
              </a:r>
              <a:endParaRPr dirty="0"/>
            </a:p>
          </p:txBody>
        </p:sp>
        <p:sp>
          <p:nvSpPr>
            <p:cNvPr id="254" name="Google Shape;254;p29"/>
            <p:cNvSpPr/>
            <p:nvPr/>
          </p:nvSpPr>
          <p:spPr>
            <a:xfrm>
              <a:off x="5939213" y="2215159"/>
              <a:ext cx="2179000" cy="787867"/>
            </a:xfrm>
            <a:custGeom>
              <a:avLst/>
              <a:gdLst/>
              <a:ahLst/>
              <a:cxnLst/>
              <a:rect l="l" t="t" r="r" b="b"/>
              <a:pathLst>
                <a:path w="66438" h="24024" extrusionOk="0">
                  <a:moveTo>
                    <a:pt x="212" y="0"/>
                  </a:moveTo>
                  <a:cubicBezTo>
                    <a:pt x="124" y="0"/>
                    <a:pt x="54" y="52"/>
                    <a:pt x="19" y="140"/>
                  </a:cubicBezTo>
                  <a:cubicBezTo>
                    <a:pt x="1" y="210"/>
                    <a:pt x="37" y="296"/>
                    <a:pt x="107" y="331"/>
                  </a:cubicBezTo>
                  <a:lnTo>
                    <a:pt x="4660" y="3245"/>
                  </a:lnTo>
                  <a:lnTo>
                    <a:pt x="4660" y="21581"/>
                  </a:lnTo>
                  <a:cubicBezTo>
                    <a:pt x="4660" y="22925"/>
                    <a:pt x="5760" y="24023"/>
                    <a:pt x="7102" y="24023"/>
                  </a:cubicBezTo>
                  <a:lnTo>
                    <a:pt x="63995" y="24023"/>
                  </a:lnTo>
                  <a:cubicBezTo>
                    <a:pt x="65338" y="24023"/>
                    <a:pt x="66437" y="22925"/>
                    <a:pt x="66437" y="21581"/>
                  </a:cubicBezTo>
                  <a:lnTo>
                    <a:pt x="66437" y="2443"/>
                  </a:lnTo>
                  <a:cubicBezTo>
                    <a:pt x="66437" y="1099"/>
                    <a:pt x="65338" y="0"/>
                    <a:pt x="639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FR" dirty="0"/>
                <a:t>Thomas !</a:t>
              </a:r>
              <a:endParaRPr dirty="0"/>
            </a:p>
          </p:txBody>
        </p:sp>
        <p:sp>
          <p:nvSpPr>
            <p:cNvPr id="255" name="Google Shape;255;p29"/>
            <p:cNvSpPr/>
            <p:nvPr/>
          </p:nvSpPr>
          <p:spPr>
            <a:xfrm flipH="1">
              <a:off x="6092638" y="1251949"/>
              <a:ext cx="2179000" cy="787867"/>
            </a:xfrm>
            <a:custGeom>
              <a:avLst/>
              <a:gdLst/>
              <a:ahLst/>
              <a:cxnLst/>
              <a:rect l="l" t="t" r="r" b="b"/>
              <a:pathLst>
                <a:path w="66438" h="24024" extrusionOk="0">
                  <a:moveTo>
                    <a:pt x="212" y="0"/>
                  </a:moveTo>
                  <a:cubicBezTo>
                    <a:pt x="124" y="0"/>
                    <a:pt x="54" y="52"/>
                    <a:pt x="19" y="140"/>
                  </a:cubicBezTo>
                  <a:cubicBezTo>
                    <a:pt x="1" y="210"/>
                    <a:pt x="37" y="296"/>
                    <a:pt x="107" y="331"/>
                  </a:cubicBezTo>
                  <a:lnTo>
                    <a:pt x="4660" y="3245"/>
                  </a:lnTo>
                  <a:lnTo>
                    <a:pt x="4660" y="21581"/>
                  </a:lnTo>
                  <a:cubicBezTo>
                    <a:pt x="4660" y="22925"/>
                    <a:pt x="5760" y="24023"/>
                    <a:pt x="7102" y="24023"/>
                  </a:cubicBezTo>
                  <a:lnTo>
                    <a:pt x="63995" y="24023"/>
                  </a:lnTo>
                  <a:cubicBezTo>
                    <a:pt x="65338" y="24023"/>
                    <a:pt x="66437" y="22925"/>
                    <a:pt x="66437" y="21581"/>
                  </a:cubicBezTo>
                  <a:lnTo>
                    <a:pt x="66437" y="2443"/>
                  </a:lnTo>
                  <a:cubicBezTo>
                    <a:pt x="66437" y="1099"/>
                    <a:pt x="65338" y="0"/>
                    <a:pt x="639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FR" dirty="0" err="1"/>
                <a:t>Clement</a:t>
              </a:r>
              <a:r>
                <a:rPr lang="fr-FR" dirty="0"/>
                <a:t> !</a:t>
              </a:r>
              <a:endParaRPr dirty="0"/>
            </a:p>
          </p:txBody>
        </p:sp>
        <p:sp>
          <p:nvSpPr>
            <p:cNvPr id="256" name="Google Shape;256;p29"/>
            <p:cNvSpPr/>
            <p:nvPr/>
          </p:nvSpPr>
          <p:spPr>
            <a:xfrm>
              <a:off x="8271638" y="1565188"/>
              <a:ext cx="161825" cy="161400"/>
            </a:xfrm>
            <a:custGeom>
              <a:avLst/>
              <a:gdLst/>
              <a:ahLst/>
              <a:cxnLst/>
              <a:rect l="l" t="t" r="r" b="b"/>
              <a:pathLst>
                <a:path w="6473" h="6456" extrusionOk="0">
                  <a:moveTo>
                    <a:pt x="4493" y="2120"/>
                  </a:moveTo>
                  <a:cubicBezTo>
                    <a:pt x="4611" y="2120"/>
                    <a:pt x="4729" y="2163"/>
                    <a:pt x="4816" y="2250"/>
                  </a:cubicBezTo>
                  <a:cubicBezTo>
                    <a:pt x="5007" y="2443"/>
                    <a:pt x="5007" y="2722"/>
                    <a:pt x="4816" y="2913"/>
                  </a:cubicBezTo>
                  <a:lnTo>
                    <a:pt x="3106" y="4623"/>
                  </a:lnTo>
                  <a:cubicBezTo>
                    <a:pt x="3010" y="4719"/>
                    <a:pt x="2892" y="4768"/>
                    <a:pt x="2774" y="4768"/>
                  </a:cubicBezTo>
                  <a:cubicBezTo>
                    <a:pt x="2656" y="4768"/>
                    <a:pt x="2539" y="4719"/>
                    <a:pt x="2443" y="4623"/>
                  </a:cubicBezTo>
                  <a:lnTo>
                    <a:pt x="1518" y="3716"/>
                  </a:lnTo>
                  <a:cubicBezTo>
                    <a:pt x="1343" y="3525"/>
                    <a:pt x="1343" y="3246"/>
                    <a:pt x="1518" y="3053"/>
                  </a:cubicBezTo>
                  <a:cubicBezTo>
                    <a:pt x="1614" y="2966"/>
                    <a:pt x="1736" y="2922"/>
                    <a:pt x="1856" y="2922"/>
                  </a:cubicBezTo>
                  <a:cubicBezTo>
                    <a:pt x="1976" y="2922"/>
                    <a:pt x="2094" y="2966"/>
                    <a:pt x="2181" y="3053"/>
                  </a:cubicBezTo>
                  <a:lnTo>
                    <a:pt x="2774" y="3646"/>
                  </a:lnTo>
                  <a:lnTo>
                    <a:pt x="4170" y="2250"/>
                  </a:lnTo>
                  <a:cubicBezTo>
                    <a:pt x="4257" y="2163"/>
                    <a:pt x="4375" y="2120"/>
                    <a:pt x="4493" y="2120"/>
                  </a:cubicBezTo>
                  <a:close/>
                  <a:moveTo>
                    <a:pt x="3228" y="1"/>
                  </a:moveTo>
                  <a:cubicBezTo>
                    <a:pt x="1448" y="1"/>
                    <a:pt x="1" y="1448"/>
                    <a:pt x="1" y="3227"/>
                  </a:cubicBezTo>
                  <a:cubicBezTo>
                    <a:pt x="1" y="5007"/>
                    <a:pt x="1448" y="6456"/>
                    <a:pt x="3228" y="6456"/>
                  </a:cubicBezTo>
                  <a:cubicBezTo>
                    <a:pt x="5025" y="6456"/>
                    <a:pt x="6473" y="5007"/>
                    <a:pt x="6473" y="3227"/>
                  </a:cubicBezTo>
                  <a:cubicBezTo>
                    <a:pt x="6473" y="1448"/>
                    <a:pt x="5025" y="1"/>
                    <a:pt x="32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9"/>
            <p:cNvSpPr/>
            <p:nvPr/>
          </p:nvSpPr>
          <p:spPr>
            <a:xfrm>
              <a:off x="5777388" y="2528375"/>
              <a:ext cx="161825" cy="161400"/>
            </a:xfrm>
            <a:custGeom>
              <a:avLst/>
              <a:gdLst/>
              <a:ahLst/>
              <a:cxnLst/>
              <a:rect l="l" t="t" r="r" b="b"/>
              <a:pathLst>
                <a:path w="6473" h="6456" extrusionOk="0">
                  <a:moveTo>
                    <a:pt x="4493" y="2120"/>
                  </a:moveTo>
                  <a:cubicBezTo>
                    <a:pt x="4611" y="2120"/>
                    <a:pt x="4729" y="2163"/>
                    <a:pt x="4816" y="2250"/>
                  </a:cubicBezTo>
                  <a:cubicBezTo>
                    <a:pt x="5007" y="2443"/>
                    <a:pt x="5007" y="2722"/>
                    <a:pt x="4816" y="2913"/>
                  </a:cubicBezTo>
                  <a:lnTo>
                    <a:pt x="3106" y="4623"/>
                  </a:lnTo>
                  <a:cubicBezTo>
                    <a:pt x="3010" y="4719"/>
                    <a:pt x="2892" y="4768"/>
                    <a:pt x="2774" y="4768"/>
                  </a:cubicBezTo>
                  <a:cubicBezTo>
                    <a:pt x="2656" y="4768"/>
                    <a:pt x="2539" y="4719"/>
                    <a:pt x="2443" y="4623"/>
                  </a:cubicBezTo>
                  <a:lnTo>
                    <a:pt x="1518" y="3716"/>
                  </a:lnTo>
                  <a:cubicBezTo>
                    <a:pt x="1343" y="3525"/>
                    <a:pt x="1343" y="3246"/>
                    <a:pt x="1518" y="3053"/>
                  </a:cubicBezTo>
                  <a:cubicBezTo>
                    <a:pt x="1614" y="2966"/>
                    <a:pt x="1736" y="2922"/>
                    <a:pt x="1856" y="2922"/>
                  </a:cubicBezTo>
                  <a:cubicBezTo>
                    <a:pt x="1976" y="2922"/>
                    <a:pt x="2094" y="2966"/>
                    <a:pt x="2181" y="3053"/>
                  </a:cubicBezTo>
                  <a:lnTo>
                    <a:pt x="2774" y="3646"/>
                  </a:lnTo>
                  <a:lnTo>
                    <a:pt x="4170" y="2250"/>
                  </a:lnTo>
                  <a:cubicBezTo>
                    <a:pt x="4257" y="2163"/>
                    <a:pt x="4375" y="2120"/>
                    <a:pt x="4493" y="2120"/>
                  </a:cubicBezTo>
                  <a:close/>
                  <a:moveTo>
                    <a:pt x="3228" y="1"/>
                  </a:moveTo>
                  <a:cubicBezTo>
                    <a:pt x="1448" y="1"/>
                    <a:pt x="1" y="1448"/>
                    <a:pt x="1" y="3227"/>
                  </a:cubicBezTo>
                  <a:cubicBezTo>
                    <a:pt x="1" y="5007"/>
                    <a:pt x="1448" y="6456"/>
                    <a:pt x="3228" y="6456"/>
                  </a:cubicBezTo>
                  <a:cubicBezTo>
                    <a:pt x="5025" y="6456"/>
                    <a:pt x="6473" y="5007"/>
                    <a:pt x="6473" y="3227"/>
                  </a:cubicBezTo>
                  <a:cubicBezTo>
                    <a:pt x="6473" y="1448"/>
                    <a:pt x="5025" y="1"/>
                    <a:pt x="32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9"/>
            <p:cNvSpPr/>
            <p:nvPr/>
          </p:nvSpPr>
          <p:spPr>
            <a:xfrm>
              <a:off x="5777388" y="3314550"/>
              <a:ext cx="161825" cy="161400"/>
            </a:xfrm>
            <a:custGeom>
              <a:avLst/>
              <a:gdLst/>
              <a:ahLst/>
              <a:cxnLst/>
              <a:rect l="l" t="t" r="r" b="b"/>
              <a:pathLst>
                <a:path w="6473" h="6456" extrusionOk="0">
                  <a:moveTo>
                    <a:pt x="4493" y="2120"/>
                  </a:moveTo>
                  <a:cubicBezTo>
                    <a:pt x="4611" y="2120"/>
                    <a:pt x="4729" y="2163"/>
                    <a:pt x="4816" y="2250"/>
                  </a:cubicBezTo>
                  <a:cubicBezTo>
                    <a:pt x="5007" y="2443"/>
                    <a:pt x="5007" y="2722"/>
                    <a:pt x="4816" y="2913"/>
                  </a:cubicBezTo>
                  <a:lnTo>
                    <a:pt x="3106" y="4623"/>
                  </a:lnTo>
                  <a:cubicBezTo>
                    <a:pt x="3010" y="4719"/>
                    <a:pt x="2892" y="4768"/>
                    <a:pt x="2774" y="4768"/>
                  </a:cubicBezTo>
                  <a:cubicBezTo>
                    <a:pt x="2656" y="4768"/>
                    <a:pt x="2539" y="4719"/>
                    <a:pt x="2443" y="4623"/>
                  </a:cubicBezTo>
                  <a:lnTo>
                    <a:pt x="1518" y="3716"/>
                  </a:lnTo>
                  <a:cubicBezTo>
                    <a:pt x="1343" y="3525"/>
                    <a:pt x="1343" y="3246"/>
                    <a:pt x="1518" y="3053"/>
                  </a:cubicBezTo>
                  <a:cubicBezTo>
                    <a:pt x="1614" y="2966"/>
                    <a:pt x="1736" y="2922"/>
                    <a:pt x="1856" y="2922"/>
                  </a:cubicBezTo>
                  <a:cubicBezTo>
                    <a:pt x="1976" y="2922"/>
                    <a:pt x="2094" y="2966"/>
                    <a:pt x="2181" y="3053"/>
                  </a:cubicBezTo>
                  <a:lnTo>
                    <a:pt x="2774" y="3646"/>
                  </a:lnTo>
                  <a:lnTo>
                    <a:pt x="4170" y="2250"/>
                  </a:lnTo>
                  <a:cubicBezTo>
                    <a:pt x="4257" y="2163"/>
                    <a:pt x="4375" y="2120"/>
                    <a:pt x="4493" y="2120"/>
                  </a:cubicBezTo>
                  <a:close/>
                  <a:moveTo>
                    <a:pt x="3228" y="1"/>
                  </a:moveTo>
                  <a:cubicBezTo>
                    <a:pt x="1448" y="1"/>
                    <a:pt x="1" y="1448"/>
                    <a:pt x="1" y="3227"/>
                  </a:cubicBezTo>
                  <a:cubicBezTo>
                    <a:pt x="1" y="5007"/>
                    <a:pt x="1448" y="6456"/>
                    <a:pt x="3228" y="6456"/>
                  </a:cubicBezTo>
                  <a:cubicBezTo>
                    <a:pt x="5025" y="6456"/>
                    <a:pt x="6473" y="5007"/>
                    <a:pt x="6473" y="3227"/>
                  </a:cubicBezTo>
                  <a:cubicBezTo>
                    <a:pt x="6473" y="1448"/>
                    <a:pt x="5025" y="1"/>
                    <a:pt x="32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29"/>
            <p:cNvSpPr/>
            <p:nvPr/>
          </p:nvSpPr>
          <p:spPr>
            <a:xfrm>
              <a:off x="8271638" y="3923613"/>
              <a:ext cx="161825" cy="161400"/>
            </a:xfrm>
            <a:custGeom>
              <a:avLst/>
              <a:gdLst/>
              <a:ahLst/>
              <a:cxnLst/>
              <a:rect l="l" t="t" r="r" b="b"/>
              <a:pathLst>
                <a:path w="6473" h="6456" extrusionOk="0">
                  <a:moveTo>
                    <a:pt x="4493" y="2120"/>
                  </a:moveTo>
                  <a:cubicBezTo>
                    <a:pt x="4611" y="2120"/>
                    <a:pt x="4729" y="2163"/>
                    <a:pt x="4816" y="2250"/>
                  </a:cubicBezTo>
                  <a:cubicBezTo>
                    <a:pt x="5007" y="2443"/>
                    <a:pt x="5007" y="2722"/>
                    <a:pt x="4816" y="2913"/>
                  </a:cubicBezTo>
                  <a:lnTo>
                    <a:pt x="3106" y="4623"/>
                  </a:lnTo>
                  <a:cubicBezTo>
                    <a:pt x="3010" y="4719"/>
                    <a:pt x="2892" y="4768"/>
                    <a:pt x="2774" y="4768"/>
                  </a:cubicBezTo>
                  <a:cubicBezTo>
                    <a:pt x="2656" y="4768"/>
                    <a:pt x="2539" y="4719"/>
                    <a:pt x="2443" y="4623"/>
                  </a:cubicBezTo>
                  <a:lnTo>
                    <a:pt x="1518" y="3716"/>
                  </a:lnTo>
                  <a:cubicBezTo>
                    <a:pt x="1343" y="3525"/>
                    <a:pt x="1343" y="3246"/>
                    <a:pt x="1518" y="3053"/>
                  </a:cubicBezTo>
                  <a:cubicBezTo>
                    <a:pt x="1614" y="2966"/>
                    <a:pt x="1736" y="2922"/>
                    <a:pt x="1856" y="2922"/>
                  </a:cubicBezTo>
                  <a:cubicBezTo>
                    <a:pt x="1976" y="2922"/>
                    <a:pt x="2094" y="2966"/>
                    <a:pt x="2181" y="3053"/>
                  </a:cubicBezTo>
                  <a:lnTo>
                    <a:pt x="2774" y="3646"/>
                  </a:lnTo>
                  <a:lnTo>
                    <a:pt x="4170" y="2250"/>
                  </a:lnTo>
                  <a:cubicBezTo>
                    <a:pt x="4257" y="2163"/>
                    <a:pt x="4375" y="2120"/>
                    <a:pt x="4493" y="2120"/>
                  </a:cubicBezTo>
                  <a:close/>
                  <a:moveTo>
                    <a:pt x="3228" y="1"/>
                  </a:moveTo>
                  <a:cubicBezTo>
                    <a:pt x="1448" y="1"/>
                    <a:pt x="1" y="1448"/>
                    <a:pt x="1" y="3227"/>
                  </a:cubicBezTo>
                  <a:cubicBezTo>
                    <a:pt x="1" y="5007"/>
                    <a:pt x="1448" y="6456"/>
                    <a:pt x="3228" y="6456"/>
                  </a:cubicBezTo>
                  <a:cubicBezTo>
                    <a:pt x="5025" y="6456"/>
                    <a:pt x="6473" y="5007"/>
                    <a:pt x="6473" y="3227"/>
                  </a:cubicBezTo>
                  <a:cubicBezTo>
                    <a:pt x="6473" y="1448"/>
                    <a:pt x="5025" y="1"/>
                    <a:pt x="322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0" name="Google Shape;260;p29"/>
          <p:cNvSpPr txBox="1"/>
          <p:nvPr/>
        </p:nvSpPr>
        <p:spPr>
          <a:xfrm>
            <a:off x="1691950" y="446150"/>
            <a:ext cx="3409500" cy="49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b="1">
                <a:solidFill>
                  <a:schemeClr val="lt1"/>
                </a:solidFill>
                <a:latin typeface="Lexend Deca"/>
                <a:ea typeface="Lexend Deca"/>
                <a:cs typeface="Lexend Deca"/>
                <a:sym typeface="Lexend Deca"/>
              </a:rPr>
              <a:t>Texting App Pitch Deck</a:t>
            </a:r>
            <a:endParaRPr sz="2000" b="1">
              <a:solidFill>
                <a:schemeClr val="lt1"/>
              </a:solidFill>
              <a:latin typeface="Lexend Deca"/>
              <a:ea typeface="Lexend Deca"/>
              <a:cs typeface="Lexend Deca"/>
              <a:sym typeface="Lexend Deca"/>
            </a:endParaRPr>
          </a:p>
        </p:txBody>
      </p:sp>
      <p:sp>
        <p:nvSpPr>
          <p:cNvPr id="261" name="Google Shape;261;p29"/>
          <p:cNvSpPr txBox="1"/>
          <p:nvPr/>
        </p:nvSpPr>
        <p:spPr>
          <a:xfrm>
            <a:off x="833325" y="4563150"/>
            <a:ext cx="3409500" cy="43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700" b="1">
                <a:solidFill>
                  <a:schemeClr val="lt1"/>
                </a:solidFill>
                <a:latin typeface="Lexend Deca"/>
                <a:ea typeface="Lexend Deca"/>
                <a:cs typeface="Lexend Deca"/>
                <a:sym typeface="Lexend Deca"/>
              </a:rPr>
              <a:t>Write your message</a:t>
            </a:r>
            <a:endParaRPr sz="1700" b="1">
              <a:solidFill>
                <a:schemeClr val="lt1"/>
              </a:solidFill>
              <a:latin typeface="Lexend Deca"/>
              <a:ea typeface="Lexend Deca"/>
              <a:cs typeface="Lexend Deca"/>
              <a:sym typeface="Lexend Deca"/>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53"/>
        <p:cNvGrpSpPr/>
        <p:nvPr/>
      </p:nvGrpSpPr>
      <p:grpSpPr>
        <a:xfrm>
          <a:off x="0" y="0"/>
          <a:ext cx="0" cy="0"/>
          <a:chOff x="0" y="0"/>
          <a:chExt cx="0" cy="0"/>
        </a:xfrm>
      </p:grpSpPr>
      <p:sp>
        <p:nvSpPr>
          <p:cNvPr id="554" name="Google Shape;554;p38"/>
          <p:cNvSpPr/>
          <p:nvPr/>
        </p:nvSpPr>
        <p:spPr>
          <a:xfrm flipH="1">
            <a:off x="1662629" y="1719450"/>
            <a:ext cx="2958816" cy="1069849"/>
          </a:xfrm>
          <a:custGeom>
            <a:avLst/>
            <a:gdLst/>
            <a:ahLst/>
            <a:cxnLst/>
            <a:rect l="l" t="t" r="r" b="b"/>
            <a:pathLst>
              <a:path w="66438" h="24024" extrusionOk="0">
                <a:moveTo>
                  <a:pt x="212" y="0"/>
                </a:moveTo>
                <a:cubicBezTo>
                  <a:pt x="124" y="0"/>
                  <a:pt x="54" y="52"/>
                  <a:pt x="19" y="140"/>
                </a:cubicBezTo>
                <a:cubicBezTo>
                  <a:pt x="1" y="210"/>
                  <a:pt x="37" y="296"/>
                  <a:pt x="107" y="331"/>
                </a:cubicBezTo>
                <a:lnTo>
                  <a:pt x="4660" y="3245"/>
                </a:lnTo>
                <a:lnTo>
                  <a:pt x="4660" y="21581"/>
                </a:lnTo>
                <a:cubicBezTo>
                  <a:pt x="4660" y="22925"/>
                  <a:pt x="5760" y="24023"/>
                  <a:pt x="7102" y="24023"/>
                </a:cubicBezTo>
                <a:lnTo>
                  <a:pt x="63995" y="24023"/>
                </a:lnTo>
                <a:cubicBezTo>
                  <a:pt x="65338" y="24023"/>
                  <a:pt x="66437" y="22925"/>
                  <a:pt x="66437" y="21581"/>
                </a:cubicBezTo>
                <a:lnTo>
                  <a:pt x="66437" y="2443"/>
                </a:lnTo>
                <a:cubicBezTo>
                  <a:pt x="66437" y="1099"/>
                  <a:pt x="65338" y="0"/>
                  <a:pt x="639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38"/>
          <p:cNvSpPr txBox="1">
            <a:spLocks noGrp="1"/>
          </p:cNvSpPr>
          <p:nvPr>
            <p:ph type="ctrTitle"/>
          </p:nvPr>
        </p:nvSpPr>
        <p:spPr>
          <a:xfrm flipH="1">
            <a:off x="1662625" y="1926700"/>
            <a:ext cx="2676300" cy="738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rPr>
              <a:t>Solution</a:t>
            </a:r>
            <a:endParaRPr>
              <a:solidFill>
                <a:schemeClr val="lt1"/>
              </a:solidFill>
            </a:endParaRPr>
          </a:p>
        </p:txBody>
      </p:sp>
      <p:sp>
        <p:nvSpPr>
          <p:cNvPr id="556" name="Google Shape;556;p38"/>
          <p:cNvSpPr txBox="1">
            <a:spLocks noGrp="1"/>
          </p:cNvSpPr>
          <p:nvPr>
            <p:ph type="subTitle" idx="1"/>
          </p:nvPr>
        </p:nvSpPr>
        <p:spPr>
          <a:xfrm flipH="1">
            <a:off x="720000" y="2896025"/>
            <a:ext cx="3693300" cy="1144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Mercury is the closest planet to the Sun and the smallest one in the Solar System—it’s only a bit larger than the Moon</a:t>
            </a:r>
            <a:endParaRPr/>
          </a:p>
        </p:txBody>
      </p:sp>
      <p:sp>
        <p:nvSpPr>
          <p:cNvPr id="557" name="Google Shape;557;p38"/>
          <p:cNvSpPr/>
          <p:nvPr/>
        </p:nvSpPr>
        <p:spPr>
          <a:xfrm>
            <a:off x="4491075" y="2173663"/>
            <a:ext cx="161825" cy="161400"/>
          </a:xfrm>
          <a:custGeom>
            <a:avLst/>
            <a:gdLst/>
            <a:ahLst/>
            <a:cxnLst/>
            <a:rect l="l" t="t" r="r" b="b"/>
            <a:pathLst>
              <a:path w="6473" h="6456" extrusionOk="0">
                <a:moveTo>
                  <a:pt x="4493" y="2120"/>
                </a:moveTo>
                <a:cubicBezTo>
                  <a:pt x="4611" y="2120"/>
                  <a:pt x="4729" y="2163"/>
                  <a:pt x="4816" y="2250"/>
                </a:cubicBezTo>
                <a:cubicBezTo>
                  <a:pt x="5007" y="2443"/>
                  <a:pt x="5007" y="2722"/>
                  <a:pt x="4816" y="2913"/>
                </a:cubicBezTo>
                <a:lnTo>
                  <a:pt x="3106" y="4623"/>
                </a:lnTo>
                <a:cubicBezTo>
                  <a:pt x="3010" y="4719"/>
                  <a:pt x="2892" y="4768"/>
                  <a:pt x="2774" y="4768"/>
                </a:cubicBezTo>
                <a:cubicBezTo>
                  <a:pt x="2656" y="4768"/>
                  <a:pt x="2539" y="4719"/>
                  <a:pt x="2443" y="4623"/>
                </a:cubicBezTo>
                <a:lnTo>
                  <a:pt x="1518" y="3716"/>
                </a:lnTo>
                <a:cubicBezTo>
                  <a:pt x="1343" y="3525"/>
                  <a:pt x="1343" y="3246"/>
                  <a:pt x="1518" y="3053"/>
                </a:cubicBezTo>
                <a:cubicBezTo>
                  <a:pt x="1614" y="2966"/>
                  <a:pt x="1736" y="2922"/>
                  <a:pt x="1856" y="2922"/>
                </a:cubicBezTo>
                <a:cubicBezTo>
                  <a:pt x="1976" y="2922"/>
                  <a:pt x="2094" y="2966"/>
                  <a:pt x="2181" y="3053"/>
                </a:cubicBezTo>
                <a:lnTo>
                  <a:pt x="2774" y="3646"/>
                </a:lnTo>
                <a:lnTo>
                  <a:pt x="4170" y="2250"/>
                </a:lnTo>
                <a:cubicBezTo>
                  <a:pt x="4257" y="2163"/>
                  <a:pt x="4375" y="2120"/>
                  <a:pt x="4493" y="2120"/>
                </a:cubicBezTo>
                <a:close/>
                <a:moveTo>
                  <a:pt x="3228" y="1"/>
                </a:moveTo>
                <a:cubicBezTo>
                  <a:pt x="1448" y="1"/>
                  <a:pt x="1" y="1448"/>
                  <a:pt x="1" y="3227"/>
                </a:cubicBezTo>
                <a:cubicBezTo>
                  <a:pt x="1" y="5007"/>
                  <a:pt x="1448" y="6456"/>
                  <a:pt x="3228" y="6456"/>
                </a:cubicBezTo>
                <a:cubicBezTo>
                  <a:pt x="5025" y="6456"/>
                  <a:pt x="6473" y="5007"/>
                  <a:pt x="6473" y="3227"/>
                </a:cubicBezTo>
                <a:cubicBezTo>
                  <a:pt x="6473" y="1448"/>
                  <a:pt x="5025" y="1"/>
                  <a:pt x="32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8"/>
          <p:cNvSpPr txBox="1"/>
          <p:nvPr/>
        </p:nvSpPr>
        <p:spPr>
          <a:xfrm>
            <a:off x="1662625" y="1428763"/>
            <a:ext cx="777300" cy="290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chemeClr val="dk2"/>
                </a:solidFill>
                <a:latin typeface="Lexend Deca"/>
                <a:ea typeface="Lexend Deca"/>
                <a:cs typeface="Lexend Deca"/>
                <a:sym typeface="Lexend Deca"/>
              </a:rPr>
              <a:t>11:25 AM</a:t>
            </a:r>
            <a:endParaRPr sz="1000">
              <a:solidFill>
                <a:schemeClr val="dk2"/>
              </a:solidFill>
              <a:latin typeface="Lexend Deca"/>
              <a:ea typeface="Lexend Deca"/>
              <a:cs typeface="Lexend Deca"/>
              <a:sym typeface="Lexend Deca"/>
            </a:endParaRPr>
          </a:p>
        </p:txBody>
      </p:sp>
      <p:pic>
        <p:nvPicPr>
          <p:cNvPr id="559" name="Google Shape;559;p38"/>
          <p:cNvPicPr preferRelativeResize="0"/>
          <p:nvPr/>
        </p:nvPicPr>
        <p:blipFill rotWithShape="1">
          <a:blip r:embed="rId3">
            <a:alphaModFix/>
          </a:blip>
          <a:srcRect l="16718" r="16725"/>
          <a:stretch/>
        </p:blipFill>
        <p:spPr>
          <a:xfrm>
            <a:off x="5143976" y="1367488"/>
            <a:ext cx="2768100" cy="2768100"/>
          </a:xfrm>
          <a:prstGeom prst="ellipse">
            <a:avLst/>
          </a:prstGeom>
          <a:noFill/>
          <a:ln w="114300" cap="flat" cmpd="sng">
            <a:solidFill>
              <a:schemeClr val="accent1"/>
            </a:solidFill>
            <a:prstDash val="solid"/>
            <a:round/>
            <a:headEnd type="none" w="sm" len="sm"/>
            <a:tailEnd type="none" w="sm" len="sm"/>
          </a:ln>
        </p:spPr>
      </p:pic>
      <p:pic>
        <p:nvPicPr>
          <p:cNvPr id="560" name="Google Shape;560;p38"/>
          <p:cNvPicPr preferRelativeResize="0"/>
          <p:nvPr/>
        </p:nvPicPr>
        <p:blipFill rotWithShape="1">
          <a:blip r:embed="rId4">
            <a:alphaModFix/>
          </a:blip>
          <a:srcRect l="14113" r="25415"/>
          <a:stretch/>
        </p:blipFill>
        <p:spPr>
          <a:xfrm>
            <a:off x="1185749" y="476225"/>
            <a:ext cx="433800" cy="433800"/>
          </a:xfrm>
          <a:prstGeom prst="ellipse">
            <a:avLst/>
          </a:prstGeom>
          <a:noFill/>
          <a:ln w="28575" cap="flat" cmpd="sng">
            <a:solidFill>
              <a:schemeClr val="lt1"/>
            </a:solidFill>
            <a:prstDash val="solid"/>
            <a:round/>
            <a:headEnd type="none" w="sm" len="sm"/>
            <a:tailEnd type="none" w="sm" len="sm"/>
          </a:ln>
        </p:spPr>
      </p:pic>
      <p:grpSp>
        <p:nvGrpSpPr>
          <p:cNvPr id="561" name="Google Shape;561;p38"/>
          <p:cNvGrpSpPr/>
          <p:nvPr/>
        </p:nvGrpSpPr>
        <p:grpSpPr>
          <a:xfrm>
            <a:off x="720002" y="530839"/>
            <a:ext cx="7703988" cy="324596"/>
            <a:chOff x="720002" y="530839"/>
            <a:chExt cx="7703988" cy="324596"/>
          </a:xfrm>
        </p:grpSpPr>
        <p:grpSp>
          <p:nvGrpSpPr>
            <p:cNvPr id="562" name="Google Shape;562;p38"/>
            <p:cNvGrpSpPr/>
            <p:nvPr/>
          </p:nvGrpSpPr>
          <p:grpSpPr>
            <a:xfrm>
              <a:off x="7526973" y="530839"/>
              <a:ext cx="332201" cy="324420"/>
              <a:chOff x="3380213" y="4209475"/>
              <a:chExt cx="403450" cy="394000"/>
            </a:xfrm>
          </p:grpSpPr>
          <p:sp>
            <p:nvSpPr>
              <p:cNvPr id="563" name="Google Shape;563;p38"/>
              <p:cNvSpPr/>
              <p:nvPr/>
            </p:nvSpPr>
            <p:spPr>
              <a:xfrm>
                <a:off x="3380213" y="4266625"/>
                <a:ext cx="338900" cy="336850"/>
              </a:xfrm>
              <a:custGeom>
                <a:avLst/>
                <a:gdLst/>
                <a:ahLst/>
                <a:cxnLst/>
                <a:rect l="l" t="t" r="r" b="b"/>
                <a:pathLst>
                  <a:path w="13556" h="13474" extrusionOk="0">
                    <a:moveTo>
                      <a:pt x="3399" y="0"/>
                    </a:moveTo>
                    <a:cubicBezTo>
                      <a:pt x="3221" y="0"/>
                      <a:pt x="3041" y="51"/>
                      <a:pt x="2878" y="157"/>
                    </a:cubicBezTo>
                    <a:lnTo>
                      <a:pt x="1431" y="1134"/>
                    </a:lnTo>
                    <a:cubicBezTo>
                      <a:pt x="0" y="2093"/>
                      <a:pt x="245" y="4082"/>
                      <a:pt x="889" y="5687"/>
                    </a:cubicBezTo>
                    <a:cubicBezTo>
                      <a:pt x="2024" y="8479"/>
                      <a:pt x="4850" y="11497"/>
                      <a:pt x="7589" y="12805"/>
                    </a:cubicBezTo>
                    <a:cubicBezTo>
                      <a:pt x="8384" y="13190"/>
                      <a:pt x="9290" y="13473"/>
                      <a:pt x="10124" y="13473"/>
                    </a:cubicBezTo>
                    <a:cubicBezTo>
                      <a:pt x="10919" y="13473"/>
                      <a:pt x="11649" y="13216"/>
                      <a:pt x="12160" y="12544"/>
                    </a:cubicBezTo>
                    <a:lnTo>
                      <a:pt x="13225" y="11149"/>
                    </a:lnTo>
                    <a:cubicBezTo>
                      <a:pt x="13555" y="10730"/>
                      <a:pt x="13451" y="10137"/>
                      <a:pt x="13015" y="9823"/>
                    </a:cubicBezTo>
                    <a:lnTo>
                      <a:pt x="10276" y="7973"/>
                    </a:lnTo>
                    <a:cubicBezTo>
                      <a:pt x="10119" y="7871"/>
                      <a:pt x="9941" y="7822"/>
                      <a:pt x="9765" y="7822"/>
                    </a:cubicBezTo>
                    <a:cubicBezTo>
                      <a:pt x="9490" y="7822"/>
                      <a:pt x="9218" y="7942"/>
                      <a:pt x="9038" y="8165"/>
                    </a:cubicBezTo>
                    <a:lnTo>
                      <a:pt x="8356" y="9055"/>
                    </a:lnTo>
                    <a:cubicBezTo>
                      <a:pt x="8208" y="9249"/>
                      <a:pt x="7977" y="9353"/>
                      <a:pt x="7742" y="9353"/>
                    </a:cubicBezTo>
                    <a:cubicBezTo>
                      <a:pt x="7619" y="9353"/>
                      <a:pt x="7494" y="9325"/>
                      <a:pt x="7379" y="9264"/>
                    </a:cubicBezTo>
                    <a:cubicBezTo>
                      <a:pt x="6193" y="8618"/>
                      <a:pt x="4990" y="7345"/>
                      <a:pt x="4414" y="6106"/>
                    </a:cubicBezTo>
                    <a:cubicBezTo>
                      <a:pt x="4257" y="5757"/>
                      <a:pt x="4379" y="5356"/>
                      <a:pt x="4693" y="5147"/>
                    </a:cubicBezTo>
                    <a:lnTo>
                      <a:pt x="5600" y="4519"/>
                    </a:lnTo>
                    <a:cubicBezTo>
                      <a:pt x="6002" y="4257"/>
                      <a:pt x="6123" y="3716"/>
                      <a:pt x="5879" y="3298"/>
                    </a:cubicBezTo>
                    <a:lnTo>
                      <a:pt x="4204" y="453"/>
                    </a:lnTo>
                    <a:cubicBezTo>
                      <a:pt x="4025" y="162"/>
                      <a:pt x="3717" y="0"/>
                      <a:pt x="33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38"/>
              <p:cNvSpPr/>
              <p:nvPr/>
            </p:nvSpPr>
            <p:spPr>
              <a:xfrm>
                <a:off x="3537238" y="4209475"/>
                <a:ext cx="246425" cy="230850"/>
              </a:xfrm>
              <a:custGeom>
                <a:avLst/>
                <a:gdLst/>
                <a:ahLst/>
                <a:cxnLst/>
                <a:rect l="l" t="t" r="r" b="b"/>
                <a:pathLst>
                  <a:path w="9857" h="9234" extrusionOk="0">
                    <a:moveTo>
                      <a:pt x="7048" y="2339"/>
                    </a:moveTo>
                    <a:cubicBezTo>
                      <a:pt x="7309" y="2339"/>
                      <a:pt x="7519" y="2548"/>
                      <a:pt x="7519" y="2809"/>
                    </a:cubicBezTo>
                    <a:cubicBezTo>
                      <a:pt x="7519" y="3053"/>
                      <a:pt x="7309" y="3263"/>
                      <a:pt x="7048" y="3263"/>
                    </a:cubicBezTo>
                    <a:lnTo>
                      <a:pt x="2896" y="3263"/>
                    </a:lnTo>
                    <a:cubicBezTo>
                      <a:pt x="2634" y="3263"/>
                      <a:pt x="2424" y="3053"/>
                      <a:pt x="2424" y="2809"/>
                    </a:cubicBezTo>
                    <a:cubicBezTo>
                      <a:pt x="2424" y="2548"/>
                      <a:pt x="2634" y="2339"/>
                      <a:pt x="2896" y="2339"/>
                    </a:cubicBezTo>
                    <a:close/>
                    <a:moveTo>
                      <a:pt x="5669" y="4188"/>
                    </a:moveTo>
                    <a:cubicBezTo>
                      <a:pt x="5914" y="4188"/>
                      <a:pt x="6123" y="4397"/>
                      <a:pt x="6123" y="4642"/>
                    </a:cubicBezTo>
                    <a:cubicBezTo>
                      <a:pt x="6123" y="4903"/>
                      <a:pt x="5914" y="5112"/>
                      <a:pt x="5669" y="5112"/>
                    </a:cubicBezTo>
                    <a:lnTo>
                      <a:pt x="2896" y="5112"/>
                    </a:lnTo>
                    <a:cubicBezTo>
                      <a:pt x="2634" y="5112"/>
                      <a:pt x="2424" y="4903"/>
                      <a:pt x="2424" y="4642"/>
                    </a:cubicBezTo>
                    <a:cubicBezTo>
                      <a:pt x="2424" y="4397"/>
                      <a:pt x="2634" y="4188"/>
                      <a:pt x="2896" y="4188"/>
                    </a:cubicBezTo>
                    <a:close/>
                    <a:moveTo>
                      <a:pt x="3699" y="1"/>
                    </a:moveTo>
                    <a:cubicBezTo>
                      <a:pt x="1657" y="1"/>
                      <a:pt x="0" y="1658"/>
                      <a:pt x="0" y="3700"/>
                    </a:cubicBezTo>
                    <a:cubicBezTo>
                      <a:pt x="0" y="5723"/>
                      <a:pt x="1640" y="7380"/>
                      <a:pt x="3664" y="7380"/>
                    </a:cubicBezTo>
                    <a:lnTo>
                      <a:pt x="3664" y="8776"/>
                    </a:lnTo>
                    <a:cubicBezTo>
                      <a:pt x="3664" y="9055"/>
                      <a:pt x="3888" y="9234"/>
                      <a:pt x="4126" y="9234"/>
                    </a:cubicBezTo>
                    <a:cubicBezTo>
                      <a:pt x="4245" y="9234"/>
                      <a:pt x="4367" y="9189"/>
                      <a:pt x="4466" y="9090"/>
                    </a:cubicBezTo>
                    <a:lnTo>
                      <a:pt x="6141" y="7380"/>
                    </a:lnTo>
                    <a:lnTo>
                      <a:pt x="6158" y="7380"/>
                    </a:lnTo>
                    <a:cubicBezTo>
                      <a:pt x="8200" y="7380"/>
                      <a:pt x="9856" y="5740"/>
                      <a:pt x="9856" y="3700"/>
                    </a:cubicBezTo>
                    <a:cubicBezTo>
                      <a:pt x="9856" y="1658"/>
                      <a:pt x="8200" y="1"/>
                      <a:pt x="615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5" name="Google Shape;565;p38"/>
            <p:cNvSpPr/>
            <p:nvPr/>
          </p:nvSpPr>
          <p:spPr>
            <a:xfrm rot="-2700000">
              <a:off x="761762" y="591157"/>
              <a:ext cx="207049" cy="203877"/>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6" name="Google Shape;566;p38"/>
            <p:cNvGrpSpPr/>
            <p:nvPr/>
          </p:nvGrpSpPr>
          <p:grpSpPr>
            <a:xfrm>
              <a:off x="8054864" y="531011"/>
              <a:ext cx="369126" cy="324424"/>
              <a:chOff x="4467200" y="877100"/>
              <a:chExt cx="481825" cy="423475"/>
            </a:xfrm>
          </p:grpSpPr>
          <p:sp>
            <p:nvSpPr>
              <p:cNvPr id="567" name="Google Shape;567;p38"/>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8" name="Google Shape;568;p38"/>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9" name="Google Shape;569;p38"/>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0" name="Google Shape;570;p38"/>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grpSp>
        <p:nvGrpSpPr>
          <p:cNvPr id="571" name="Google Shape;571;p38"/>
          <p:cNvGrpSpPr/>
          <p:nvPr/>
        </p:nvGrpSpPr>
        <p:grpSpPr>
          <a:xfrm>
            <a:off x="8054884" y="4613755"/>
            <a:ext cx="332212" cy="332592"/>
            <a:chOff x="6674938" y="1490925"/>
            <a:chExt cx="393850" cy="394300"/>
          </a:xfrm>
        </p:grpSpPr>
        <p:sp>
          <p:nvSpPr>
            <p:cNvPr id="572" name="Google Shape;572;p38"/>
            <p:cNvSpPr/>
            <p:nvPr/>
          </p:nvSpPr>
          <p:spPr>
            <a:xfrm>
              <a:off x="6767813" y="1514925"/>
              <a:ext cx="23150" cy="46250"/>
            </a:xfrm>
            <a:custGeom>
              <a:avLst/>
              <a:gdLst/>
              <a:ahLst/>
              <a:cxnLst/>
              <a:rect l="l" t="t" r="r" b="b"/>
              <a:pathLst>
                <a:path w="926" h="1850" extrusionOk="0">
                  <a:moveTo>
                    <a:pt x="472" y="0"/>
                  </a:moveTo>
                  <a:cubicBezTo>
                    <a:pt x="210" y="0"/>
                    <a:pt x="0" y="210"/>
                    <a:pt x="0" y="471"/>
                  </a:cubicBezTo>
                  <a:lnTo>
                    <a:pt x="0" y="1396"/>
                  </a:lnTo>
                  <a:cubicBezTo>
                    <a:pt x="0" y="1640"/>
                    <a:pt x="210" y="1850"/>
                    <a:pt x="472" y="1850"/>
                  </a:cubicBezTo>
                  <a:cubicBezTo>
                    <a:pt x="716" y="1850"/>
                    <a:pt x="926" y="1640"/>
                    <a:pt x="926" y="1396"/>
                  </a:cubicBezTo>
                  <a:lnTo>
                    <a:pt x="926" y="471"/>
                  </a:lnTo>
                  <a:cubicBezTo>
                    <a:pt x="926" y="210"/>
                    <a:pt x="716" y="0"/>
                    <a:pt x="4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38"/>
            <p:cNvSpPr/>
            <p:nvPr/>
          </p:nvSpPr>
          <p:spPr>
            <a:xfrm>
              <a:off x="6721588" y="1490925"/>
              <a:ext cx="23150" cy="70250"/>
            </a:xfrm>
            <a:custGeom>
              <a:avLst/>
              <a:gdLst/>
              <a:ahLst/>
              <a:cxnLst/>
              <a:rect l="l" t="t" r="r" b="b"/>
              <a:pathLst>
                <a:path w="926" h="2810" extrusionOk="0">
                  <a:moveTo>
                    <a:pt x="472" y="0"/>
                  </a:moveTo>
                  <a:cubicBezTo>
                    <a:pt x="209" y="0"/>
                    <a:pt x="0" y="209"/>
                    <a:pt x="0" y="472"/>
                  </a:cubicBezTo>
                  <a:lnTo>
                    <a:pt x="0" y="2338"/>
                  </a:lnTo>
                  <a:cubicBezTo>
                    <a:pt x="0" y="2600"/>
                    <a:pt x="209" y="2810"/>
                    <a:pt x="472" y="2810"/>
                  </a:cubicBezTo>
                  <a:cubicBezTo>
                    <a:pt x="733" y="2810"/>
                    <a:pt x="925" y="2600"/>
                    <a:pt x="925" y="2338"/>
                  </a:cubicBezTo>
                  <a:lnTo>
                    <a:pt x="925" y="472"/>
                  </a:lnTo>
                  <a:cubicBezTo>
                    <a:pt x="925" y="209"/>
                    <a:pt x="733" y="0"/>
                    <a:pt x="4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38"/>
            <p:cNvSpPr/>
            <p:nvPr/>
          </p:nvSpPr>
          <p:spPr>
            <a:xfrm>
              <a:off x="6998963" y="1490925"/>
              <a:ext cx="22725" cy="70250"/>
            </a:xfrm>
            <a:custGeom>
              <a:avLst/>
              <a:gdLst/>
              <a:ahLst/>
              <a:cxnLst/>
              <a:rect l="l" t="t" r="r" b="b"/>
              <a:pathLst>
                <a:path w="909" h="2810" extrusionOk="0">
                  <a:moveTo>
                    <a:pt x="455" y="0"/>
                  </a:moveTo>
                  <a:cubicBezTo>
                    <a:pt x="194" y="0"/>
                    <a:pt x="1" y="209"/>
                    <a:pt x="1" y="472"/>
                  </a:cubicBezTo>
                  <a:lnTo>
                    <a:pt x="1" y="2356"/>
                  </a:lnTo>
                  <a:cubicBezTo>
                    <a:pt x="1" y="2600"/>
                    <a:pt x="194" y="2810"/>
                    <a:pt x="455" y="2810"/>
                  </a:cubicBezTo>
                  <a:cubicBezTo>
                    <a:pt x="717" y="2810"/>
                    <a:pt x="908" y="2600"/>
                    <a:pt x="908" y="2356"/>
                  </a:cubicBezTo>
                  <a:lnTo>
                    <a:pt x="908" y="472"/>
                  </a:lnTo>
                  <a:cubicBezTo>
                    <a:pt x="908" y="209"/>
                    <a:pt x="717" y="0"/>
                    <a:pt x="4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8"/>
            <p:cNvSpPr/>
            <p:nvPr/>
          </p:nvSpPr>
          <p:spPr>
            <a:xfrm>
              <a:off x="6952738" y="1514925"/>
              <a:ext cx="23150" cy="46250"/>
            </a:xfrm>
            <a:custGeom>
              <a:avLst/>
              <a:gdLst/>
              <a:ahLst/>
              <a:cxnLst/>
              <a:rect l="l" t="t" r="r" b="b"/>
              <a:pathLst>
                <a:path w="926" h="1850" extrusionOk="0">
                  <a:moveTo>
                    <a:pt x="454" y="0"/>
                  </a:moveTo>
                  <a:cubicBezTo>
                    <a:pt x="210" y="0"/>
                    <a:pt x="1" y="210"/>
                    <a:pt x="1" y="471"/>
                  </a:cubicBezTo>
                  <a:lnTo>
                    <a:pt x="1" y="1396"/>
                  </a:lnTo>
                  <a:cubicBezTo>
                    <a:pt x="1" y="1640"/>
                    <a:pt x="210" y="1850"/>
                    <a:pt x="454" y="1850"/>
                  </a:cubicBezTo>
                  <a:cubicBezTo>
                    <a:pt x="717" y="1850"/>
                    <a:pt x="926" y="1640"/>
                    <a:pt x="926" y="1396"/>
                  </a:cubicBezTo>
                  <a:lnTo>
                    <a:pt x="926" y="471"/>
                  </a:lnTo>
                  <a:cubicBezTo>
                    <a:pt x="926" y="210"/>
                    <a:pt x="717" y="0"/>
                    <a:pt x="4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8"/>
            <p:cNvSpPr/>
            <p:nvPr/>
          </p:nvSpPr>
          <p:spPr>
            <a:xfrm>
              <a:off x="6674938" y="1584250"/>
              <a:ext cx="393850" cy="300975"/>
            </a:xfrm>
            <a:custGeom>
              <a:avLst/>
              <a:gdLst/>
              <a:ahLst/>
              <a:cxnLst/>
              <a:rect l="l" t="t" r="r" b="b"/>
              <a:pathLst>
                <a:path w="15754" h="12039" extrusionOk="0">
                  <a:moveTo>
                    <a:pt x="454" y="0"/>
                  </a:moveTo>
                  <a:cubicBezTo>
                    <a:pt x="209" y="0"/>
                    <a:pt x="0" y="210"/>
                    <a:pt x="0" y="472"/>
                  </a:cubicBezTo>
                  <a:lnTo>
                    <a:pt x="0" y="11568"/>
                  </a:lnTo>
                  <a:cubicBezTo>
                    <a:pt x="0" y="11851"/>
                    <a:pt x="223" y="12038"/>
                    <a:pt x="459" y="12038"/>
                  </a:cubicBezTo>
                  <a:cubicBezTo>
                    <a:pt x="572" y="12038"/>
                    <a:pt x="689" y="11995"/>
                    <a:pt x="784" y="11899"/>
                  </a:cubicBezTo>
                  <a:lnTo>
                    <a:pt x="3454" y="9230"/>
                  </a:lnTo>
                  <a:lnTo>
                    <a:pt x="15300" y="9230"/>
                  </a:lnTo>
                  <a:cubicBezTo>
                    <a:pt x="15544" y="9230"/>
                    <a:pt x="15753" y="9021"/>
                    <a:pt x="15753" y="8777"/>
                  </a:cubicBezTo>
                  <a:lnTo>
                    <a:pt x="15753" y="472"/>
                  </a:lnTo>
                  <a:cubicBezTo>
                    <a:pt x="15753" y="210"/>
                    <a:pt x="15544" y="0"/>
                    <a:pt x="15300" y="0"/>
                  </a:cubicBezTo>
                  <a:lnTo>
                    <a:pt x="10189" y="0"/>
                  </a:lnTo>
                  <a:lnTo>
                    <a:pt x="10189" y="2268"/>
                  </a:lnTo>
                  <a:cubicBezTo>
                    <a:pt x="10189" y="3385"/>
                    <a:pt x="9386" y="4327"/>
                    <a:pt x="8339" y="4537"/>
                  </a:cubicBezTo>
                  <a:lnTo>
                    <a:pt x="8339" y="5532"/>
                  </a:lnTo>
                  <a:lnTo>
                    <a:pt x="9263" y="5532"/>
                  </a:lnTo>
                  <a:cubicBezTo>
                    <a:pt x="9508" y="5532"/>
                    <a:pt x="9717" y="5741"/>
                    <a:pt x="9717" y="6002"/>
                  </a:cubicBezTo>
                  <a:cubicBezTo>
                    <a:pt x="9717" y="6264"/>
                    <a:pt x="9508" y="6456"/>
                    <a:pt x="9263" y="6456"/>
                  </a:cubicBezTo>
                  <a:lnTo>
                    <a:pt x="6490" y="6456"/>
                  </a:lnTo>
                  <a:cubicBezTo>
                    <a:pt x="6228" y="6456"/>
                    <a:pt x="6036" y="6264"/>
                    <a:pt x="6036" y="6002"/>
                  </a:cubicBezTo>
                  <a:cubicBezTo>
                    <a:pt x="6036" y="5741"/>
                    <a:pt x="6228" y="5532"/>
                    <a:pt x="6490" y="5532"/>
                  </a:cubicBezTo>
                  <a:lnTo>
                    <a:pt x="7414" y="5532"/>
                  </a:lnTo>
                  <a:lnTo>
                    <a:pt x="7414" y="4537"/>
                  </a:lnTo>
                  <a:cubicBezTo>
                    <a:pt x="6367" y="4327"/>
                    <a:pt x="5565" y="3385"/>
                    <a:pt x="5565" y="2268"/>
                  </a:cubicBezTo>
                  <a:lnTo>
                    <a:pt x="556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8"/>
            <p:cNvSpPr/>
            <p:nvPr/>
          </p:nvSpPr>
          <p:spPr>
            <a:xfrm>
              <a:off x="6837188" y="1502700"/>
              <a:ext cx="69350" cy="104700"/>
            </a:xfrm>
            <a:custGeom>
              <a:avLst/>
              <a:gdLst/>
              <a:ahLst/>
              <a:cxnLst/>
              <a:rect l="l" t="t" r="r" b="b"/>
              <a:pathLst>
                <a:path w="2774" h="4188" extrusionOk="0">
                  <a:moveTo>
                    <a:pt x="1378" y="1"/>
                  </a:moveTo>
                  <a:cubicBezTo>
                    <a:pt x="628" y="1"/>
                    <a:pt x="0" y="629"/>
                    <a:pt x="0" y="1378"/>
                  </a:cubicBezTo>
                  <a:lnTo>
                    <a:pt x="0" y="4188"/>
                  </a:lnTo>
                  <a:lnTo>
                    <a:pt x="2773" y="4188"/>
                  </a:lnTo>
                  <a:lnTo>
                    <a:pt x="2773" y="1378"/>
                  </a:lnTo>
                  <a:cubicBezTo>
                    <a:pt x="2773" y="629"/>
                    <a:pt x="2145" y="1"/>
                    <a:pt x="137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8"/>
            <p:cNvSpPr/>
            <p:nvPr/>
          </p:nvSpPr>
          <p:spPr>
            <a:xfrm>
              <a:off x="6837188" y="1630475"/>
              <a:ext cx="69350" cy="45400"/>
            </a:xfrm>
            <a:custGeom>
              <a:avLst/>
              <a:gdLst/>
              <a:ahLst/>
              <a:cxnLst/>
              <a:rect l="l" t="t" r="r" b="b"/>
              <a:pathLst>
                <a:path w="2774" h="1816" extrusionOk="0">
                  <a:moveTo>
                    <a:pt x="0" y="1"/>
                  </a:moveTo>
                  <a:lnTo>
                    <a:pt x="0" y="419"/>
                  </a:lnTo>
                  <a:cubicBezTo>
                    <a:pt x="0" y="1187"/>
                    <a:pt x="628" y="1815"/>
                    <a:pt x="1378" y="1815"/>
                  </a:cubicBezTo>
                  <a:cubicBezTo>
                    <a:pt x="2145" y="1815"/>
                    <a:pt x="2773" y="1187"/>
                    <a:pt x="2773" y="419"/>
                  </a:cubicBezTo>
                  <a:lnTo>
                    <a:pt x="277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9" name="Google Shape;579;p38"/>
          <p:cNvGrpSpPr/>
          <p:nvPr/>
        </p:nvGrpSpPr>
        <p:grpSpPr>
          <a:xfrm>
            <a:off x="7495358" y="4615864"/>
            <a:ext cx="332239" cy="328589"/>
            <a:chOff x="3385438" y="2850425"/>
            <a:chExt cx="398225" cy="393850"/>
          </a:xfrm>
        </p:grpSpPr>
        <p:sp>
          <p:nvSpPr>
            <p:cNvPr id="580" name="Google Shape;580;p38"/>
            <p:cNvSpPr/>
            <p:nvPr/>
          </p:nvSpPr>
          <p:spPr>
            <a:xfrm>
              <a:off x="3482688" y="2966450"/>
              <a:ext cx="207625" cy="122150"/>
            </a:xfrm>
            <a:custGeom>
              <a:avLst/>
              <a:gdLst/>
              <a:ahLst/>
              <a:cxnLst/>
              <a:rect l="l" t="t" r="r" b="b"/>
              <a:pathLst>
                <a:path w="8305" h="4886" extrusionOk="0">
                  <a:moveTo>
                    <a:pt x="5078" y="471"/>
                  </a:moveTo>
                  <a:cubicBezTo>
                    <a:pt x="5846" y="471"/>
                    <a:pt x="6456" y="1082"/>
                    <a:pt x="6456" y="1850"/>
                  </a:cubicBezTo>
                  <a:cubicBezTo>
                    <a:pt x="6456" y="2617"/>
                    <a:pt x="5846" y="3245"/>
                    <a:pt x="5078" y="3245"/>
                  </a:cubicBezTo>
                  <a:cubicBezTo>
                    <a:pt x="4310" y="3245"/>
                    <a:pt x="3699" y="2617"/>
                    <a:pt x="3699" y="1850"/>
                  </a:cubicBezTo>
                  <a:cubicBezTo>
                    <a:pt x="3699" y="1082"/>
                    <a:pt x="4310" y="471"/>
                    <a:pt x="5078" y="471"/>
                  </a:cubicBezTo>
                  <a:close/>
                  <a:moveTo>
                    <a:pt x="1" y="0"/>
                  </a:moveTo>
                  <a:lnTo>
                    <a:pt x="1" y="4432"/>
                  </a:lnTo>
                  <a:lnTo>
                    <a:pt x="1973" y="2443"/>
                  </a:lnTo>
                  <a:cubicBezTo>
                    <a:pt x="2068" y="2355"/>
                    <a:pt x="2190" y="2312"/>
                    <a:pt x="2310" y="2312"/>
                  </a:cubicBezTo>
                  <a:cubicBezTo>
                    <a:pt x="2430" y="2312"/>
                    <a:pt x="2548" y="2355"/>
                    <a:pt x="2636" y="2443"/>
                  </a:cubicBezTo>
                  <a:lnTo>
                    <a:pt x="5078" y="4885"/>
                  </a:lnTo>
                  <a:lnTo>
                    <a:pt x="6595" y="3367"/>
                  </a:lnTo>
                  <a:cubicBezTo>
                    <a:pt x="6682" y="3279"/>
                    <a:pt x="6800" y="3236"/>
                    <a:pt x="6920" y="3236"/>
                  </a:cubicBezTo>
                  <a:cubicBezTo>
                    <a:pt x="7040" y="3236"/>
                    <a:pt x="7163" y="3279"/>
                    <a:pt x="7258" y="3367"/>
                  </a:cubicBezTo>
                  <a:lnTo>
                    <a:pt x="8305" y="4432"/>
                  </a:lnTo>
                  <a:lnTo>
                    <a:pt x="830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38"/>
            <p:cNvSpPr/>
            <p:nvPr/>
          </p:nvSpPr>
          <p:spPr>
            <a:xfrm>
              <a:off x="3598288" y="3001325"/>
              <a:ext cx="23125" cy="23125"/>
            </a:xfrm>
            <a:custGeom>
              <a:avLst/>
              <a:gdLst/>
              <a:ahLst/>
              <a:cxnLst/>
              <a:rect l="l" t="t" r="r" b="b"/>
              <a:pathLst>
                <a:path w="925" h="925" extrusionOk="0">
                  <a:moveTo>
                    <a:pt x="454" y="1"/>
                  </a:moveTo>
                  <a:cubicBezTo>
                    <a:pt x="192" y="1"/>
                    <a:pt x="0" y="210"/>
                    <a:pt x="0" y="455"/>
                  </a:cubicBezTo>
                  <a:cubicBezTo>
                    <a:pt x="0" y="716"/>
                    <a:pt x="192" y="925"/>
                    <a:pt x="454" y="925"/>
                  </a:cubicBezTo>
                  <a:cubicBezTo>
                    <a:pt x="715" y="925"/>
                    <a:pt x="924" y="716"/>
                    <a:pt x="924" y="455"/>
                  </a:cubicBezTo>
                  <a:cubicBezTo>
                    <a:pt x="924" y="210"/>
                    <a:pt x="715" y="1"/>
                    <a:pt x="4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8"/>
            <p:cNvSpPr/>
            <p:nvPr/>
          </p:nvSpPr>
          <p:spPr>
            <a:xfrm>
              <a:off x="3385438" y="2850425"/>
              <a:ext cx="398225" cy="393850"/>
            </a:xfrm>
            <a:custGeom>
              <a:avLst/>
              <a:gdLst/>
              <a:ahLst/>
              <a:cxnLst/>
              <a:rect l="l" t="t" r="r" b="b"/>
              <a:pathLst>
                <a:path w="15929" h="15754" extrusionOk="0">
                  <a:moveTo>
                    <a:pt x="12195" y="3716"/>
                  </a:moveTo>
                  <a:cubicBezTo>
                    <a:pt x="12702" y="3716"/>
                    <a:pt x="13120" y="4135"/>
                    <a:pt x="13120" y="4641"/>
                  </a:cubicBezTo>
                  <a:lnTo>
                    <a:pt x="13120" y="11113"/>
                  </a:lnTo>
                  <a:cubicBezTo>
                    <a:pt x="13120" y="11620"/>
                    <a:pt x="12702" y="12038"/>
                    <a:pt x="12195" y="12038"/>
                  </a:cubicBezTo>
                  <a:lnTo>
                    <a:pt x="3891" y="12038"/>
                  </a:lnTo>
                  <a:cubicBezTo>
                    <a:pt x="3385" y="12038"/>
                    <a:pt x="2967" y="11620"/>
                    <a:pt x="2967" y="11113"/>
                  </a:cubicBezTo>
                  <a:lnTo>
                    <a:pt x="2967" y="4641"/>
                  </a:lnTo>
                  <a:cubicBezTo>
                    <a:pt x="2967" y="4135"/>
                    <a:pt x="3385" y="3716"/>
                    <a:pt x="3891" y="3716"/>
                  </a:cubicBezTo>
                  <a:close/>
                  <a:moveTo>
                    <a:pt x="8043" y="1"/>
                  </a:moveTo>
                  <a:cubicBezTo>
                    <a:pt x="3681" y="1"/>
                    <a:pt x="157" y="3525"/>
                    <a:pt x="157" y="7868"/>
                  </a:cubicBezTo>
                  <a:cubicBezTo>
                    <a:pt x="157" y="9927"/>
                    <a:pt x="978" y="11899"/>
                    <a:pt x="2390" y="13364"/>
                  </a:cubicBezTo>
                  <a:lnTo>
                    <a:pt x="350" y="14935"/>
                  </a:lnTo>
                  <a:cubicBezTo>
                    <a:pt x="1" y="15196"/>
                    <a:pt x="192" y="15754"/>
                    <a:pt x="629" y="15754"/>
                  </a:cubicBezTo>
                  <a:lnTo>
                    <a:pt x="8078" y="15754"/>
                  </a:lnTo>
                  <a:cubicBezTo>
                    <a:pt x="12404" y="15737"/>
                    <a:pt x="15928" y="12230"/>
                    <a:pt x="15928" y="7868"/>
                  </a:cubicBezTo>
                  <a:cubicBezTo>
                    <a:pt x="15928" y="3525"/>
                    <a:pt x="12404" y="1"/>
                    <a:pt x="80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38"/>
            <p:cNvSpPr/>
            <p:nvPr/>
          </p:nvSpPr>
          <p:spPr>
            <a:xfrm>
              <a:off x="3482688" y="3051925"/>
              <a:ext cx="207625" cy="76350"/>
            </a:xfrm>
            <a:custGeom>
              <a:avLst/>
              <a:gdLst/>
              <a:ahLst/>
              <a:cxnLst/>
              <a:rect l="l" t="t" r="r" b="b"/>
              <a:pathLst>
                <a:path w="8305" h="3054" extrusionOk="0">
                  <a:moveTo>
                    <a:pt x="2303" y="1"/>
                  </a:moveTo>
                  <a:lnTo>
                    <a:pt x="1" y="2320"/>
                  </a:lnTo>
                  <a:lnTo>
                    <a:pt x="1" y="3053"/>
                  </a:lnTo>
                  <a:lnTo>
                    <a:pt x="8305" y="3053"/>
                  </a:lnTo>
                  <a:lnTo>
                    <a:pt x="8305" y="2320"/>
                  </a:lnTo>
                  <a:lnTo>
                    <a:pt x="6927" y="925"/>
                  </a:lnTo>
                  <a:lnTo>
                    <a:pt x="5409" y="2443"/>
                  </a:lnTo>
                  <a:cubicBezTo>
                    <a:pt x="5313" y="2539"/>
                    <a:pt x="5196" y="2587"/>
                    <a:pt x="5078" y="2587"/>
                  </a:cubicBezTo>
                  <a:cubicBezTo>
                    <a:pt x="4960" y="2587"/>
                    <a:pt x="4842" y="2539"/>
                    <a:pt x="4746" y="2443"/>
                  </a:cubicBezTo>
                  <a:lnTo>
                    <a:pt x="230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4" name="Google Shape;584;p38"/>
          <p:cNvSpPr txBox="1"/>
          <p:nvPr/>
        </p:nvSpPr>
        <p:spPr>
          <a:xfrm>
            <a:off x="1691950" y="446150"/>
            <a:ext cx="3409500" cy="49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b="1">
                <a:solidFill>
                  <a:schemeClr val="lt1"/>
                </a:solidFill>
                <a:latin typeface="Lexend Deca"/>
                <a:ea typeface="Lexend Deca"/>
                <a:cs typeface="Lexend Deca"/>
                <a:sym typeface="Lexend Deca"/>
              </a:rPr>
              <a:t>Texting App Pitch Deck</a:t>
            </a:r>
            <a:endParaRPr sz="2000" b="1">
              <a:solidFill>
                <a:schemeClr val="lt1"/>
              </a:solidFill>
              <a:latin typeface="Lexend Deca"/>
              <a:ea typeface="Lexend Deca"/>
              <a:cs typeface="Lexend Deca"/>
              <a:sym typeface="Lexend Deca"/>
            </a:endParaRPr>
          </a:p>
        </p:txBody>
      </p:sp>
      <p:sp>
        <p:nvSpPr>
          <p:cNvPr id="585" name="Google Shape;585;p38"/>
          <p:cNvSpPr txBox="1"/>
          <p:nvPr/>
        </p:nvSpPr>
        <p:spPr>
          <a:xfrm>
            <a:off x="833325" y="4563150"/>
            <a:ext cx="3409500" cy="43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700" b="1">
                <a:solidFill>
                  <a:schemeClr val="lt1"/>
                </a:solidFill>
                <a:latin typeface="Lexend Deca"/>
                <a:ea typeface="Lexend Deca"/>
                <a:cs typeface="Lexend Deca"/>
                <a:sym typeface="Lexend Deca"/>
              </a:rPr>
              <a:t>Write your message</a:t>
            </a:r>
            <a:endParaRPr sz="1700" b="1">
              <a:solidFill>
                <a:schemeClr val="lt1"/>
              </a:solidFill>
              <a:latin typeface="Lexend Deca"/>
              <a:ea typeface="Lexend Deca"/>
              <a:cs typeface="Lexend Deca"/>
              <a:sym typeface="Lexend Deca"/>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89"/>
        <p:cNvGrpSpPr/>
        <p:nvPr/>
      </p:nvGrpSpPr>
      <p:grpSpPr>
        <a:xfrm>
          <a:off x="0" y="0"/>
          <a:ext cx="0" cy="0"/>
          <a:chOff x="0" y="0"/>
          <a:chExt cx="0" cy="0"/>
        </a:xfrm>
      </p:grpSpPr>
      <p:sp>
        <p:nvSpPr>
          <p:cNvPr id="590" name="Google Shape;590;p39"/>
          <p:cNvSpPr txBox="1">
            <a:spLocks noGrp="1"/>
          </p:cNvSpPr>
          <p:nvPr>
            <p:ph type="title"/>
          </p:nvPr>
        </p:nvSpPr>
        <p:spPr>
          <a:xfrm>
            <a:off x="1077500" y="368825"/>
            <a:ext cx="7346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SWOT analysis</a:t>
            </a:r>
            <a:endParaRPr/>
          </a:p>
        </p:txBody>
      </p:sp>
      <p:sp>
        <p:nvSpPr>
          <p:cNvPr id="591" name="Google Shape;591;p39"/>
          <p:cNvSpPr/>
          <p:nvPr/>
        </p:nvSpPr>
        <p:spPr>
          <a:xfrm flipH="1">
            <a:off x="4778619" y="1685925"/>
            <a:ext cx="2802769" cy="629907"/>
          </a:xfrm>
          <a:custGeom>
            <a:avLst/>
            <a:gdLst/>
            <a:ahLst/>
            <a:cxnLst/>
            <a:rect l="l" t="t" r="r" b="b"/>
            <a:pathLst>
              <a:path w="66436" h="13225" extrusionOk="0">
                <a:moveTo>
                  <a:pt x="210" y="0"/>
                </a:moveTo>
                <a:cubicBezTo>
                  <a:pt x="123" y="0"/>
                  <a:pt x="54" y="52"/>
                  <a:pt x="19" y="140"/>
                </a:cubicBezTo>
                <a:cubicBezTo>
                  <a:pt x="1" y="210"/>
                  <a:pt x="35" y="296"/>
                  <a:pt x="105" y="331"/>
                </a:cubicBezTo>
                <a:lnTo>
                  <a:pt x="4659" y="3245"/>
                </a:lnTo>
                <a:lnTo>
                  <a:pt x="4659" y="10782"/>
                </a:lnTo>
                <a:cubicBezTo>
                  <a:pt x="4659" y="12125"/>
                  <a:pt x="5758" y="13225"/>
                  <a:pt x="7102" y="13225"/>
                </a:cubicBezTo>
                <a:lnTo>
                  <a:pt x="63993" y="13225"/>
                </a:lnTo>
                <a:cubicBezTo>
                  <a:pt x="65337" y="13225"/>
                  <a:pt x="66436" y="12125"/>
                  <a:pt x="66436" y="10782"/>
                </a:cubicBezTo>
                <a:lnTo>
                  <a:pt x="66436" y="2443"/>
                </a:lnTo>
                <a:cubicBezTo>
                  <a:pt x="66436" y="1099"/>
                  <a:pt x="65337" y="0"/>
                  <a:pt x="639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39"/>
          <p:cNvSpPr/>
          <p:nvPr/>
        </p:nvSpPr>
        <p:spPr>
          <a:xfrm flipH="1">
            <a:off x="4778619" y="3250100"/>
            <a:ext cx="2802769" cy="629907"/>
          </a:xfrm>
          <a:custGeom>
            <a:avLst/>
            <a:gdLst/>
            <a:ahLst/>
            <a:cxnLst/>
            <a:rect l="l" t="t" r="r" b="b"/>
            <a:pathLst>
              <a:path w="66436" h="13225" extrusionOk="0">
                <a:moveTo>
                  <a:pt x="210" y="0"/>
                </a:moveTo>
                <a:cubicBezTo>
                  <a:pt x="123" y="0"/>
                  <a:pt x="54" y="52"/>
                  <a:pt x="19" y="140"/>
                </a:cubicBezTo>
                <a:cubicBezTo>
                  <a:pt x="1" y="210"/>
                  <a:pt x="35" y="296"/>
                  <a:pt x="105" y="331"/>
                </a:cubicBezTo>
                <a:lnTo>
                  <a:pt x="4659" y="3245"/>
                </a:lnTo>
                <a:lnTo>
                  <a:pt x="4659" y="10782"/>
                </a:lnTo>
                <a:cubicBezTo>
                  <a:pt x="4659" y="12125"/>
                  <a:pt x="5758" y="13225"/>
                  <a:pt x="7102" y="13225"/>
                </a:cubicBezTo>
                <a:lnTo>
                  <a:pt x="63993" y="13225"/>
                </a:lnTo>
                <a:cubicBezTo>
                  <a:pt x="65337" y="13225"/>
                  <a:pt x="66436" y="12125"/>
                  <a:pt x="66436" y="10782"/>
                </a:cubicBezTo>
                <a:lnTo>
                  <a:pt x="66436" y="2443"/>
                </a:lnTo>
                <a:cubicBezTo>
                  <a:pt x="66436" y="1099"/>
                  <a:pt x="65337" y="0"/>
                  <a:pt x="6399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39"/>
          <p:cNvSpPr/>
          <p:nvPr/>
        </p:nvSpPr>
        <p:spPr>
          <a:xfrm>
            <a:off x="1562612" y="1685925"/>
            <a:ext cx="2802769" cy="629907"/>
          </a:xfrm>
          <a:custGeom>
            <a:avLst/>
            <a:gdLst/>
            <a:ahLst/>
            <a:cxnLst/>
            <a:rect l="l" t="t" r="r" b="b"/>
            <a:pathLst>
              <a:path w="66436" h="13225" extrusionOk="0">
                <a:moveTo>
                  <a:pt x="210" y="0"/>
                </a:moveTo>
                <a:cubicBezTo>
                  <a:pt x="123" y="0"/>
                  <a:pt x="54" y="52"/>
                  <a:pt x="19" y="140"/>
                </a:cubicBezTo>
                <a:cubicBezTo>
                  <a:pt x="1" y="210"/>
                  <a:pt x="35" y="296"/>
                  <a:pt x="105" y="331"/>
                </a:cubicBezTo>
                <a:lnTo>
                  <a:pt x="4659" y="3245"/>
                </a:lnTo>
                <a:lnTo>
                  <a:pt x="4659" y="10782"/>
                </a:lnTo>
                <a:cubicBezTo>
                  <a:pt x="4659" y="12125"/>
                  <a:pt x="5758" y="13225"/>
                  <a:pt x="7102" y="13225"/>
                </a:cubicBezTo>
                <a:lnTo>
                  <a:pt x="63993" y="13225"/>
                </a:lnTo>
                <a:cubicBezTo>
                  <a:pt x="65337" y="13225"/>
                  <a:pt x="66436" y="12125"/>
                  <a:pt x="66436" y="10782"/>
                </a:cubicBezTo>
                <a:lnTo>
                  <a:pt x="66436" y="2443"/>
                </a:lnTo>
                <a:cubicBezTo>
                  <a:pt x="66436" y="1099"/>
                  <a:pt x="65337" y="0"/>
                  <a:pt x="6399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39"/>
          <p:cNvSpPr txBox="1">
            <a:spLocks noGrp="1"/>
          </p:cNvSpPr>
          <p:nvPr>
            <p:ph type="subTitle" idx="4294967295"/>
          </p:nvPr>
        </p:nvSpPr>
        <p:spPr>
          <a:xfrm>
            <a:off x="1836688" y="2268475"/>
            <a:ext cx="2528700" cy="726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Mercury is the closest planet to the Sun</a:t>
            </a:r>
            <a:endParaRPr>
              <a:solidFill>
                <a:schemeClr val="dk1"/>
              </a:solidFill>
            </a:endParaRPr>
          </a:p>
        </p:txBody>
      </p:sp>
      <p:sp>
        <p:nvSpPr>
          <p:cNvPr id="595" name="Google Shape;595;p39"/>
          <p:cNvSpPr txBox="1">
            <a:spLocks noGrp="1"/>
          </p:cNvSpPr>
          <p:nvPr>
            <p:ph type="subTitle" idx="4294967295"/>
          </p:nvPr>
        </p:nvSpPr>
        <p:spPr>
          <a:xfrm flipH="1">
            <a:off x="4686488" y="2268475"/>
            <a:ext cx="2528700" cy="726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a:t>Venus is the second planet from the Sun</a:t>
            </a:r>
            <a:endParaRPr>
              <a:solidFill>
                <a:schemeClr val="dk1"/>
              </a:solidFill>
            </a:endParaRPr>
          </a:p>
        </p:txBody>
      </p:sp>
      <p:sp>
        <p:nvSpPr>
          <p:cNvPr id="596" name="Google Shape;596;p39"/>
          <p:cNvSpPr txBox="1">
            <a:spLocks noGrp="1"/>
          </p:cNvSpPr>
          <p:nvPr>
            <p:ph type="subTitle" idx="4294967295"/>
          </p:nvPr>
        </p:nvSpPr>
        <p:spPr>
          <a:xfrm flipH="1">
            <a:off x="4985489" y="1756100"/>
            <a:ext cx="2270100" cy="4311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sz="2000" b="1">
                <a:solidFill>
                  <a:schemeClr val="lt1"/>
                </a:solidFill>
                <a:latin typeface="Lexend Deca"/>
                <a:ea typeface="Lexend Deca"/>
                <a:cs typeface="Lexend Deca"/>
                <a:sym typeface="Lexend Deca"/>
              </a:rPr>
              <a:t>Weaknesses</a:t>
            </a:r>
            <a:endParaRPr sz="2000" b="1">
              <a:solidFill>
                <a:schemeClr val="lt1"/>
              </a:solidFill>
              <a:latin typeface="Lexend Deca"/>
              <a:ea typeface="Lexend Deca"/>
              <a:cs typeface="Lexend Deca"/>
              <a:sym typeface="Lexend Deca"/>
            </a:endParaRPr>
          </a:p>
        </p:txBody>
      </p:sp>
      <p:sp>
        <p:nvSpPr>
          <p:cNvPr id="597" name="Google Shape;597;p39"/>
          <p:cNvSpPr txBox="1">
            <a:spLocks noGrp="1"/>
          </p:cNvSpPr>
          <p:nvPr>
            <p:ph type="subTitle" idx="4294967295"/>
          </p:nvPr>
        </p:nvSpPr>
        <p:spPr>
          <a:xfrm>
            <a:off x="1805363" y="1756100"/>
            <a:ext cx="2404500" cy="43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b="1">
                <a:solidFill>
                  <a:schemeClr val="lt1"/>
                </a:solidFill>
                <a:latin typeface="Lexend Deca"/>
                <a:ea typeface="Lexend Deca"/>
                <a:cs typeface="Lexend Deca"/>
                <a:sym typeface="Lexend Deca"/>
              </a:rPr>
              <a:t>Strengths</a:t>
            </a:r>
            <a:endParaRPr sz="2000" b="1">
              <a:solidFill>
                <a:schemeClr val="lt1"/>
              </a:solidFill>
              <a:latin typeface="Lexend Deca"/>
              <a:ea typeface="Lexend Deca"/>
              <a:cs typeface="Lexend Deca"/>
              <a:sym typeface="Lexend Deca"/>
            </a:endParaRPr>
          </a:p>
        </p:txBody>
      </p:sp>
      <p:sp>
        <p:nvSpPr>
          <p:cNvPr id="598" name="Google Shape;598;p39"/>
          <p:cNvSpPr txBox="1">
            <a:spLocks noGrp="1"/>
          </p:cNvSpPr>
          <p:nvPr>
            <p:ph type="subTitle" idx="4294967295"/>
          </p:nvPr>
        </p:nvSpPr>
        <p:spPr>
          <a:xfrm flipH="1">
            <a:off x="4599488" y="3834717"/>
            <a:ext cx="2615700" cy="726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Jupiter is the biggest planet of them all</a:t>
            </a:r>
            <a:endParaRPr>
              <a:solidFill>
                <a:schemeClr val="dk1"/>
              </a:solidFill>
            </a:endParaRPr>
          </a:p>
        </p:txBody>
      </p:sp>
      <p:sp>
        <p:nvSpPr>
          <p:cNvPr id="599" name="Google Shape;599;p39"/>
          <p:cNvSpPr/>
          <p:nvPr/>
        </p:nvSpPr>
        <p:spPr>
          <a:xfrm>
            <a:off x="1562612" y="3250088"/>
            <a:ext cx="2802769" cy="629907"/>
          </a:xfrm>
          <a:custGeom>
            <a:avLst/>
            <a:gdLst/>
            <a:ahLst/>
            <a:cxnLst/>
            <a:rect l="l" t="t" r="r" b="b"/>
            <a:pathLst>
              <a:path w="66436" h="13225" extrusionOk="0">
                <a:moveTo>
                  <a:pt x="210" y="0"/>
                </a:moveTo>
                <a:cubicBezTo>
                  <a:pt x="123" y="0"/>
                  <a:pt x="54" y="52"/>
                  <a:pt x="19" y="140"/>
                </a:cubicBezTo>
                <a:cubicBezTo>
                  <a:pt x="1" y="210"/>
                  <a:pt x="35" y="296"/>
                  <a:pt x="105" y="331"/>
                </a:cubicBezTo>
                <a:lnTo>
                  <a:pt x="4659" y="3245"/>
                </a:lnTo>
                <a:lnTo>
                  <a:pt x="4659" y="10782"/>
                </a:lnTo>
                <a:cubicBezTo>
                  <a:pt x="4659" y="12125"/>
                  <a:pt x="5758" y="13225"/>
                  <a:pt x="7102" y="13225"/>
                </a:cubicBezTo>
                <a:lnTo>
                  <a:pt x="63993" y="13225"/>
                </a:lnTo>
                <a:cubicBezTo>
                  <a:pt x="65337" y="13225"/>
                  <a:pt x="66436" y="12125"/>
                  <a:pt x="66436" y="10782"/>
                </a:cubicBezTo>
                <a:lnTo>
                  <a:pt x="66436" y="2443"/>
                </a:lnTo>
                <a:cubicBezTo>
                  <a:pt x="66436" y="1099"/>
                  <a:pt x="65337" y="0"/>
                  <a:pt x="639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39"/>
          <p:cNvSpPr txBox="1">
            <a:spLocks noGrp="1"/>
          </p:cNvSpPr>
          <p:nvPr>
            <p:ph type="subTitle" idx="4294967295"/>
          </p:nvPr>
        </p:nvSpPr>
        <p:spPr>
          <a:xfrm>
            <a:off x="1836688" y="3834725"/>
            <a:ext cx="2528700" cy="726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Despite being red, Mars is actually cold</a:t>
            </a:r>
            <a:endParaRPr>
              <a:solidFill>
                <a:schemeClr val="dk1"/>
              </a:solidFill>
            </a:endParaRPr>
          </a:p>
        </p:txBody>
      </p:sp>
      <p:sp>
        <p:nvSpPr>
          <p:cNvPr id="601" name="Google Shape;601;p39"/>
          <p:cNvSpPr txBox="1">
            <a:spLocks noGrp="1"/>
          </p:cNvSpPr>
          <p:nvPr>
            <p:ph type="subTitle" idx="4294967295"/>
          </p:nvPr>
        </p:nvSpPr>
        <p:spPr>
          <a:xfrm>
            <a:off x="1805363" y="3322372"/>
            <a:ext cx="2404500" cy="43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b="1">
                <a:solidFill>
                  <a:schemeClr val="lt1"/>
                </a:solidFill>
                <a:latin typeface="Lexend Deca"/>
                <a:ea typeface="Lexend Deca"/>
                <a:cs typeface="Lexend Deca"/>
                <a:sym typeface="Lexend Deca"/>
              </a:rPr>
              <a:t>Opportunities</a:t>
            </a:r>
            <a:endParaRPr sz="2000" b="1">
              <a:solidFill>
                <a:schemeClr val="lt1"/>
              </a:solidFill>
              <a:latin typeface="Lexend Deca"/>
              <a:ea typeface="Lexend Deca"/>
              <a:cs typeface="Lexend Deca"/>
              <a:sym typeface="Lexend Deca"/>
            </a:endParaRPr>
          </a:p>
        </p:txBody>
      </p:sp>
      <p:sp>
        <p:nvSpPr>
          <p:cNvPr id="602" name="Google Shape;602;p39"/>
          <p:cNvSpPr txBox="1">
            <a:spLocks noGrp="1"/>
          </p:cNvSpPr>
          <p:nvPr>
            <p:ph type="subTitle" idx="4294967295"/>
          </p:nvPr>
        </p:nvSpPr>
        <p:spPr>
          <a:xfrm flipH="1">
            <a:off x="4985489" y="3322373"/>
            <a:ext cx="2270100" cy="4311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2000" b="1">
                <a:solidFill>
                  <a:schemeClr val="lt1"/>
                </a:solidFill>
                <a:latin typeface="Lexend Deca"/>
                <a:ea typeface="Lexend Deca"/>
                <a:cs typeface="Lexend Deca"/>
                <a:sym typeface="Lexend Deca"/>
              </a:rPr>
              <a:t>Threats</a:t>
            </a:r>
            <a:endParaRPr sz="2000" b="1">
              <a:solidFill>
                <a:schemeClr val="lt1"/>
              </a:solidFill>
              <a:latin typeface="Lexend Deca"/>
              <a:ea typeface="Lexend Deca"/>
              <a:cs typeface="Lexend Deca"/>
              <a:sym typeface="Lexend Deca"/>
            </a:endParaRPr>
          </a:p>
        </p:txBody>
      </p:sp>
      <p:sp>
        <p:nvSpPr>
          <p:cNvPr id="603" name="Google Shape;603;p39"/>
          <p:cNvSpPr/>
          <p:nvPr/>
        </p:nvSpPr>
        <p:spPr>
          <a:xfrm>
            <a:off x="7660100" y="1618975"/>
            <a:ext cx="763800" cy="763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lt1"/>
                </a:solidFill>
                <a:latin typeface="Lexend Deca SemiBold"/>
                <a:ea typeface="Lexend Deca SemiBold"/>
                <a:cs typeface="Lexend Deca SemiBold"/>
                <a:sym typeface="Lexend Deca SemiBold"/>
              </a:rPr>
              <a:t>W</a:t>
            </a:r>
            <a:endParaRPr sz="2000">
              <a:solidFill>
                <a:schemeClr val="lt1"/>
              </a:solidFill>
              <a:latin typeface="Lexend Deca SemiBold"/>
              <a:ea typeface="Lexend Deca SemiBold"/>
              <a:cs typeface="Lexend Deca SemiBold"/>
              <a:sym typeface="Lexend Deca SemiBold"/>
            </a:endParaRPr>
          </a:p>
        </p:txBody>
      </p:sp>
      <p:sp>
        <p:nvSpPr>
          <p:cNvPr id="604" name="Google Shape;604;p39"/>
          <p:cNvSpPr/>
          <p:nvPr/>
        </p:nvSpPr>
        <p:spPr>
          <a:xfrm>
            <a:off x="7660100" y="3183150"/>
            <a:ext cx="763800" cy="763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lt1"/>
                </a:solidFill>
                <a:latin typeface="Lexend Deca SemiBold"/>
                <a:ea typeface="Lexend Deca SemiBold"/>
                <a:cs typeface="Lexend Deca SemiBold"/>
                <a:sym typeface="Lexend Deca SemiBold"/>
              </a:rPr>
              <a:t>T</a:t>
            </a:r>
            <a:endParaRPr sz="2000">
              <a:solidFill>
                <a:schemeClr val="lt1"/>
              </a:solidFill>
              <a:latin typeface="Lexend Deca SemiBold"/>
              <a:ea typeface="Lexend Deca SemiBold"/>
              <a:cs typeface="Lexend Deca SemiBold"/>
              <a:sym typeface="Lexend Deca SemiBold"/>
            </a:endParaRPr>
          </a:p>
        </p:txBody>
      </p:sp>
      <p:sp>
        <p:nvSpPr>
          <p:cNvPr id="605" name="Google Shape;605;p39"/>
          <p:cNvSpPr/>
          <p:nvPr/>
        </p:nvSpPr>
        <p:spPr>
          <a:xfrm>
            <a:off x="720000" y="1618975"/>
            <a:ext cx="763800" cy="763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lt1"/>
                </a:solidFill>
                <a:latin typeface="Lexend Deca SemiBold"/>
                <a:ea typeface="Lexend Deca SemiBold"/>
                <a:cs typeface="Lexend Deca SemiBold"/>
                <a:sym typeface="Lexend Deca SemiBold"/>
              </a:rPr>
              <a:t>S</a:t>
            </a:r>
            <a:endParaRPr sz="2000">
              <a:solidFill>
                <a:schemeClr val="lt1"/>
              </a:solidFill>
              <a:latin typeface="Lexend Deca SemiBold"/>
              <a:ea typeface="Lexend Deca SemiBold"/>
              <a:cs typeface="Lexend Deca SemiBold"/>
              <a:sym typeface="Lexend Deca SemiBold"/>
            </a:endParaRPr>
          </a:p>
        </p:txBody>
      </p:sp>
      <p:sp>
        <p:nvSpPr>
          <p:cNvPr id="606" name="Google Shape;606;p39"/>
          <p:cNvSpPr/>
          <p:nvPr/>
        </p:nvSpPr>
        <p:spPr>
          <a:xfrm>
            <a:off x="720000" y="3183150"/>
            <a:ext cx="763800" cy="763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lt1"/>
                </a:solidFill>
                <a:latin typeface="Lexend Deca SemiBold"/>
                <a:ea typeface="Lexend Deca SemiBold"/>
                <a:cs typeface="Lexend Deca SemiBold"/>
                <a:sym typeface="Lexend Deca SemiBold"/>
              </a:rPr>
              <a:t>O</a:t>
            </a:r>
            <a:endParaRPr sz="2000">
              <a:solidFill>
                <a:schemeClr val="lt1"/>
              </a:solidFill>
              <a:latin typeface="Lexend Deca SemiBold"/>
              <a:ea typeface="Lexend Deca SemiBold"/>
              <a:cs typeface="Lexend Deca SemiBold"/>
              <a:sym typeface="Lexend Deca SemiBold"/>
            </a:endParaRPr>
          </a:p>
        </p:txBody>
      </p:sp>
      <p:grpSp>
        <p:nvGrpSpPr>
          <p:cNvPr id="607" name="Google Shape;607;p39"/>
          <p:cNvGrpSpPr/>
          <p:nvPr/>
        </p:nvGrpSpPr>
        <p:grpSpPr>
          <a:xfrm>
            <a:off x="720002" y="530839"/>
            <a:ext cx="7703988" cy="324596"/>
            <a:chOff x="720002" y="530839"/>
            <a:chExt cx="7703988" cy="324596"/>
          </a:xfrm>
        </p:grpSpPr>
        <p:grpSp>
          <p:nvGrpSpPr>
            <p:cNvPr id="608" name="Google Shape;608;p39"/>
            <p:cNvGrpSpPr/>
            <p:nvPr/>
          </p:nvGrpSpPr>
          <p:grpSpPr>
            <a:xfrm>
              <a:off x="7526973" y="530839"/>
              <a:ext cx="332201" cy="324420"/>
              <a:chOff x="3380213" y="4209475"/>
              <a:chExt cx="403450" cy="394000"/>
            </a:xfrm>
          </p:grpSpPr>
          <p:sp>
            <p:nvSpPr>
              <p:cNvPr id="609" name="Google Shape;609;p39"/>
              <p:cNvSpPr/>
              <p:nvPr/>
            </p:nvSpPr>
            <p:spPr>
              <a:xfrm>
                <a:off x="3380213" y="4266625"/>
                <a:ext cx="338900" cy="336850"/>
              </a:xfrm>
              <a:custGeom>
                <a:avLst/>
                <a:gdLst/>
                <a:ahLst/>
                <a:cxnLst/>
                <a:rect l="l" t="t" r="r" b="b"/>
                <a:pathLst>
                  <a:path w="13556" h="13474" extrusionOk="0">
                    <a:moveTo>
                      <a:pt x="3399" y="0"/>
                    </a:moveTo>
                    <a:cubicBezTo>
                      <a:pt x="3221" y="0"/>
                      <a:pt x="3041" y="51"/>
                      <a:pt x="2878" y="157"/>
                    </a:cubicBezTo>
                    <a:lnTo>
                      <a:pt x="1431" y="1134"/>
                    </a:lnTo>
                    <a:cubicBezTo>
                      <a:pt x="0" y="2093"/>
                      <a:pt x="245" y="4082"/>
                      <a:pt x="889" y="5687"/>
                    </a:cubicBezTo>
                    <a:cubicBezTo>
                      <a:pt x="2024" y="8479"/>
                      <a:pt x="4850" y="11497"/>
                      <a:pt x="7589" y="12805"/>
                    </a:cubicBezTo>
                    <a:cubicBezTo>
                      <a:pt x="8384" y="13190"/>
                      <a:pt x="9290" y="13473"/>
                      <a:pt x="10124" y="13473"/>
                    </a:cubicBezTo>
                    <a:cubicBezTo>
                      <a:pt x="10919" y="13473"/>
                      <a:pt x="11649" y="13216"/>
                      <a:pt x="12160" y="12544"/>
                    </a:cubicBezTo>
                    <a:lnTo>
                      <a:pt x="13225" y="11149"/>
                    </a:lnTo>
                    <a:cubicBezTo>
                      <a:pt x="13555" y="10730"/>
                      <a:pt x="13451" y="10137"/>
                      <a:pt x="13015" y="9823"/>
                    </a:cubicBezTo>
                    <a:lnTo>
                      <a:pt x="10276" y="7973"/>
                    </a:lnTo>
                    <a:cubicBezTo>
                      <a:pt x="10119" y="7871"/>
                      <a:pt x="9941" y="7822"/>
                      <a:pt x="9765" y="7822"/>
                    </a:cubicBezTo>
                    <a:cubicBezTo>
                      <a:pt x="9490" y="7822"/>
                      <a:pt x="9218" y="7942"/>
                      <a:pt x="9038" y="8165"/>
                    </a:cubicBezTo>
                    <a:lnTo>
                      <a:pt x="8356" y="9055"/>
                    </a:lnTo>
                    <a:cubicBezTo>
                      <a:pt x="8208" y="9249"/>
                      <a:pt x="7977" y="9353"/>
                      <a:pt x="7742" y="9353"/>
                    </a:cubicBezTo>
                    <a:cubicBezTo>
                      <a:pt x="7619" y="9353"/>
                      <a:pt x="7494" y="9325"/>
                      <a:pt x="7379" y="9264"/>
                    </a:cubicBezTo>
                    <a:cubicBezTo>
                      <a:pt x="6193" y="8618"/>
                      <a:pt x="4990" y="7345"/>
                      <a:pt x="4414" y="6106"/>
                    </a:cubicBezTo>
                    <a:cubicBezTo>
                      <a:pt x="4257" y="5757"/>
                      <a:pt x="4379" y="5356"/>
                      <a:pt x="4693" y="5147"/>
                    </a:cubicBezTo>
                    <a:lnTo>
                      <a:pt x="5600" y="4519"/>
                    </a:lnTo>
                    <a:cubicBezTo>
                      <a:pt x="6002" y="4257"/>
                      <a:pt x="6123" y="3716"/>
                      <a:pt x="5879" y="3298"/>
                    </a:cubicBezTo>
                    <a:lnTo>
                      <a:pt x="4204" y="453"/>
                    </a:lnTo>
                    <a:cubicBezTo>
                      <a:pt x="4025" y="162"/>
                      <a:pt x="3717" y="0"/>
                      <a:pt x="33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39"/>
              <p:cNvSpPr/>
              <p:nvPr/>
            </p:nvSpPr>
            <p:spPr>
              <a:xfrm>
                <a:off x="3537238" y="4209475"/>
                <a:ext cx="246425" cy="230850"/>
              </a:xfrm>
              <a:custGeom>
                <a:avLst/>
                <a:gdLst/>
                <a:ahLst/>
                <a:cxnLst/>
                <a:rect l="l" t="t" r="r" b="b"/>
                <a:pathLst>
                  <a:path w="9857" h="9234" extrusionOk="0">
                    <a:moveTo>
                      <a:pt x="7048" y="2339"/>
                    </a:moveTo>
                    <a:cubicBezTo>
                      <a:pt x="7309" y="2339"/>
                      <a:pt x="7519" y="2548"/>
                      <a:pt x="7519" y="2809"/>
                    </a:cubicBezTo>
                    <a:cubicBezTo>
                      <a:pt x="7519" y="3053"/>
                      <a:pt x="7309" y="3263"/>
                      <a:pt x="7048" y="3263"/>
                    </a:cubicBezTo>
                    <a:lnTo>
                      <a:pt x="2896" y="3263"/>
                    </a:lnTo>
                    <a:cubicBezTo>
                      <a:pt x="2634" y="3263"/>
                      <a:pt x="2424" y="3053"/>
                      <a:pt x="2424" y="2809"/>
                    </a:cubicBezTo>
                    <a:cubicBezTo>
                      <a:pt x="2424" y="2548"/>
                      <a:pt x="2634" y="2339"/>
                      <a:pt x="2896" y="2339"/>
                    </a:cubicBezTo>
                    <a:close/>
                    <a:moveTo>
                      <a:pt x="5669" y="4188"/>
                    </a:moveTo>
                    <a:cubicBezTo>
                      <a:pt x="5914" y="4188"/>
                      <a:pt x="6123" y="4397"/>
                      <a:pt x="6123" y="4642"/>
                    </a:cubicBezTo>
                    <a:cubicBezTo>
                      <a:pt x="6123" y="4903"/>
                      <a:pt x="5914" y="5112"/>
                      <a:pt x="5669" y="5112"/>
                    </a:cubicBezTo>
                    <a:lnTo>
                      <a:pt x="2896" y="5112"/>
                    </a:lnTo>
                    <a:cubicBezTo>
                      <a:pt x="2634" y="5112"/>
                      <a:pt x="2424" y="4903"/>
                      <a:pt x="2424" y="4642"/>
                    </a:cubicBezTo>
                    <a:cubicBezTo>
                      <a:pt x="2424" y="4397"/>
                      <a:pt x="2634" y="4188"/>
                      <a:pt x="2896" y="4188"/>
                    </a:cubicBezTo>
                    <a:close/>
                    <a:moveTo>
                      <a:pt x="3699" y="1"/>
                    </a:moveTo>
                    <a:cubicBezTo>
                      <a:pt x="1657" y="1"/>
                      <a:pt x="0" y="1658"/>
                      <a:pt x="0" y="3700"/>
                    </a:cubicBezTo>
                    <a:cubicBezTo>
                      <a:pt x="0" y="5723"/>
                      <a:pt x="1640" y="7380"/>
                      <a:pt x="3664" y="7380"/>
                    </a:cubicBezTo>
                    <a:lnTo>
                      <a:pt x="3664" y="8776"/>
                    </a:lnTo>
                    <a:cubicBezTo>
                      <a:pt x="3664" y="9055"/>
                      <a:pt x="3888" y="9234"/>
                      <a:pt x="4126" y="9234"/>
                    </a:cubicBezTo>
                    <a:cubicBezTo>
                      <a:pt x="4245" y="9234"/>
                      <a:pt x="4367" y="9189"/>
                      <a:pt x="4466" y="9090"/>
                    </a:cubicBezTo>
                    <a:lnTo>
                      <a:pt x="6141" y="7380"/>
                    </a:lnTo>
                    <a:lnTo>
                      <a:pt x="6158" y="7380"/>
                    </a:lnTo>
                    <a:cubicBezTo>
                      <a:pt x="8200" y="7380"/>
                      <a:pt x="9856" y="5740"/>
                      <a:pt x="9856" y="3700"/>
                    </a:cubicBezTo>
                    <a:cubicBezTo>
                      <a:pt x="9856" y="1658"/>
                      <a:pt x="8200" y="1"/>
                      <a:pt x="615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1" name="Google Shape;611;p39"/>
            <p:cNvSpPr/>
            <p:nvPr/>
          </p:nvSpPr>
          <p:spPr>
            <a:xfrm rot="-2700000">
              <a:off x="761762" y="591157"/>
              <a:ext cx="207049" cy="203877"/>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2" name="Google Shape;612;p39"/>
            <p:cNvGrpSpPr/>
            <p:nvPr/>
          </p:nvGrpSpPr>
          <p:grpSpPr>
            <a:xfrm>
              <a:off x="8054864" y="531011"/>
              <a:ext cx="369126" cy="324424"/>
              <a:chOff x="4467200" y="877100"/>
              <a:chExt cx="481825" cy="423475"/>
            </a:xfrm>
          </p:grpSpPr>
          <p:sp>
            <p:nvSpPr>
              <p:cNvPr id="613" name="Google Shape;613;p39"/>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 name="Google Shape;614;p39"/>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 name="Google Shape;615;p39"/>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 name="Google Shape;616;p39"/>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20"/>
        <p:cNvGrpSpPr/>
        <p:nvPr/>
      </p:nvGrpSpPr>
      <p:grpSpPr>
        <a:xfrm>
          <a:off x="0" y="0"/>
          <a:ext cx="0" cy="0"/>
          <a:chOff x="0" y="0"/>
          <a:chExt cx="0" cy="0"/>
        </a:xfrm>
      </p:grpSpPr>
      <p:sp>
        <p:nvSpPr>
          <p:cNvPr id="621" name="Google Shape;621;p40"/>
          <p:cNvSpPr/>
          <p:nvPr/>
        </p:nvSpPr>
        <p:spPr>
          <a:xfrm>
            <a:off x="801575" y="1331375"/>
            <a:ext cx="747000" cy="747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000">
              <a:solidFill>
                <a:schemeClr val="lt1"/>
              </a:solidFill>
              <a:latin typeface="Lexend Deca SemiBold"/>
              <a:ea typeface="Lexend Deca SemiBold"/>
              <a:cs typeface="Lexend Deca SemiBold"/>
              <a:sym typeface="Lexend Deca SemiBold"/>
            </a:endParaRPr>
          </a:p>
        </p:txBody>
      </p:sp>
      <p:sp>
        <p:nvSpPr>
          <p:cNvPr id="622" name="Google Shape;622;p40"/>
          <p:cNvSpPr/>
          <p:nvPr/>
        </p:nvSpPr>
        <p:spPr>
          <a:xfrm>
            <a:off x="801575" y="2679600"/>
            <a:ext cx="747000" cy="747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000">
              <a:solidFill>
                <a:schemeClr val="lt1"/>
              </a:solidFill>
              <a:latin typeface="Lexend Deca SemiBold"/>
              <a:ea typeface="Lexend Deca SemiBold"/>
              <a:cs typeface="Lexend Deca SemiBold"/>
              <a:sym typeface="Lexend Deca SemiBold"/>
            </a:endParaRPr>
          </a:p>
        </p:txBody>
      </p:sp>
      <p:sp>
        <p:nvSpPr>
          <p:cNvPr id="623" name="Google Shape;623;p40"/>
          <p:cNvSpPr/>
          <p:nvPr/>
        </p:nvSpPr>
        <p:spPr>
          <a:xfrm>
            <a:off x="7547375" y="2017000"/>
            <a:ext cx="747000" cy="7473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000">
              <a:solidFill>
                <a:schemeClr val="lt1"/>
              </a:solidFill>
              <a:latin typeface="Lexend Deca SemiBold"/>
              <a:ea typeface="Lexend Deca SemiBold"/>
              <a:cs typeface="Lexend Deca SemiBold"/>
              <a:sym typeface="Lexend Deca SemiBold"/>
            </a:endParaRPr>
          </a:p>
        </p:txBody>
      </p:sp>
      <p:sp>
        <p:nvSpPr>
          <p:cNvPr id="624" name="Google Shape;624;p40"/>
          <p:cNvSpPr/>
          <p:nvPr/>
        </p:nvSpPr>
        <p:spPr>
          <a:xfrm>
            <a:off x="7547375" y="3326850"/>
            <a:ext cx="747000" cy="7473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000">
              <a:solidFill>
                <a:schemeClr val="lt1"/>
              </a:solidFill>
              <a:latin typeface="Lexend Deca SemiBold"/>
              <a:ea typeface="Lexend Deca SemiBold"/>
              <a:cs typeface="Lexend Deca SemiBold"/>
              <a:sym typeface="Lexend Deca SemiBold"/>
            </a:endParaRPr>
          </a:p>
        </p:txBody>
      </p:sp>
      <p:sp>
        <p:nvSpPr>
          <p:cNvPr id="625" name="Google Shape;625;p40"/>
          <p:cNvSpPr/>
          <p:nvPr/>
        </p:nvSpPr>
        <p:spPr>
          <a:xfrm flipH="1">
            <a:off x="4696164" y="3450176"/>
            <a:ext cx="2766893" cy="550788"/>
          </a:xfrm>
          <a:custGeom>
            <a:avLst/>
            <a:gdLst/>
            <a:ahLst/>
            <a:cxnLst/>
            <a:rect l="l" t="t" r="r" b="b"/>
            <a:pathLst>
              <a:path w="66436" h="13225" extrusionOk="0">
                <a:moveTo>
                  <a:pt x="210" y="0"/>
                </a:moveTo>
                <a:cubicBezTo>
                  <a:pt x="123" y="0"/>
                  <a:pt x="54" y="52"/>
                  <a:pt x="19" y="140"/>
                </a:cubicBezTo>
                <a:cubicBezTo>
                  <a:pt x="1" y="210"/>
                  <a:pt x="35" y="296"/>
                  <a:pt x="105" y="331"/>
                </a:cubicBezTo>
                <a:lnTo>
                  <a:pt x="4659" y="3245"/>
                </a:lnTo>
                <a:lnTo>
                  <a:pt x="4659" y="10782"/>
                </a:lnTo>
                <a:cubicBezTo>
                  <a:pt x="4659" y="12125"/>
                  <a:pt x="5758" y="13225"/>
                  <a:pt x="7102" y="13225"/>
                </a:cubicBezTo>
                <a:lnTo>
                  <a:pt x="63993" y="13225"/>
                </a:lnTo>
                <a:cubicBezTo>
                  <a:pt x="65337" y="13225"/>
                  <a:pt x="66436" y="12125"/>
                  <a:pt x="66436" y="10782"/>
                </a:cubicBezTo>
                <a:lnTo>
                  <a:pt x="66436" y="2443"/>
                </a:lnTo>
                <a:cubicBezTo>
                  <a:pt x="66436" y="1099"/>
                  <a:pt x="65337" y="0"/>
                  <a:pt x="6399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40"/>
          <p:cNvSpPr/>
          <p:nvPr/>
        </p:nvSpPr>
        <p:spPr>
          <a:xfrm flipH="1">
            <a:off x="4696164" y="2115251"/>
            <a:ext cx="2766893" cy="550788"/>
          </a:xfrm>
          <a:custGeom>
            <a:avLst/>
            <a:gdLst/>
            <a:ahLst/>
            <a:cxnLst/>
            <a:rect l="l" t="t" r="r" b="b"/>
            <a:pathLst>
              <a:path w="66436" h="13225" extrusionOk="0">
                <a:moveTo>
                  <a:pt x="210" y="0"/>
                </a:moveTo>
                <a:cubicBezTo>
                  <a:pt x="123" y="0"/>
                  <a:pt x="54" y="52"/>
                  <a:pt x="19" y="140"/>
                </a:cubicBezTo>
                <a:cubicBezTo>
                  <a:pt x="1" y="210"/>
                  <a:pt x="35" y="296"/>
                  <a:pt x="105" y="331"/>
                </a:cubicBezTo>
                <a:lnTo>
                  <a:pt x="4659" y="3245"/>
                </a:lnTo>
                <a:lnTo>
                  <a:pt x="4659" y="10782"/>
                </a:lnTo>
                <a:cubicBezTo>
                  <a:pt x="4659" y="12125"/>
                  <a:pt x="5758" y="13225"/>
                  <a:pt x="7102" y="13225"/>
                </a:cubicBezTo>
                <a:lnTo>
                  <a:pt x="63993" y="13225"/>
                </a:lnTo>
                <a:cubicBezTo>
                  <a:pt x="65337" y="13225"/>
                  <a:pt x="66436" y="12125"/>
                  <a:pt x="66436" y="10782"/>
                </a:cubicBezTo>
                <a:lnTo>
                  <a:pt x="66436" y="2443"/>
                </a:lnTo>
                <a:cubicBezTo>
                  <a:pt x="66436" y="1099"/>
                  <a:pt x="65337" y="0"/>
                  <a:pt x="6399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40"/>
          <p:cNvSpPr/>
          <p:nvPr/>
        </p:nvSpPr>
        <p:spPr>
          <a:xfrm>
            <a:off x="1652701" y="2777851"/>
            <a:ext cx="2766893" cy="550788"/>
          </a:xfrm>
          <a:custGeom>
            <a:avLst/>
            <a:gdLst/>
            <a:ahLst/>
            <a:cxnLst/>
            <a:rect l="l" t="t" r="r" b="b"/>
            <a:pathLst>
              <a:path w="66436" h="13225" extrusionOk="0">
                <a:moveTo>
                  <a:pt x="210" y="0"/>
                </a:moveTo>
                <a:cubicBezTo>
                  <a:pt x="123" y="0"/>
                  <a:pt x="54" y="52"/>
                  <a:pt x="19" y="140"/>
                </a:cubicBezTo>
                <a:cubicBezTo>
                  <a:pt x="1" y="210"/>
                  <a:pt x="35" y="296"/>
                  <a:pt x="105" y="331"/>
                </a:cubicBezTo>
                <a:lnTo>
                  <a:pt x="4659" y="3245"/>
                </a:lnTo>
                <a:lnTo>
                  <a:pt x="4659" y="10782"/>
                </a:lnTo>
                <a:cubicBezTo>
                  <a:pt x="4659" y="12125"/>
                  <a:pt x="5758" y="13225"/>
                  <a:pt x="7102" y="13225"/>
                </a:cubicBezTo>
                <a:lnTo>
                  <a:pt x="63993" y="13225"/>
                </a:lnTo>
                <a:cubicBezTo>
                  <a:pt x="65337" y="13225"/>
                  <a:pt x="66436" y="12125"/>
                  <a:pt x="66436" y="10782"/>
                </a:cubicBezTo>
                <a:lnTo>
                  <a:pt x="66436" y="2443"/>
                </a:lnTo>
                <a:cubicBezTo>
                  <a:pt x="66436" y="1099"/>
                  <a:pt x="65337" y="0"/>
                  <a:pt x="639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40"/>
          <p:cNvSpPr/>
          <p:nvPr/>
        </p:nvSpPr>
        <p:spPr>
          <a:xfrm>
            <a:off x="1652701" y="1447451"/>
            <a:ext cx="2766893" cy="550788"/>
          </a:xfrm>
          <a:custGeom>
            <a:avLst/>
            <a:gdLst/>
            <a:ahLst/>
            <a:cxnLst/>
            <a:rect l="l" t="t" r="r" b="b"/>
            <a:pathLst>
              <a:path w="66436" h="13225" extrusionOk="0">
                <a:moveTo>
                  <a:pt x="210" y="0"/>
                </a:moveTo>
                <a:cubicBezTo>
                  <a:pt x="123" y="0"/>
                  <a:pt x="54" y="52"/>
                  <a:pt x="19" y="140"/>
                </a:cubicBezTo>
                <a:cubicBezTo>
                  <a:pt x="1" y="210"/>
                  <a:pt x="35" y="296"/>
                  <a:pt x="105" y="331"/>
                </a:cubicBezTo>
                <a:lnTo>
                  <a:pt x="4659" y="3245"/>
                </a:lnTo>
                <a:lnTo>
                  <a:pt x="4659" y="10782"/>
                </a:lnTo>
                <a:cubicBezTo>
                  <a:pt x="4659" y="12125"/>
                  <a:pt x="5758" y="13225"/>
                  <a:pt x="7102" y="13225"/>
                </a:cubicBezTo>
                <a:lnTo>
                  <a:pt x="63993" y="13225"/>
                </a:lnTo>
                <a:cubicBezTo>
                  <a:pt x="65337" y="13225"/>
                  <a:pt x="66436" y="12125"/>
                  <a:pt x="66436" y="10782"/>
                </a:cubicBezTo>
                <a:lnTo>
                  <a:pt x="66436" y="2443"/>
                </a:lnTo>
                <a:cubicBezTo>
                  <a:pt x="66436" y="1099"/>
                  <a:pt x="65337" y="0"/>
                  <a:pt x="639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40"/>
          <p:cNvSpPr txBox="1">
            <a:spLocks noGrp="1"/>
          </p:cNvSpPr>
          <p:nvPr>
            <p:ph type="title"/>
          </p:nvPr>
        </p:nvSpPr>
        <p:spPr>
          <a:xfrm>
            <a:off x="1077500" y="368825"/>
            <a:ext cx="7346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rPr>
              <a:t>Product overview</a:t>
            </a:r>
            <a:endParaRPr>
              <a:solidFill>
                <a:schemeClr val="lt1"/>
              </a:solidFill>
            </a:endParaRPr>
          </a:p>
        </p:txBody>
      </p:sp>
      <p:sp>
        <p:nvSpPr>
          <p:cNvPr id="630" name="Google Shape;630;p40"/>
          <p:cNvSpPr txBox="1">
            <a:spLocks noGrp="1"/>
          </p:cNvSpPr>
          <p:nvPr>
            <p:ph type="subTitle" idx="1"/>
          </p:nvPr>
        </p:nvSpPr>
        <p:spPr>
          <a:xfrm>
            <a:off x="1922694" y="1954300"/>
            <a:ext cx="2766900" cy="726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Mercury is the closest planet to the Sun</a:t>
            </a:r>
            <a:endParaRPr/>
          </a:p>
        </p:txBody>
      </p:sp>
      <p:sp>
        <p:nvSpPr>
          <p:cNvPr id="631" name="Google Shape;631;p40"/>
          <p:cNvSpPr txBox="1">
            <a:spLocks noGrp="1"/>
          </p:cNvSpPr>
          <p:nvPr>
            <p:ph type="subTitle" idx="2"/>
          </p:nvPr>
        </p:nvSpPr>
        <p:spPr>
          <a:xfrm>
            <a:off x="4724399" y="2595813"/>
            <a:ext cx="2766900" cy="726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Neptune is the farthest planet from the Sun</a:t>
            </a:r>
            <a:endParaRPr/>
          </a:p>
        </p:txBody>
      </p:sp>
      <p:sp>
        <p:nvSpPr>
          <p:cNvPr id="632" name="Google Shape;632;p40"/>
          <p:cNvSpPr txBox="1">
            <a:spLocks noGrp="1"/>
          </p:cNvSpPr>
          <p:nvPr>
            <p:ph type="subTitle" idx="3"/>
          </p:nvPr>
        </p:nvSpPr>
        <p:spPr>
          <a:xfrm>
            <a:off x="1922696" y="1485325"/>
            <a:ext cx="2265600" cy="43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rPr>
              <a:t>Mercury</a:t>
            </a:r>
            <a:endParaRPr>
              <a:solidFill>
                <a:schemeClr val="lt1"/>
              </a:solidFill>
            </a:endParaRPr>
          </a:p>
        </p:txBody>
      </p:sp>
      <p:sp>
        <p:nvSpPr>
          <p:cNvPr id="633" name="Google Shape;633;p40"/>
          <p:cNvSpPr txBox="1">
            <a:spLocks noGrp="1"/>
          </p:cNvSpPr>
          <p:nvPr>
            <p:ph type="subTitle" idx="4"/>
          </p:nvPr>
        </p:nvSpPr>
        <p:spPr>
          <a:xfrm>
            <a:off x="4724399" y="2126833"/>
            <a:ext cx="2087100" cy="43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rPr>
              <a:t> Neptune</a:t>
            </a:r>
            <a:endParaRPr>
              <a:solidFill>
                <a:schemeClr val="lt1"/>
              </a:solidFill>
            </a:endParaRPr>
          </a:p>
        </p:txBody>
      </p:sp>
      <p:sp>
        <p:nvSpPr>
          <p:cNvPr id="634" name="Google Shape;634;p40"/>
          <p:cNvSpPr txBox="1">
            <a:spLocks noGrp="1"/>
          </p:cNvSpPr>
          <p:nvPr>
            <p:ph type="subTitle" idx="5"/>
          </p:nvPr>
        </p:nvSpPr>
        <p:spPr>
          <a:xfrm>
            <a:off x="1922694" y="3285900"/>
            <a:ext cx="2766900" cy="726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Venus is the second planet from the Sun</a:t>
            </a:r>
            <a:endParaRPr/>
          </a:p>
        </p:txBody>
      </p:sp>
      <p:sp>
        <p:nvSpPr>
          <p:cNvPr id="635" name="Google Shape;635;p40"/>
          <p:cNvSpPr txBox="1">
            <a:spLocks noGrp="1"/>
          </p:cNvSpPr>
          <p:nvPr>
            <p:ph type="subTitle" idx="6"/>
          </p:nvPr>
        </p:nvSpPr>
        <p:spPr>
          <a:xfrm>
            <a:off x="1922696" y="2816925"/>
            <a:ext cx="2265600" cy="43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rPr>
              <a:t>Venus</a:t>
            </a:r>
            <a:endParaRPr>
              <a:solidFill>
                <a:schemeClr val="lt1"/>
              </a:solidFill>
            </a:endParaRPr>
          </a:p>
        </p:txBody>
      </p:sp>
      <p:sp>
        <p:nvSpPr>
          <p:cNvPr id="636" name="Google Shape;636;p40"/>
          <p:cNvSpPr txBox="1">
            <a:spLocks noGrp="1"/>
          </p:cNvSpPr>
          <p:nvPr>
            <p:ph type="subTitle" idx="7"/>
          </p:nvPr>
        </p:nvSpPr>
        <p:spPr>
          <a:xfrm>
            <a:off x="4724399" y="3953938"/>
            <a:ext cx="2766900" cy="726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Jupiter is the biggest planet of them all</a:t>
            </a:r>
            <a:endParaRPr/>
          </a:p>
        </p:txBody>
      </p:sp>
      <p:sp>
        <p:nvSpPr>
          <p:cNvPr id="637" name="Google Shape;637;p40"/>
          <p:cNvSpPr txBox="1">
            <a:spLocks noGrp="1"/>
          </p:cNvSpPr>
          <p:nvPr>
            <p:ph type="subTitle" idx="8"/>
          </p:nvPr>
        </p:nvSpPr>
        <p:spPr>
          <a:xfrm>
            <a:off x="4724399" y="3484958"/>
            <a:ext cx="2087100" cy="43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rPr>
              <a:t>Jupiter</a:t>
            </a:r>
            <a:endParaRPr>
              <a:solidFill>
                <a:schemeClr val="lt1"/>
              </a:solidFill>
            </a:endParaRPr>
          </a:p>
        </p:txBody>
      </p:sp>
      <p:grpSp>
        <p:nvGrpSpPr>
          <p:cNvPr id="638" name="Google Shape;638;p40"/>
          <p:cNvGrpSpPr/>
          <p:nvPr/>
        </p:nvGrpSpPr>
        <p:grpSpPr>
          <a:xfrm>
            <a:off x="720002" y="530839"/>
            <a:ext cx="7703988" cy="324596"/>
            <a:chOff x="720002" y="530839"/>
            <a:chExt cx="7703988" cy="324596"/>
          </a:xfrm>
        </p:grpSpPr>
        <p:grpSp>
          <p:nvGrpSpPr>
            <p:cNvPr id="639" name="Google Shape;639;p40"/>
            <p:cNvGrpSpPr/>
            <p:nvPr/>
          </p:nvGrpSpPr>
          <p:grpSpPr>
            <a:xfrm>
              <a:off x="7526973" y="530839"/>
              <a:ext cx="332201" cy="324420"/>
              <a:chOff x="3380213" y="4209475"/>
              <a:chExt cx="403450" cy="394000"/>
            </a:xfrm>
          </p:grpSpPr>
          <p:sp>
            <p:nvSpPr>
              <p:cNvPr id="640" name="Google Shape;640;p40"/>
              <p:cNvSpPr/>
              <p:nvPr/>
            </p:nvSpPr>
            <p:spPr>
              <a:xfrm>
                <a:off x="3380213" y="4266625"/>
                <a:ext cx="338900" cy="336850"/>
              </a:xfrm>
              <a:custGeom>
                <a:avLst/>
                <a:gdLst/>
                <a:ahLst/>
                <a:cxnLst/>
                <a:rect l="l" t="t" r="r" b="b"/>
                <a:pathLst>
                  <a:path w="13556" h="13474" extrusionOk="0">
                    <a:moveTo>
                      <a:pt x="3399" y="0"/>
                    </a:moveTo>
                    <a:cubicBezTo>
                      <a:pt x="3221" y="0"/>
                      <a:pt x="3041" y="51"/>
                      <a:pt x="2878" y="157"/>
                    </a:cubicBezTo>
                    <a:lnTo>
                      <a:pt x="1431" y="1134"/>
                    </a:lnTo>
                    <a:cubicBezTo>
                      <a:pt x="0" y="2093"/>
                      <a:pt x="245" y="4082"/>
                      <a:pt x="889" y="5687"/>
                    </a:cubicBezTo>
                    <a:cubicBezTo>
                      <a:pt x="2024" y="8479"/>
                      <a:pt x="4850" y="11497"/>
                      <a:pt x="7589" y="12805"/>
                    </a:cubicBezTo>
                    <a:cubicBezTo>
                      <a:pt x="8384" y="13190"/>
                      <a:pt x="9290" y="13473"/>
                      <a:pt x="10124" y="13473"/>
                    </a:cubicBezTo>
                    <a:cubicBezTo>
                      <a:pt x="10919" y="13473"/>
                      <a:pt x="11649" y="13216"/>
                      <a:pt x="12160" y="12544"/>
                    </a:cubicBezTo>
                    <a:lnTo>
                      <a:pt x="13225" y="11149"/>
                    </a:lnTo>
                    <a:cubicBezTo>
                      <a:pt x="13555" y="10730"/>
                      <a:pt x="13451" y="10137"/>
                      <a:pt x="13015" y="9823"/>
                    </a:cubicBezTo>
                    <a:lnTo>
                      <a:pt x="10276" y="7973"/>
                    </a:lnTo>
                    <a:cubicBezTo>
                      <a:pt x="10119" y="7871"/>
                      <a:pt x="9941" y="7822"/>
                      <a:pt x="9765" y="7822"/>
                    </a:cubicBezTo>
                    <a:cubicBezTo>
                      <a:pt x="9490" y="7822"/>
                      <a:pt x="9218" y="7942"/>
                      <a:pt x="9038" y="8165"/>
                    </a:cubicBezTo>
                    <a:lnTo>
                      <a:pt x="8356" y="9055"/>
                    </a:lnTo>
                    <a:cubicBezTo>
                      <a:pt x="8208" y="9249"/>
                      <a:pt x="7977" y="9353"/>
                      <a:pt x="7742" y="9353"/>
                    </a:cubicBezTo>
                    <a:cubicBezTo>
                      <a:pt x="7619" y="9353"/>
                      <a:pt x="7494" y="9325"/>
                      <a:pt x="7379" y="9264"/>
                    </a:cubicBezTo>
                    <a:cubicBezTo>
                      <a:pt x="6193" y="8618"/>
                      <a:pt x="4990" y="7345"/>
                      <a:pt x="4414" y="6106"/>
                    </a:cubicBezTo>
                    <a:cubicBezTo>
                      <a:pt x="4257" y="5757"/>
                      <a:pt x="4379" y="5356"/>
                      <a:pt x="4693" y="5147"/>
                    </a:cubicBezTo>
                    <a:lnTo>
                      <a:pt x="5600" y="4519"/>
                    </a:lnTo>
                    <a:cubicBezTo>
                      <a:pt x="6002" y="4257"/>
                      <a:pt x="6123" y="3716"/>
                      <a:pt x="5879" y="3298"/>
                    </a:cubicBezTo>
                    <a:lnTo>
                      <a:pt x="4204" y="453"/>
                    </a:lnTo>
                    <a:cubicBezTo>
                      <a:pt x="4025" y="162"/>
                      <a:pt x="3717" y="0"/>
                      <a:pt x="33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40"/>
              <p:cNvSpPr/>
              <p:nvPr/>
            </p:nvSpPr>
            <p:spPr>
              <a:xfrm>
                <a:off x="3537238" y="4209475"/>
                <a:ext cx="246425" cy="230850"/>
              </a:xfrm>
              <a:custGeom>
                <a:avLst/>
                <a:gdLst/>
                <a:ahLst/>
                <a:cxnLst/>
                <a:rect l="l" t="t" r="r" b="b"/>
                <a:pathLst>
                  <a:path w="9857" h="9234" extrusionOk="0">
                    <a:moveTo>
                      <a:pt x="7048" y="2339"/>
                    </a:moveTo>
                    <a:cubicBezTo>
                      <a:pt x="7309" y="2339"/>
                      <a:pt x="7519" y="2548"/>
                      <a:pt x="7519" y="2809"/>
                    </a:cubicBezTo>
                    <a:cubicBezTo>
                      <a:pt x="7519" y="3053"/>
                      <a:pt x="7309" y="3263"/>
                      <a:pt x="7048" y="3263"/>
                    </a:cubicBezTo>
                    <a:lnTo>
                      <a:pt x="2896" y="3263"/>
                    </a:lnTo>
                    <a:cubicBezTo>
                      <a:pt x="2634" y="3263"/>
                      <a:pt x="2424" y="3053"/>
                      <a:pt x="2424" y="2809"/>
                    </a:cubicBezTo>
                    <a:cubicBezTo>
                      <a:pt x="2424" y="2548"/>
                      <a:pt x="2634" y="2339"/>
                      <a:pt x="2896" y="2339"/>
                    </a:cubicBezTo>
                    <a:close/>
                    <a:moveTo>
                      <a:pt x="5669" y="4188"/>
                    </a:moveTo>
                    <a:cubicBezTo>
                      <a:pt x="5914" y="4188"/>
                      <a:pt x="6123" y="4397"/>
                      <a:pt x="6123" y="4642"/>
                    </a:cubicBezTo>
                    <a:cubicBezTo>
                      <a:pt x="6123" y="4903"/>
                      <a:pt x="5914" y="5112"/>
                      <a:pt x="5669" y="5112"/>
                    </a:cubicBezTo>
                    <a:lnTo>
                      <a:pt x="2896" y="5112"/>
                    </a:lnTo>
                    <a:cubicBezTo>
                      <a:pt x="2634" y="5112"/>
                      <a:pt x="2424" y="4903"/>
                      <a:pt x="2424" y="4642"/>
                    </a:cubicBezTo>
                    <a:cubicBezTo>
                      <a:pt x="2424" y="4397"/>
                      <a:pt x="2634" y="4188"/>
                      <a:pt x="2896" y="4188"/>
                    </a:cubicBezTo>
                    <a:close/>
                    <a:moveTo>
                      <a:pt x="3699" y="1"/>
                    </a:moveTo>
                    <a:cubicBezTo>
                      <a:pt x="1657" y="1"/>
                      <a:pt x="0" y="1658"/>
                      <a:pt x="0" y="3700"/>
                    </a:cubicBezTo>
                    <a:cubicBezTo>
                      <a:pt x="0" y="5723"/>
                      <a:pt x="1640" y="7380"/>
                      <a:pt x="3664" y="7380"/>
                    </a:cubicBezTo>
                    <a:lnTo>
                      <a:pt x="3664" y="8776"/>
                    </a:lnTo>
                    <a:cubicBezTo>
                      <a:pt x="3664" y="9055"/>
                      <a:pt x="3888" y="9234"/>
                      <a:pt x="4126" y="9234"/>
                    </a:cubicBezTo>
                    <a:cubicBezTo>
                      <a:pt x="4245" y="9234"/>
                      <a:pt x="4367" y="9189"/>
                      <a:pt x="4466" y="9090"/>
                    </a:cubicBezTo>
                    <a:lnTo>
                      <a:pt x="6141" y="7380"/>
                    </a:lnTo>
                    <a:lnTo>
                      <a:pt x="6158" y="7380"/>
                    </a:lnTo>
                    <a:cubicBezTo>
                      <a:pt x="8200" y="7380"/>
                      <a:pt x="9856" y="5740"/>
                      <a:pt x="9856" y="3700"/>
                    </a:cubicBezTo>
                    <a:cubicBezTo>
                      <a:pt x="9856" y="1658"/>
                      <a:pt x="8200" y="1"/>
                      <a:pt x="615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2" name="Google Shape;642;p40"/>
            <p:cNvSpPr/>
            <p:nvPr/>
          </p:nvSpPr>
          <p:spPr>
            <a:xfrm rot="-2700000">
              <a:off x="761762" y="591157"/>
              <a:ext cx="207049" cy="203877"/>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3" name="Google Shape;643;p40"/>
            <p:cNvGrpSpPr/>
            <p:nvPr/>
          </p:nvGrpSpPr>
          <p:grpSpPr>
            <a:xfrm>
              <a:off x="8054864" y="531011"/>
              <a:ext cx="369126" cy="324424"/>
              <a:chOff x="4467200" y="877100"/>
              <a:chExt cx="481825" cy="423475"/>
            </a:xfrm>
          </p:grpSpPr>
          <p:sp>
            <p:nvSpPr>
              <p:cNvPr id="644" name="Google Shape;644;p40"/>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5" name="Google Shape;645;p40"/>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6" name="Google Shape;646;p40"/>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 name="Google Shape;647;p40"/>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grpSp>
        <p:nvGrpSpPr>
          <p:cNvPr id="648" name="Google Shape;648;p40"/>
          <p:cNvGrpSpPr/>
          <p:nvPr/>
        </p:nvGrpSpPr>
        <p:grpSpPr>
          <a:xfrm>
            <a:off x="7738335" y="3518160"/>
            <a:ext cx="365082" cy="364689"/>
            <a:chOff x="2075238" y="4209475"/>
            <a:chExt cx="394300" cy="393875"/>
          </a:xfrm>
        </p:grpSpPr>
        <p:sp>
          <p:nvSpPr>
            <p:cNvPr id="649" name="Google Shape;649;p40"/>
            <p:cNvSpPr/>
            <p:nvPr/>
          </p:nvSpPr>
          <p:spPr>
            <a:xfrm>
              <a:off x="2138913" y="4338125"/>
              <a:ext cx="103825" cy="103850"/>
            </a:xfrm>
            <a:custGeom>
              <a:avLst/>
              <a:gdLst/>
              <a:ahLst/>
              <a:cxnLst/>
              <a:rect l="l" t="t" r="r" b="b"/>
              <a:pathLst>
                <a:path w="4153" h="4154" extrusionOk="0">
                  <a:moveTo>
                    <a:pt x="2076" y="1"/>
                  </a:moveTo>
                  <a:cubicBezTo>
                    <a:pt x="924" y="1"/>
                    <a:pt x="0" y="926"/>
                    <a:pt x="0" y="2078"/>
                  </a:cubicBezTo>
                  <a:cubicBezTo>
                    <a:pt x="0" y="3211"/>
                    <a:pt x="924" y="4153"/>
                    <a:pt x="2076" y="4153"/>
                  </a:cubicBezTo>
                  <a:cubicBezTo>
                    <a:pt x="3227" y="4153"/>
                    <a:pt x="4153" y="3211"/>
                    <a:pt x="4153" y="2078"/>
                  </a:cubicBezTo>
                  <a:cubicBezTo>
                    <a:pt x="4153" y="926"/>
                    <a:pt x="3227" y="1"/>
                    <a:pt x="207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40"/>
            <p:cNvSpPr/>
            <p:nvPr/>
          </p:nvSpPr>
          <p:spPr>
            <a:xfrm>
              <a:off x="2075238" y="4441950"/>
              <a:ext cx="231175" cy="161400"/>
            </a:xfrm>
            <a:custGeom>
              <a:avLst/>
              <a:gdLst/>
              <a:ahLst/>
              <a:cxnLst/>
              <a:rect l="l" t="t" r="r" b="b"/>
              <a:pathLst>
                <a:path w="9247" h="6456" extrusionOk="0">
                  <a:moveTo>
                    <a:pt x="5739" y="1815"/>
                  </a:moveTo>
                  <a:cubicBezTo>
                    <a:pt x="5984" y="1815"/>
                    <a:pt x="6193" y="2024"/>
                    <a:pt x="6193" y="2268"/>
                  </a:cubicBezTo>
                  <a:lnTo>
                    <a:pt x="6193" y="2740"/>
                  </a:lnTo>
                  <a:lnTo>
                    <a:pt x="6647" y="2740"/>
                  </a:lnTo>
                  <a:cubicBezTo>
                    <a:pt x="6909" y="2740"/>
                    <a:pt x="7118" y="2949"/>
                    <a:pt x="7118" y="3193"/>
                  </a:cubicBezTo>
                  <a:cubicBezTo>
                    <a:pt x="7118" y="3454"/>
                    <a:pt x="6909" y="3664"/>
                    <a:pt x="6647" y="3664"/>
                  </a:cubicBezTo>
                  <a:lnTo>
                    <a:pt x="6193" y="3664"/>
                  </a:lnTo>
                  <a:lnTo>
                    <a:pt x="6193" y="4117"/>
                  </a:lnTo>
                  <a:cubicBezTo>
                    <a:pt x="6193" y="4380"/>
                    <a:pt x="5984" y="4589"/>
                    <a:pt x="5739" y="4589"/>
                  </a:cubicBezTo>
                  <a:cubicBezTo>
                    <a:pt x="5478" y="4589"/>
                    <a:pt x="5269" y="4380"/>
                    <a:pt x="5269" y="4117"/>
                  </a:cubicBezTo>
                  <a:lnTo>
                    <a:pt x="5269" y="3664"/>
                  </a:lnTo>
                  <a:lnTo>
                    <a:pt x="4815" y="3664"/>
                  </a:lnTo>
                  <a:cubicBezTo>
                    <a:pt x="4553" y="3664"/>
                    <a:pt x="4344" y="3454"/>
                    <a:pt x="4344" y="3193"/>
                  </a:cubicBezTo>
                  <a:cubicBezTo>
                    <a:pt x="4344" y="2949"/>
                    <a:pt x="4553" y="2740"/>
                    <a:pt x="4815" y="2740"/>
                  </a:cubicBezTo>
                  <a:lnTo>
                    <a:pt x="5269" y="2740"/>
                  </a:lnTo>
                  <a:lnTo>
                    <a:pt x="5269" y="2268"/>
                  </a:lnTo>
                  <a:cubicBezTo>
                    <a:pt x="5269" y="2024"/>
                    <a:pt x="5478" y="1815"/>
                    <a:pt x="5739" y="1815"/>
                  </a:cubicBezTo>
                  <a:close/>
                  <a:moveTo>
                    <a:pt x="4623" y="0"/>
                  </a:moveTo>
                  <a:cubicBezTo>
                    <a:pt x="2076" y="0"/>
                    <a:pt x="0" y="2077"/>
                    <a:pt x="0" y="4624"/>
                  </a:cubicBezTo>
                  <a:lnTo>
                    <a:pt x="0" y="6002"/>
                  </a:lnTo>
                  <a:cubicBezTo>
                    <a:pt x="0" y="6264"/>
                    <a:pt x="210" y="6455"/>
                    <a:pt x="471" y="6455"/>
                  </a:cubicBezTo>
                  <a:lnTo>
                    <a:pt x="8775" y="6455"/>
                  </a:lnTo>
                  <a:cubicBezTo>
                    <a:pt x="9037" y="6455"/>
                    <a:pt x="9247" y="6264"/>
                    <a:pt x="9247" y="6002"/>
                  </a:cubicBezTo>
                  <a:lnTo>
                    <a:pt x="9247" y="4624"/>
                  </a:lnTo>
                  <a:cubicBezTo>
                    <a:pt x="9247" y="2077"/>
                    <a:pt x="7170" y="0"/>
                    <a:pt x="462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40"/>
            <p:cNvSpPr/>
            <p:nvPr/>
          </p:nvSpPr>
          <p:spPr>
            <a:xfrm>
              <a:off x="2261463" y="4209475"/>
              <a:ext cx="208075" cy="196275"/>
            </a:xfrm>
            <a:custGeom>
              <a:avLst/>
              <a:gdLst/>
              <a:ahLst/>
              <a:cxnLst/>
              <a:rect l="l" t="t" r="r" b="b"/>
              <a:pathLst>
                <a:path w="8323" h="7851" extrusionOk="0">
                  <a:moveTo>
                    <a:pt x="5985" y="1885"/>
                  </a:moveTo>
                  <a:cubicBezTo>
                    <a:pt x="6229" y="1885"/>
                    <a:pt x="6439" y="2095"/>
                    <a:pt x="6439" y="2339"/>
                  </a:cubicBezTo>
                  <a:cubicBezTo>
                    <a:pt x="6439" y="2600"/>
                    <a:pt x="6229" y="2809"/>
                    <a:pt x="5985" y="2809"/>
                  </a:cubicBezTo>
                  <a:lnTo>
                    <a:pt x="2286" y="2809"/>
                  </a:lnTo>
                  <a:cubicBezTo>
                    <a:pt x="2024" y="2809"/>
                    <a:pt x="1833" y="2600"/>
                    <a:pt x="1833" y="2339"/>
                  </a:cubicBezTo>
                  <a:cubicBezTo>
                    <a:pt x="1833" y="2095"/>
                    <a:pt x="2024" y="1885"/>
                    <a:pt x="2286" y="1885"/>
                  </a:cubicBezTo>
                  <a:close/>
                  <a:moveTo>
                    <a:pt x="5985" y="3734"/>
                  </a:moveTo>
                  <a:cubicBezTo>
                    <a:pt x="6229" y="3734"/>
                    <a:pt x="6439" y="3926"/>
                    <a:pt x="6439" y="4188"/>
                  </a:cubicBezTo>
                  <a:cubicBezTo>
                    <a:pt x="6439" y="4449"/>
                    <a:pt x="6229" y="4642"/>
                    <a:pt x="5985" y="4642"/>
                  </a:cubicBezTo>
                  <a:lnTo>
                    <a:pt x="2286" y="4642"/>
                  </a:lnTo>
                  <a:cubicBezTo>
                    <a:pt x="2024" y="4642"/>
                    <a:pt x="1833" y="4449"/>
                    <a:pt x="1833" y="4188"/>
                  </a:cubicBezTo>
                  <a:cubicBezTo>
                    <a:pt x="1833" y="3926"/>
                    <a:pt x="2024" y="3734"/>
                    <a:pt x="2286" y="3734"/>
                  </a:cubicBezTo>
                  <a:close/>
                  <a:moveTo>
                    <a:pt x="472" y="1"/>
                  </a:moveTo>
                  <a:cubicBezTo>
                    <a:pt x="210" y="1"/>
                    <a:pt x="0" y="210"/>
                    <a:pt x="0" y="471"/>
                  </a:cubicBezTo>
                  <a:lnTo>
                    <a:pt x="0" y="7380"/>
                  </a:lnTo>
                  <a:cubicBezTo>
                    <a:pt x="0" y="7663"/>
                    <a:pt x="232" y="7851"/>
                    <a:pt x="469" y="7851"/>
                  </a:cubicBezTo>
                  <a:cubicBezTo>
                    <a:pt x="582" y="7851"/>
                    <a:pt x="696" y="7808"/>
                    <a:pt x="786" y="7712"/>
                  </a:cubicBezTo>
                  <a:lnTo>
                    <a:pt x="2042" y="6473"/>
                  </a:lnTo>
                  <a:lnTo>
                    <a:pt x="7851" y="6473"/>
                  </a:lnTo>
                  <a:cubicBezTo>
                    <a:pt x="8113" y="6473"/>
                    <a:pt x="8323" y="6263"/>
                    <a:pt x="8323" y="6002"/>
                  </a:cubicBezTo>
                  <a:lnTo>
                    <a:pt x="8323" y="471"/>
                  </a:lnTo>
                  <a:cubicBezTo>
                    <a:pt x="8323" y="210"/>
                    <a:pt x="8113" y="1"/>
                    <a:pt x="78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 name="Google Shape;652;p40"/>
          <p:cNvGrpSpPr/>
          <p:nvPr/>
        </p:nvGrpSpPr>
        <p:grpSpPr>
          <a:xfrm>
            <a:off x="7734895" y="2208313"/>
            <a:ext cx="371957" cy="364666"/>
            <a:chOff x="2071738" y="3529950"/>
            <a:chExt cx="401725" cy="393850"/>
          </a:xfrm>
        </p:grpSpPr>
        <p:sp>
          <p:nvSpPr>
            <p:cNvPr id="653" name="Google Shape;653;p40"/>
            <p:cNvSpPr/>
            <p:nvPr/>
          </p:nvSpPr>
          <p:spPr>
            <a:xfrm>
              <a:off x="2169438" y="3529950"/>
              <a:ext cx="304025" cy="230750"/>
            </a:xfrm>
            <a:custGeom>
              <a:avLst/>
              <a:gdLst/>
              <a:ahLst/>
              <a:cxnLst/>
              <a:rect l="l" t="t" r="r" b="b"/>
              <a:pathLst>
                <a:path w="12161" h="9230" extrusionOk="0">
                  <a:moveTo>
                    <a:pt x="7817" y="1885"/>
                  </a:moveTo>
                  <a:cubicBezTo>
                    <a:pt x="8061" y="1885"/>
                    <a:pt x="8270" y="2076"/>
                    <a:pt x="8270" y="2339"/>
                  </a:cubicBezTo>
                  <a:cubicBezTo>
                    <a:pt x="8270" y="2600"/>
                    <a:pt x="8061" y="2792"/>
                    <a:pt x="7817" y="2792"/>
                  </a:cubicBezTo>
                  <a:lnTo>
                    <a:pt x="2269" y="2792"/>
                  </a:lnTo>
                  <a:cubicBezTo>
                    <a:pt x="2024" y="2792"/>
                    <a:pt x="1815" y="2600"/>
                    <a:pt x="1815" y="2339"/>
                  </a:cubicBezTo>
                  <a:cubicBezTo>
                    <a:pt x="1815" y="2076"/>
                    <a:pt x="2024" y="1885"/>
                    <a:pt x="2269" y="1885"/>
                  </a:cubicBezTo>
                  <a:close/>
                  <a:moveTo>
                    <a:pt x="7817" y="3716"/>
                  </a:moveTo>
                  <a:cubicBezTo>
                    <a:pt x="8061" y="3716"/>
                    <a:pt x="8270" y="3925"/>
                    <a:pt x="8270" y="4188"/>
                  </a:cubicBezTo>
                  <a:cubicBezTo>
                    <a:pt x="8270" y="4432"/>
                    <a:pt x="8061" y="4641"/>
                    <a:pt x="7817" y="4641"/>
                  </a:cubicBezTo>
                  <a:lnTo>
                    <a:pt x="2269" y="4641"/>
                  </a:lnTo>
                  <a:cubicBezTo>
                    <a:pt x="2024" y="4641"/>
                    <a:pt x="1815" y="4432"/>
                    <a:pt x="1815" y="4188"/>
                  </a:cubicBezTo>
                  <a:cubicBezTo>
                    <a:pt x="1815" y="3925"/>
                    <a:pt x="2024" y="3716"/>
                    <a:pt x="2269" y="3716"/>
                  </a:cubicBezTo>
                  <a:close/>
                  <a:moveTo>
                    <a:pt x="454" y="1"/>
                  </a:moveTo>
                  <a:cubicBezTo>
                    <a:pt x="210" y="1"/>
                    <a:pt x="1" y="210"/>
                    <a:pt x="1" y="454"/>
                  </a:cubicBezTo>
                  <a:lnTo>
                    <a:pt x="1" y="5600"/>
                  </a:lnTo>
                  <a:lnTo>
                    <a:pt x="7798" y="5600"/>
                  </a:lnTo>
                  <a:cubicBezTo>
                    <a:pt x="8566" y="5600"/>
                    <a:pt x="9177" y="6228"/>
                    <a:pt x="9177" y="6979"/>
                  </a:cubicBezTo>
                  <a:lnTo>
                    <a:pt x="9177" y="9229"/>
                  </a:lnTo>
                  <a:lnTo>
                    <a:pt x="11532" y="9229"/>
                  </a:lnTo>
                  <a:cubicBezTo>
                    <a:pt x="11951" y="9229"/>
                    <a:pt x="12160" y="8724"/>
                    <a:pt x="11864" y="8445"/>
                  </a:cubicBezTo>
                  <a:lnTo>
                    <a:pt x="10120" y="6735"/>
                  </a:lnTo>
                  <a:lnTo>
                    <a:pt x="10120" y="454"/>
                  </a:lnTo>
                  <a:cubicBezTo>
                    <a:pt x="10120" y="210"/>
                    <a:pt x="9910" y="1"/>
                    <a:pt x="96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40"/>
            <p:cNvSpPr/>
            <p:nvPr/>
          </p:nvSpPr>
          <p:spPr>
            <a:xfrm>
              <a:off x="2277613" y="3751525"/>
              <a:ext cx="22250" cy="22250"/>
            </a:xfrm>
            <a:custGeom>
              <a:avLst/>
              <a:gdLst/>
              <a:ahLst/>
              <a:cxnLst/>
              <a:rect l="l" t="t" r="r" b="b"/>
              <a:pathLst>
                <a:path w="890" h="890" extrusionOk="0">
                  <a:moveTo>
                    <a:pt x="436" y="0"/>
                  </a:moveTo>
                  <a:cubicBezTo>
                    <a:pt x="192" y="0"/>
                    <a:pt x="0" y="192"/>
                    <a:pt x="0" y="436"/>
                  </a:cubicBezTo>
                  <a:cubicBezTo>
                    <a:pt x="0" y="680"/>
                    <a:pt x="192" y="890"/>
                    <a:pt x="436" y="890"/>
                  </a:cubicBezTo>
                  <a:cubicBezTo>
                    <a:pt x="680" y="890"/>
                    <a:pt x="889" y="680"/>
                    <a:pt x="889" y="436"/>
                  </a:cubicBezTo>
                  <a:cubicBezTo>
                    <a:pt x="889" y="192"/>
                    <a:pt x="680" y="0"/>
                    <a:pt x="4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40"/>
            <p:cNvSpPr/>
            <p:nvPr/>
          </p:nvSpPr>
          <p:spPr>
            <a:xfrm>
              <a:off x="2277613" y="3843125"/>
              <a:ext cx="22250" cy="22700"/>
            </a:xfrm>
            <a:custGeom>
              <a:avLst/>
              <a:gdLst/>
              <a:ahLst/>
              <a:cxnLst/>
              <a:rect l="l" t="t" r="r" b="b"/>
              <a:pathLst>
                <a:path w="890" h="908" extrusionOk="0">
                  <a:moveTo>
                    <a:pt x="436" y="0"/>
                  </a:moveTo>
                  <a:cubicBezTo>
                    <a:pt x="192" y="0"/>
                    <a:pt x="0" y="210"/>
                    <a:pt x="0" y="454"/>
                  </a:cubicBezTo>
                  <a:cubicBezTo>
                    <a:pt x="0" y="698"/>
                    <a:pt x="192" y="907"/>
                    <a:pt x="436" y="907"/>
                  </a:cubicBezTo>
                  <a:cubicBezTo>
                    <a:pt x="680" y="907"/>
                    <a:pt x="889" y="698"/>
                    <a:pt x="889" y="454"/>
                  </a:cubicBezTo>
                  <a:cubicBezTo>
                    <a:pt x="889" y="210"/>
                    <a:pt x="680" y="0"/>
                    <a:pt x="4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40"/>
            <p:cNvSpPr/>
            <p:nvPr/>
          </p:nvSpPr>
          <p:spPr>
            <a:xfrm>
              <a:off x="2196913" y="3797300"/>
              <a:ext cx="22275" cy="22300"/>
            </a:xfrm>
            <a:custGeom>
              <a:avLst/>
              <a:gdLst/>
              <a:ahLst/>
              <a:cxnLst/>
              <a:rect l="l" t="t" r="r" b="b"/>
              <a:pathLst>
                <a:path w="891" h="892" extrusionOk="0">
                  <a:moveTo>
                    <a:pt x="454" y="1"/>
                  </a:moveTo>
                  <a:cubicBezTo>
                    <a:pt x="209" y="1"/>
                    <a:pt x="0" y="193"/>
                    <a:pt x="0" y="437"/>
                  </a:cubicBezTo>
                  <a:cubicBezTo>
                    <a:pt x="0" y="682"/>
                    <a:pt x="209" y="891"/>
                    <a:pt x="454" y="891"/>
                  </a:cubicBezTo>
                  <a:cubicBezTo>
                    <a:pt x="698" y="891"/>
                    <a:pt x="891" y="682"/>
                    <a:pt x="891" y="437"/>
                  </a:cubicBezTo>
                  <a:cubicBezTo>
                    <a:pt x="891" y="193"/>
                    <a:pt x="698" y="1"/>
                    <a:pt x="4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40"/>
            <p:cNvSpPr/>
            <p:nvPr/>
          </p:nvSpPr>
          <p:spPr>
            <a:xfrm>
              <a:off x="2071738" y="3693075"/>
              <a:ext cx="304025" cy="230725"/>
            </a:xfrm>
            <a:custGeom>
              <a:avLst/>
              <a:gdLst/>
              <a:ahLst/>
              <a:cxnLst/>
              <a:rect l="l" t="t" r="r" b="b"/>
              <a:pathLst>
                <a:path w="12161" h="9229" extrusionOk="0">
                  <a:moveTo>
                    <a:pt x="8654" y="1413"/>
                  </a:moveTo>
                  <a:cubicBezTo>
                    <a:pt x="9422" y="1413"/>
                    <a:pt x="10032" y="2024"/>
                    <a:pt x="10032" y="2774"/>
                  </a:cubicBezTo>
                  <a:cubicBezTo>
                    <a:pt x="10032" y="3593"/>
                    <a:pt x="9356" y="4147"/>
                    <a:pt x="8645" y="4147"/>
                  </a:cubicBezTo>
                  <a:cubicBezTo>
                    <a:pt x="8341" y="4147"/>
                    <a:pt x="8030" y="4046"/>
                    <a:pt x="7764" y="3821"/>
                  </a:cubicBezTo>
                  <a:lnTo>
                    <a:pt x="6787" y="4379"/>
                  </a:lnTo>
                  <a:cubicBezTo>
                    <a:pt x="6822" y="4537"/>
                    <a:pt x="6822" y="4693"/>
                    <a:pt x="6787" y="4851"/>
                  </a:cubicBezTo>
                  <a:lnTo>
                    <a:pt x="7764" y="5409"/>
                  </a:lnTo>
                  <a:cubicBezTo>
                    <a:pt x="8030" y="5184"/>
                    <a:pt x="8341" y="5083"/>
                    <a:pt x="8645" y="5083"/>
                  </a:cubicBezTo>
                  <a:cubicBezTo>
                    <a:pt x="9356" y="5083"/>
                    <a:pt x="10032" y="5636"/>
                    <a:pt x="10032" y="6456"/>
                  </a:cubicBezTo>
                  <a:cubicBezTo>
                    <a:pt x="10032" y="7205"/>
                    <a:pt x="9422" y="7817"/>
                    <a:pt x="8654" y="7817"/>
                  </a:cubicBezTo>
                  <a:cubicBezTo>
                    <a:pt x="7817" y="7817"/>
                    <a:pt x="7154" y="7066"/>
                    <a:pt x="7310" y="6212"/>
                  </a:cubicBezTo>
                  <a:lnTo>
                    <a:pt x="6333" y="5653"/>
                  </a:lnTo>
                  <a:cubicBezTo>
                    <a:pt x="6067" y="5878"/>
                    <a:pt x="5757" y="5978"/>
                    <a:pt x="5453" y="5978"/>
                  </a:cubicBezTo>
                  <a:cubicBezTo>
                    <a:pt x="4742" y="5978"/>
                    <a:pt x="4065" y="5425"/>
                    <a:pt x="4065" y="4606"/>
                  </a:cubicBezTo>
                  <a:cubicBezTo>
                    <a:pt x="4065" y="3791"/>
                    <a:pt x="4735" y="3239"/>
                    <a:pt x="5442" y="3239"/>
                  </a:cubicBezTo>
                  <a:cubicBezTo>
                    <a:pt x="5749" y="3239"/>
                    <a:pt x="6064" y="3344"/>
                    <a:pt x="6333" y="3576"/>
                  </a:cubicBezTo>
                  <a:lnTo>
                    <a:pt x="7310" y="3018"/>
                  </a:lnTo>
                  <a:cubicBezTo>
                    <a:pt x="7170" y="2164"/>
                    <a:pt x="7817" y="1413"/>
                    <a:pt x="8654" y="1413"/>
                  </a:cubicBezTo>
                  <a:close/>
                  <a:moveTo>
                    <a:pt x="2478" y="1"/>
                  </a:moveTo>
                  <a:cubicBezTo>
                    <a:pt x="2234" y="1"/>
                    <a:pt x="2025" y="210"/>
                    <a:pt x="2025" y="454"/>
                  </a:cubicBezTo>
                  <a:lnTo>
                    <a:pt x="2025" y="6735"/>
                  </a:lnTo>
                  <a:lnTo>
                    <a:pt x="280" y="8445"/>
                  </a:lnTo>
                  <a:cubicBezTo>
                    <a:pt x="1" y="8724"/>
                    <a:pt x="192" y="9229"/>
                    <a:pt x="611" y="9229"/>
                  </a:cubicBezTo>
                  <a:lnTo>
                    <a:pt x="11690" y="9229"/>
                  </a:lnTo>
                  <a:cubicBezTo>
                    <a:pt x="11951" y="9229"/>
                    <a:pt x="12160" y="9020"/>
                    <a:pt x="12160" y="8775"/>
                  </a:cubicBezTo>
                  <a:lnTo>
                    <a:pt x="12160" y="454"/>
                  </a:lnTo>
                  <a:cubicBezTo>
                    <a:pt x="12160" y="210"/>
                    <a:pt x="11951" y="1"/>
                    <a:pt x="116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 name="Google Shape;658;p40"/>
          <p:cNvGrpSpPr/>
          <p:nvPr/>
        </p:nvGrpSpPr>
        <p:grpSpPr>
          <a:xfrm>
            <a:off x="1057546" y="2870916"/>
            <a:ext cx="235063" cy="364666"/>
            <a:chOff x="2145438" y="2850425"/>
            <a:chExt cx="253875" cy="393850"/>
          </a:xfrm>
        </p:grpSpPr>
        <p:sp>
          <p:nvSpPr>
            <p:cNvPr id="659" name="Google Shape;659;p40"/>
            <p:cNvSpPr/>
            <p:nvPr/>
          </p:nvSpPr>
          <p:spPr>
            <a:xfrm>
              <a:off x="2214813" y="2989550"/>
              <a:ext cx="115150" cy="115625"/>
            </a:xfrm>
            <a:custGeom>
              <a:avLst/>
              <a:gdLst/>
              <a:ahLst/>
              <a:cxnLst/>
              <a:rect l="l" t="t" r="r" b="b"/>
              <a:pathLst>
                <a:path w="4606" h="4625" extrusionOk="0">
                  <a:moveTo>
                    <a:pt x="924" y="1850"/>
                  </a:moveTo>
                  <a:cubicBezTo>
                    <a:pt x="1168" y="1850"/>
                    <a:pt x="1378" y="2059"/>
                    <a:pt x="1378" y="2303"/>
                  </a:cubicBezTo>
                  <a:cubicBezTo>
                    <a:pt x="1378" y="2565"/>
                    <a:pt x="1168" y="2775"/>
                    <a:pt x="924" y="2775"/>
                  </a:cubicBezTo>
                  <a:cubicBezTo>
                    <a:pt x="663" y="2775"/>
                    <a:pt x="454" y="2565"/>
                    <a:pt x="454" y="2303"/>
                  </a:cubicBezTo>
                  <a:cubicBezTo>
                    <a:pt x="454" y="2059"/>
                    <a:pt x="663" y="1850"/>
                    <a:pt x="924" y="1850"/>
                  </a:cubicBezTo>
                  <a:close/>
                  <a:moveTo>
                    <a:pt x="2303" y="1850"/>
                  </a:moveTo>
                  <a:cubicBezTo>
                    <a:pt x="2564" y="1850"/>
                    <a:pt x="2773" y="2059"/>
                    <a:pt x="2773" y="2303"/>
                  </a:cubicBezTo>
                  <a:cubicBezTo>
                    <a:pt x="2773" y="2565"/>
                    <a:pt x="2564" y="2775"/>
                    <a:pt x="2303" y="2775"/>
                  </a:cubicBezTo>
                  <a:cubicBezTo>
                    <a:pt x="2041" y="2775"/>
                    <a:pt x="1849" y="2565"/>
                    <a:pt x="1849" y="2303"/>
                  </a:cubicBezTo>
                  <a:cubicBezTo>
                    <a:pt x="1849" y="2059"/>
                    <a:pt x="2041" y="1850"/>
                    <a:pt x="2303" y="1850"/>
                  </a:cubicBezTo>
                  <a:close/>
                  <a:moveTo>
                    <a:pt x="3699" y="1850"/>
                  </a:moveTo>
                  <a:cubicBezTo>
                    <a:pt x="3943" y="1850"/>
                    <a:pt x="4152" y="2059"/>
                    <a:pt x="4152" y="2303"/>
                  </a:cubicBezTo>
                  <a:cubicBezTo>
                    <a:pt x="4152" y="2565"/>
                    <a:pt x="3943" y="2775"/>
                    <a:pt x="3699" y="2775"/>
                  </a:cubicBezTo>
                  <a:cubicBezTo>
                    <a:pt x="3436" y="2775"/>
                    <a:pt x="3227" y="2565"/>
                    <a:pt x="3227" y="2303"/>
                  </a:cubicBezTo>
                  <a:cubicBezTo>
                    <a:pt x="3227" y="2059"/>
                    <a:pt x="3436" y="1850"/>
                    <a:pt x="3699" y="1850"/>
                  </a:cubicBezTo>
                  <a:close/>
                  <a:moveTo>
                    <a:pt x="2303" y="0"/>
                  </a:moveTo>
                  <a:cubicBezTo>
                    <a:pt x="1029" y="0"/>
                    <a:pt x="0" y="1030"/>
                    <a:pt x="0" y="2303"/>
                  </a:cubicBezTo>
                  <a:cubicBezTo>
                    <a:pt x="0" y="2810"/>
                    <a:pt x="156" y="3298"/>
                    <a:pt x="454" y="3699"/>
                  </a:cubicBezTo>
                  <a:cubicBezTo>
                    <a:pt x="558" y="3838"/>
                    <a:pt x="575" y="4031"/>
                    <a:pt x="505" y="4187"/>
                  </a:cubicBezTo>
                  <a:lnTo>
                    <a:pt x="279" y="4624"/>
                  </a:lnTo>
                  <a:lnTo>
                    <a:pt x="2303" y="4624"/>
                  </a:lnTo>
                  <a:cubicBezTo>
                    <a:pt x="3576" y="4624"/>
                    <a:pt x="4606" y="3577"/>
                    <a:pt x="4606" y="2303"/>
                  </a:cubicBezTo>
                  <a:cubicBezTo>
                    <a:pt x="4606" y="1030"/>
                    <a:pt x="3576" y="0"/>
                    <a:pt x="23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40"/>
            <p:cNvSpPr/>
            <p:nvPr/>
          </p:nvSpPr>
          <p:spPr>
            <a:xfrm>
              <a:off x="2145438" y="2850425"/>
              <a:ext cx="253875" cy="393850"/>
            </a:xfrm>
            <a:custGeom>
              <a:avLst/>
              <a:gdLst/>
              <a:ahLst/>
              <a:cxnLst/>
              <a:rect l="l" t="t" r="r" b="b"/>
              <a:pathLst>
                <a:path w="10155" h="15754" extrusionOk="0">
                  <a:moveTo>
                    <a:pt x="5548" y="1413"/>
                  </a:moveTo>
                  <a:cubicBezTo>
                    <a:pt x="5793" y="1413"/>
                    <a:pt x="6002" y="1622"/>
                    <a:pt x="6002" y="1867"/>
                  </a:cubicBezTo>
                  <a:cubicBezTo>
                    <a:pt x="6002" y="2129"/>
                    <a:pt x="5793" y="2338"/>
                    <a:pt x="5548" y="2338"/>
                  </a:cubicBezTo>
                  <a:lnTo>
                    <a:pt x="4624" y="2338"/>
                  </a:lnTo>
                  <a:cubicBezTo>
                    <a:pt x="4362" y="2338"/>
                    <a:pt x="4153" y="2129"/>
                    <a:pt x="4153" y="1867"/>
                  </a:cubicBezTo>
                  <a:cubicBezTo>
                    <a:pt x="4153" y="1622"/>
                    <a:pt x="4362" y="1413"/>
                    <a:pt x="4624" y="1413"/>
                  </a:cubicBezTo>
                  <a:close/>
                  <a:moveTo>
                    <a:pt x="5078" y="4641"/>
                  </a:moveTo>
                  <a:cubicBezTo>
                    <a:pt x="6858" y="4641"/>
                    <a:pt x="8305" y="6089"/>
                    <a:pt x="8305" y="7868"/>
                  </a:cubicBezTo>
                  <a:cubicBezTo>
                    <a:pt x="8305" y="9666"/>
                    <a:pt x="6858" y="11113"/>
                    <a:pt x="5078" y="11113"/>
                  </a:cubicBezTo>
                  <a:lnTo>
                    <a:pt x="2303" y="11113"/>
                  </a:lnTo>
                  <a:cubicBezTo>
                    <a:pt x="1973" y="11113"/>
                    <a:pt x="1745" y="10747"/>
                    <a:pt x="1903" y="10433"/>
                  </a:cubicBezTo>
                  <a:lnTo>
                    <a:pt x="2322" y="9578"/>
                  </a:lnTo>
                  <a:cubicBezTo>
                    <a:pt x="2007" y="9073"/>
                    <a:pt x="1850" y="8479"/>
                    <a:pt x="1850" y="7868"/>
                  </a:cubicBezTo>
                  <a:cubicBezTo>
                    <a:pt x="1850" y="6089"/>
                    <a:pt x="3298" y="4641"/>
                    <a:pt x="5078" y="4641"/>
                  </a:cubicBezTo>
                  <a:close/>
                  <a:moveTo>
                    <a:pt x="6002" y="13416"/>
                  </a:moveTo>
                  <a:cubicBezTo>
                    <a:pt x="6264" y="13416"/>
                    <a:pt x="6456" y="13625"/>
                    <a:pt x="6456" y="13870"/>
                  </a:cubicBezTo>
                  <a:cubicBezTo>
                    <a:pt x="6456" y="14132"/>
                    <a:pt x="6264" y="14341"/>
                    <a:pt x="6002" y="14341"/>
                  </a:cubicBezTo>
                  <a:lnTo>
                    <a:pt x="4153" y="14341"/>
                  </a:lnTo>
                  <a:cubicBezTo>
                    <a:pt x="3908" y="14341"/>
                    <a:pt x="3699" y="14132"/>
                    <a:pt x="3699" y="13870"/>
                  </a:cubicBezTo>
                  <a:cubicBezTo>
                    <a:pt x="3699" y="13625"/>
                    <a:pt x="3908" y="13416"/>
                    <a:pt x="4153" y="13416"/>
                  </a:cubicBezTo>
                  <a:close/>
                  <a:moveTo>
                    <a:pt x="1379" y="1"/>
                  </a:moveTo>
                  <a:cubicBezTo>
                    <a:pt x="629" y="1"/>
                    <a:pt x="0" y="610"/>
                    <a:pt x="0" y="1378"/>
                  </a:cubicBezTo>
                  <a:lnTo>
                    <a:pt x="0" y="14376"/>
                  </a:lnTo>
                  <a:cubicBezTo>
                    <a:pt x="0" y="15126"/>
                    <a:pt x="629" y="15754"/>
                    <a:pt x="1379" y="15754"/>
                  </a:cubicBezTo>
                  <a:lnTo>
                    <a:pt x="8777" y="15754"/>
                  </a:lnTo>
                  <a:cubicBezTo>
                    <a:pt x="9544" y="15754"/>
                    <a:pt x="10154" y="15126"/>
                    <a:pt x="10154" y="14376"/>
                  </a:cubicBezTo>
                  <a:lnTo>
                    <a:pt x="10154" y="1378"/>
                  </a:lnTo>
                  <a:cubicBezTo>
                    <a:pt x="10154" y="610"/>
                    <a:pt x="9544" y="1"/>
                    <a:pt x="87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 name="Google Shape;661;p40"/>
          <p:cNvGrpSpPr/>
          <p:nvPr/>
        </p:nvGrpSpPr>
        <p:grpSpPr>
          <a:xfrm>
            <a:off x="992535" y="1532006"/>
            <a:ext cx="365082" cy="364666"/>
            <a:chOff x="2075238" y="2170900"/>
            <a:chExt cx="394300" cy="393850"/>
          </a:xfrm>
        </p:grpSpPr>
        <p:sp>
          <p:nvSpPr>
            <p:cNvPr id="662" name="Google Shape;662;p40"/>
            <p:cNvSpPr/>
            <p:nvPr/>
          </p:nvSpPr>
          <p:spPr>
            <a:xfrm>
              <a:off x="2214338" y="2303900"/>
              <a:ext cx="116050" cy="127400"/>
            </a:xfrm>
            <a:custGeom>
              <a:avLst/>
              <a:gdLst/>
              <a:ahLst/>
              <a:cxnLst/>
              <a:rect l="l" t="t" r="r" b="b"/>
              <a:pathLst>
                <a:path w="4642" h="5096" extrusionOk="0">
                  <a:moveTo>
                    <a:pt x="2322" y="1"/>
                  </a:moveTo>
                  <a:cubicBezTo>
                    <a:pt x="1554" y="1"/>
                    <a:pt x="926" y="629"/>
                    <a:pt x="926" y="1396"/>
                  </a:cubicBezTo>
                  <a:cubicBezTo>
                    <a:pt x="926" y="1833"/>
                    <a:pt x="1136" y="2234"/>
                    <a:pt x="1466" y="2478"/>
                  </a:cubicBezTo>
                  <a:cubicBezTo>
                    <a:pt x="612" y="2827"/>
                    <a:pt x="1" y="3664"/>
                    <a:pt x="1" y="4641"/>
                  </a:cubicBezTo>
                  <a:cubicBezTo>
                    <a:pt x="1" y="4886"/>
                    <a:pt x="210" y="5095"/>
                    <a:pt x="473" y="5095"/>
                  </a:cubicBezTo>
                  <a:lnTo>
                    <a:pt x="4171" y="5095"/>
                  </a:lnTo>
                  <a:cubicBezTo>
                    <a:pt x="4432" y="5095"/>
                    <a:pt x="4642" y="4886"/>
                    <a:pt x="4642" y="4641"/>
                  </a:cubicBezTo>
                  <a:cubicBezTo>
                    <a:pt x="4642" y="3664"/>
                    <a:pt x="4032" y="2827"/>
                    <a:pt x="3176" y="2478"/>
                  </a:cubicBezTo>
                  <a:cubicBezTo>
                    <a:pt x="3508" y="2234"/>
                    <a:pt x="3718" y="1833"/>
                    <a:pt x="3718" y="1396"/>
                  </a:cubicBezTo>
                  <a:cubicBezTo>
                    <a:pt x="3718" y="629"/>
                    <a:pt x="3090" y="1"/>
                    <a:pt x="232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40"/>
            <p:cNvSpPr/>
            <p:nvPr/>
          </p:nvSpPr>
          <p:spPr>
            <a:xfrm>
              <a:off x="2304063" y="2170900"/>
              <a:ext cx="165475" cy="117775"/>
            </a:xfrm>
            <a:custGeom>
              <a:avLst/>
              <a:gdLst/>
              <a:ahLst/>
              <a:cxnLst/>
              <a:rect l="l" t="t" r="r" b="b"/>
              <a:pathLst>
                <a:path w="6619" h="4711" extrusionOk="0">
                  <a:moveTo>
                    <a:pt x="4472" y="1885"/>
                  </a:moveTo>
                  <a:cubicBezTo>
                    <a:pt x="4735" y="1885"/>
                    <a:pt x="4926" y="2094"/>
                    <a:pt x="4926" y="2355"/>
                  </a:cubicBezTo>
                  <a:cubicBezTo>
                    <a:pt x="4926" y="2599"/>
                    <a:pt x="4735" y="2808"/>
                    <a:pt x="4472" y="2808"/>
                  </a:cubicBezTo>
                  <a:lnTo>
                    <a:pt x="3530" y="2808"/>
                  </a:lnTo>
                  <a:cubicBezTo>
                    <a:pt x="3269" y="2808"/>
                    <a:pt x="3060" y="2599"/>
                    <a:pt x="3060" y="2355"/>
                  </a:cubicBezTo>
                  <a:cubicBezTo>
                    <a:pt x="3060" y="2094"/>
                    <a:pt x="3269" y="1885"/>
                    <a:pt x="3530" y="1885"/>
                  </a:cubicBezTo>
                  <a:close/>
                  <a:moveTo>
                    <a:pt x="1681" y="0"/>
                  </a:moveTo>
                  <a:cubicBezTo>
                    <a:pt x="1524" y="0"/>
                    <a:pt x="1385" y="140"/>
                    <a:pt x="1385" y="296"/>
                  </a:cubicBezTo>
                  <a:lnTo>
                    <a:pt x="1385" y="1291"/>
                  </a:lnTo>
                  <a:lnTo>
                    <a:pt x="76" y="3297"/>
                  </a:lnTo>
                  <a:cubicBezTo>
                    <a:pt x="1" y="3403"/>
                    <a:pt x="82" y="3535"/>
                    <a:pt x="195" y="3535"/>
                  </a:cubicBezTo>
                  <a:cubicBezTo>
                    <a:pt x="213" y="3535"/>
                    <a:pt x="231" y="3531"/>
                    <a:pt x="250" y="3524"/>
                  </a:cubicBezTo>
                  <a:lnTo>
                    <a:pt x="1385" y="3141"/>
                  </a:lnTo>
                  <a:lnTo>
                    <a:pt x="1385" y="4397"/>
                  </a:lnTo>
                  <a:cubicBezTo>
                    <a:pt x="1385" y="4571"/>
                    <a:pt x="1524" y="4711"/>
                    <a:pt x="1681" y="4711"/>
                  </a:cubicBezTo>
                  <a:lnTo>
                    <a:pt x="6305" y="4711"/>
                  </a:lnTo>
                  <a:cubicBezTo>
                    <a:pt x="6479" y="4711"/>
                    <a:pt x="6619" y="4571"/>
                    <a:pt x="6619" y="4397"/>
                  </a:cubicBezTo>
                  <a:lnTo>
                    <a:pt x="6619" y="296"/>
                  </a:lnTo>
                  <a:cubicBezTo>
                    <a:pt x="6619" y="140"/>
                    <a:pt x="6479" y="0"/>
                    <a:pt x="63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40"/>
            <p:cNvSpPr/>
            <p:nvPr/>
          </p:nvSpPr>
          <p:spPr>
            <a:xfrm>
              <a:off x="2238363" y="2206100"/>
              <a:ext cx="68475" cy="24550"/>
            </a:xfrm>
            <a:custGeom>
              <a:avLst/>
              <a:gdLst/>
              <a:ahLst/>
              <a:cxnLst/>
              <a:rect l="l" t="t" r="r" b="b"/>
              <a:pathLst>
                <a:path w="2739" h="982" extrusionOk="0">
                  <a:moveTo>
                    <a:pt x="1363" y="1"/>
                  </a:moveTo>
                  <a:cubicBezTo>
                    <a:pt x="903" y="1"/>
                    <a:pt x="445" y="49"/>
                    <a:pt x="0" y="144"/>
                  </a:cubicBezTo>
                  <a:lnTo>
                    <a:pt x="540" y="982"/>
                  </a:lnTo>
                  <a:cubicBezTo>
                    <a:pt x="816" y="945"/>
                    <a:pt x="1101" y="923"/>
                    <a:pt x="1391" y="923"/>
                  </a:cubicBezTo>
                  <a:cubicBezTo>
                    <a:pt x="1652" y="923"/>
                    <a:pt x="1916" y="941"/>
                    <a:pt x="2180" y="982"/>
                  </a:cubicBezTo>
                  <a:lnTo>
                    <a:pt x="2739" y="144"/>
                  </a:lnTo>
                  <a:cubicBezTo>
                    <a:pt x="2285" y="49"/>
                    <a:pt x="1823" y="1"/>
                    <a:pt x="13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40"/>
            <p:cNvSpPr/>
            <p:nvPr/>
          </p:nvSpPr>
          <p:spPr>
            <a:xfrm>
              <a:off x="2075238" y="2170900"/>
              <a:ext cx="165525" cy="117775"/>
            </a:xfrm>
            <a:custGeom>
              <a:avLst/>
              <a:gdLst/>
              <a:ahLst/>
              <a:cxnLst/>
              <a:rect l="l" t="t" r="r" b="b"/>
              <a:pathLst>
                <a:path w="6621" h="4711" extrusionOk="0">
                  <a:moveTo>
                    <a:pt x="3106" y="1885"/>
                  </a:moveTo>
                  <a:cubicBezTo>
                    <a:pt x="3350" y="1885"/>
                    <a:pt x="3559" y="2094"/>
                    <a:pt x="3559" y="2355"/>
                  </a:cubicBezTo>
                  <a:cubicBezTo>
                    <a:pt x="3559" y="2599"/>
                    <a:pt x="3350" y="2808"/>
                    <a:pt x="3106" y="2808"/>
                  </a:cubicBezTo>
                  <a:lnTo>
                    <a:pt x="2146" y="2808"/>
                  </a:lnTo>
                  <a:cubicBezTo>
                    <a:pt x="1901" y="2808"/>
                    <a:pt x="1692" y="2599"/>
                    <a:pt x="1692" y="2355"/>
                  </a:cubicBezTo>
                  <a:cubicBezTo>
                    <a:pt x="1692" y="2094"/>
                    <a:pt x="1901" y="1885"/>
                    <a:pt x="2146" y="1885"/>
                  </a:cubicBezTo>
                  <a:close/>
                  <a:moveTo>
                    <a:pt x="314" y="0"/>
                  </a:moveTo>
                  <a:cubicBezTo>
                    <a:pt x="140" y="0"/>
                    <a:pt x="0" y="140"/>
                    <a:pt x="0" y="296"/>
                  </a:cubicBezTo>
                  <a:lnTo>
                    <a:pt x="0" y="4397"/>
                  </a:lnTo>
                  <a:cubicBezTo>
                    <a:pt x="0" y="4571"/>
                    <a:pt x="140" y="4711"/>
                    <a:pt x="314" y="4711"/>
                  </a:cubicBezTo>
                  <a:lnTo>
                    <a:pt x="4937" y="4711"/>
                  </a:lnTo>
                  <a:cubicBezTo>
                    <a:pt x="5095" y="4711"/>
                    <a:pt x="5234" y="4571"/>
                    <a:pt x="5234" y="4397"/>
                  </a:cubicBezTo>
                  <a:lnTo>
                    <a:pt x="5234" y="3141"/>
                  </a:lnTo>
                  <a:lnTo>
                    <a:pt x="6367" y="3524"/>
                  </a:lnTo>
                  <a:cubicBezTo>
                    <a:pt x="6386" y="3531"/>
                    <a:pt x="6405" y="3535"/>
                    <a:pt x="6423" y="3535"/>
                  </a:cubicBezTo>
                  <a:cubicBezTo>
                    <a:pt x="6537" y="3535"/>
                    <a:pt x="6620" y="3403"/>
                    <a:pt x="6560" y="3297"/>
                  </a:cubicBezTo>
                  <a:lnTo>
                    <a:pt x="5234" y="1291"/>
                  </a:lnTo>
                  <a:lnTo>
                    <a:pt x="5234" y="296"/>
                  </a:lnTo>
                  <a:cubicBezTo>
                    <a:pt x="5234" y="140"/>
                    <a:pt x="5095" y="0"/>
                    <a:pt x="49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40"/>
            <p:cNvSpPr/>
            <p:nvPr/>
          </p:nvSpPr>
          <p:spPr>
            <a:xfrm>
              <a:off x="2075238" y="2446975"/>
              <a:ext cx="165525" cy="117775"/>
            </a:xfrm>
            <a:custGeom>
              <a:avLst/>
              <a:gdLst/>
              <a:ahLst/>
              <a:cxnLst/>
              <a:rect l="l" t="t" r="r" b="b"/>
              <a:pathLst>
                <a:path w="6621" h="4711" extrusionOk="0">
                  <a:moveTo>
                    <a:pt x="3106" y="1884"/>
                  </a:moveTo>
                  <a:cubicBezTo>
                    <a:pt x="3350" y="1884"/>
                    <a:pt x="3559" y="2094"/>
                    <a:pt x="3559" y="2356"/>
                  </a:cubicBezTo>
                  <a:cubicBezTo>
                    <a:pt x="3559" y="2617"/>
                    <a:pt x="3350" y="2810"/>
                    <a:pt x="3106" y="2810"/>
                  </a:cubicBezTo>
                  <a:lnTo>
                    <a:pt x="2146" y="2810"/>
                  </a:lnTo>
                  <a:cubicBezTo>
                    <a:pt x="1901" y="2810"/>
                    <a:pt x="1692" y="2617"/>
                    <a:pt x="1692" y="2356"/>
                  </a:cubicBezTo>
                  <a:cubicBezTo>
                    <a:pt x="1692" y="2094"/>
                    <a:pt x="1901" y="1884"/>
                    <a:pt x="2146" y="1884"/>
                  </a:cubicBezTo>
                  <a:close/>
                  <a:moveTo>
                    <a:pt x="314" y="0"/>
                  </a:moveTo>
                  <a:cubicBezTo>
                    <a:pt x="140" y="0"/>
                    <a:pt x="0" y="140"/>
                    <a:pt x="0" y="314"/>
                  </a:cubicBezTo>
                  <a:lnTo>
                    <a:pt x="0" y="4397"/>
                  </a:lnTo>
                  <a:cubicBezTo>
                    <a:pt x="0" y="4571"/>
                    <a:pt x="140" y="4711"/>
                    <a:pt x="314" y="4711"/>
                  </a:cubicBezTo>
                  <a:lnTo>
                    <a:pt x="4937" y="4711"/>
                  </a:lnTo>
                  <a:cubicBezTo>
                    <a:pt x="5095" y="4711"/>
                    <a:pt x="5234" y="4571"/>
                    <a:pt x="5234" y="4397"/>
                  </a:cubicBezTo>
                  <a:lnTo>
                    <a:pt x="5234" y="3420"/>
                  </a:lnTo>
                  <a:lnTo>
                    <a:pt x="6560" y="1414"/>
                  </a:lnTo>
                  <a:cubicBezTo>
                    <a:pt x="6620" y="1308"/>
                    <a:pt x="6537" y="1176"/>
                    <a:pt x="6423" y="1176"/>
                  </a:cubicBezTo>
                  <a:cubicBezTo>
                    <a:pt x="6405" y="1176"/>
                    <a:pt x="6386" y="1179"/>
                    <a:pt x="6367" y="1186"/>
                  </a:cubicBezTo>
                  <a:lnTo>
                    <a:pt x="5234" y="1554"/>
                  </a:lnTo>
                  <a:lnTo>
                    <a:pt x="5234" y="314"/>
                  </a:lnTo>
                  <a:cubicBezTo>
                    <a:pt x="5234" y="140"/>
                    <a:pt x="5095" y="0"/>
                    <a:pt x="49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40"/>
            <p:cNvSpPr/>
            <p:nvPr/>
          </p:nvSpPr>
          <p:spPr>
            <a:xfrm>
              <a:off x="2398863" y="2311750"/>
              <a:ext cx="38400" cy="112150"/>
            </a:xfrm>
            <a:custGeom>
              <a:avLst/>
              <a:gdLst/>
              <a:ahLst/>
              <a:cxnLst/>
              <a:rect l="l" t="t" r="r" b="b"/>
              <a:pathLst>
                <a:path w="1536" h="4486" extrusionOk="0">
                  <a:moveTo>
                    <a:pt x="0" y="1"/>
                  </a:moveTo>
                  <a:cubicBezTo>
                    <a:pt x="645" y="1415"/>
                    <a:pt x="645" y="3055"/>
                    <a:pt x="0" y="4485"/>
                  </a:cubicBezTo>
                  <a:lnTo>
                    <a:pt x="1012" y="4485"/>
                  </a:lnTo>
                  <a:cubicBezTo>
                    <a:pt x="1536" y="3036"/>
                    <a:pt x="1536" y="1431"/>
                    <a:pt x="10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40"/>
            <p:cNvSpPr/>
            <p:nvPr/>
          </p:nvSpPr>
          <p:spPr>
            <a:xfrm>
              <a:off x="2238363" y="2504550"/>
              <a:ext cx="68475" cy="24875"/>
            </a:xfrm>
            <a:custGeom>
              <a:avLst/>
              <a:gdLst/>
              <a:ahLst/>
              <a:cxnLst/>
              <a:rect l="l" t="t" r="r" b="b"/>
              <a:pathLst>
                <a:path w="2739" h="995" extrusionOk="0">
                  <a:moveTo>
                    <a:pt x="540" y="0"/>
                  </a:moveTo>
                  <a:lnTo>
                    <a:pt x="0" y="837"/>
                  </a:lnTo>
                  <a:cubicBezTo>
                    <a:pt x="445" y="942"/>
                    <a:pt x="903" y="994"/>
                    <a:pt x="1363" y="994"/>
                  </a:cubicBezTo>
                  <a:cubicBezTo>
                    <a:pt x="1823" y="994"/>
                    <a:pt x="2285" y="942"/>
                    <a:pt x="2739" y="837"/>
                  </a:cubicBezTo>
                  <a:lnTo>
                    <a:pt x="2180" y="0"/>
                  </a:lnTo>
                  <a:cubicBezTo>
                    <a:pt x="1919" y="44"/>
                    <a:pt x="1648" y="66"/>
                    <a:pt x="1373" y="66"/>
                  </a:cubicBezTo>
                  <a:cubicBezTo>
                    <a:pt x="1099" y="66"/>
                    <a:pt x="819" y="44"/>
                    <a:pt x="54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40"/>
            <p:cNvSpPr/>
            <p:nvPr/>
          </p:nvSpPr>
          <p:spPr>
            <a:xfrm>
              <a:off x="2107513" y="2311750"/>
              <a:ext cx="38400" cy="112150"/>
            </a:xfrm>
            <a:custGeom>
              <a:avLst/>
              <a:gdLst/>
              <a:ahLst/>
              <a:cxnLst/>
              <a:rect l="l" t="t" r="r" b="b"/>
              <a:pathLst>
                <a:path w="1536" h="4486" extrusionOk="0">
                  <a:moveTo>
                    <a:pt x="540" y="1"/>
                  </a:moveTo>
                  <a:cubicBezTo>
                    <a:pt x="0" y="1431"/>
                    <a:pt x="0" y="3036"/>
                    <a:pt x="540" y="4485"/>
                  </a:cubicBezTo>
                  <a:lnTo>
                    <a:pt x="1536" y="4485"/>
                  </a:lnTo>
                  <a:cubicBezTo>
                    <a:pt x="889" y="3055"/>
                    <a:pt x="889" y="1415"/>
                    <a:pt x="15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40"/>
            <p:cNvSpPr/>
            <p:nvPr/>
          </p:nvSpPr>
          <p:spPr>
            <a:xfrm>
              <a:off x="2304063" y="2446975"/>
              <a:ext cx="165475" cy="117775"/>
            </a:xfrm>
            <a:custGeom>
              <a:avLst/>
              <a:gdLst/>
              <a:ahLst/>
              <a:cxnLst/>
              <a:rect l="l" t="t" r="r" b="b"/>
              <a:pathLst>
                <a:path w="6619" h="4711" extrusionOk="0">
                  <a:moveTo>
                    <a:pt x="4472" y="1884"/>
                  </a:moveTo>
                  <a:cubicBezTo>
                    <a:pt x="4735" y="1884"/>
                    <a:pt x="4926" y="2094"/>
                    <a:pt x="4926" y="2356"/>
                  </a:cubicBezTo>
                  <a:cubicBezTo>
                    <a:pt x="4926" y="2617"/>
                    <a:pt x="4735" y="2810"/>
                    <a:pt x="4472" y="2810"/>
                  </a:cubicBezTo>
                  <a:lnTo>
                    <a:pt x="3530" y="2810"/>
                  </a:lnTo>
                  <a:cubicBezTo>
                    <a:pt x="3269" y="2810"/>
                    <a:pt x="3060" y="2617"/>
                    <a:pt x="3060" y="2356"/>
                  </a:cubicBezTo>
                  <a:cubicBezTo>
                    <a:pt x="3060" y="2094"/>
                    <a:pt x="3269" y="1884"/>
                    <a:pt x="3530" y="1884"/>
                  </a:cubicBezTo>
                  <a:close/>
                  <a:moveTo>
                    <a:pt x="1681" y="0"/>
                  </a:moveTo>
                  <a:cubicBezTo>
                    <a:pt x="1524" y="0"/>
                    <a:pt x="1385" y="140"/>
                    <a:pt x="1385" y="314"/>
                  </a:cubicBezTo>
                  <a:lnTo>
                    <a:pt x="1385" y="1554"/>
                  </a:lnTo>
                  <a:lnTo>
                    <a:pt x="250" y="1186"/>
                  </a:lnTo>
                  <a:cubicBezTo>
                    <a:pt x="231" y="1179"/>
                    <a:pt x="213" y="1176"/>
                    <a:pt x="195" y="1176"/>
                  </a:cubicBezTo>
                  <a:cubicBezTo>
                    <a:pt x="82" y="1176"/>
                    <a:pt x="1" y="1308"/>
                    <a:pt x="76" y="1414"/>
                  </a:cubicBezTo>
                  <a:lnTo>
                    <a:pt x="1385" y="3420"/>
                  </a:lnTo>
                  <a:lnTo>
                    <a:pt x="1385" y="4397"/>
                  </a:lnTo>
                  <a:cubicBezTo>
                    <a:pt x="1385" y="4571"/>
                    <a:pt x="1524" y="4711"/>
                    <a:pt x="1681" y="4711"/>
                  </a:cubicBezTo>
                  <a:lnTo>
                    <a:pt x="6305" y="4711"/>
                  </a:lnTo>
                  <a:cubicBezTo>
                    <a:pt x="6479" y="4711"/>
                    <a:pt x="6619" y="4571"/>
                    <a:pt x="6619" y="4397"/>
                  </a:cubicBezTo>
                  <a:lnTo>
                    <a:pt x="6619" y="314"/>
                  </a:lnTo>
                  <a:cubicBezTo>
                    <a:pt x="6619" y="140"/>
                    <a:pt x="6479" y="0"/>
                    <a:pt x="63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74"/>
        <p:cNvGrpSpPr/>
        <p:nvPr/>
      </p:nvGrpSpPr>
      <p:grpSpPr>
        <a:xfrm>
          <a:off x="0" y="0"/>
          <a:ext cx="0" cy="0"/>
          <a:chOff x="0" y="0"/>
          <a:chExt cx="0" cy="0"/>
        </a:xfrm>
      </p:grpSpPr>
      <p:sp>
        <p:nvSpPr>
          <p:cNvPr id="675" name="Google Shape;675;p41"/>
          <p:cNvSpPr/>
          <p:nvPr/>
        </p:nvSpPr>
        <p:spPr>
          <a:xfrm flipH="1">
            <a:off x="1533374" y="1655976"/>
            <a:ext cx="6077250" cy="2197415"/>
          </a:xfrm>
          <a:custGeom>
            <a:avLst/>
            <a:gdLst/>
            <a:ahLst/>
            <a:cxnLst/>
            <a:rect l="l" t="t" r="r" b="b"/>
            <a:pathLst>
              <a:path w="66438" h="24024" extrusionOk="0">
                <a:moveTo>
                  <a:pt x="212" y="0"/>
                </a:moveTo>
                <a:cubicBezTo>
                  <a:pt x="124" y="0"/>
                  <a:pt x="54" y="52"/>
                  <a:pt x="19" y="140"/>
                </a:cubicBezTo>
                <a:cubicBezTo>
                  <a:pt x="1" y="210"/>
                  <a:pt x="37" y="296"/>
                  <a:pt x="107" y="331"/>
                </a:cubicBezTo>
                <a:lnTo>
                  <a:pt x="4660" y="3245"/>
                </a:lnTo>
                <a:lnTo>
                  <a:pt x="4660" y="21581"/>
                </a:lnTo>
                <a:cubicBezTo>
                  <a:pt x="4660" y="22925"/>
                  <a:pt x="5760" y="24023"/>
                  <a:pt x="7102" y="24023"/>
                </a:cubicBezTo>
                <a:lnTo>
                  <a:pt x="63995" y="24023"/>
                </a:lnTo>
                <a:cubicBezTo>
                  <a:pt x="65338" y="24023"/>
                  <a:pt x="66437" y="22925"/>
                  <a:pt x="66437" y="21581"/>
                </a:cubicBezTo>
                <a:lnTo>
                  <a:pt x="66437" y="2443"/>
                </a:lnTo>
                <a:cubicBezTo>
                  <a:pt x="66437" y="1099"/>
                  <a:pt x="65338" y="0"/>
                  <a:pt x="639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41"/>
          <p:cNvSpPr txBox="1">
            <a:spLocks noGrp="1"/>
          </p:cNvSpPr>
          <p:nvPr>
            <p:ph type="title"/>
          </p:nvPr>
        </p:nvSpPr>
        <p:spPr>
          <a:xfrm>
            <a:off x="1533375" y="1634038"/>
            <a:ext cx="5656500" cy="2241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rPr>
              <a:t>Awesome words</a:t>
            </a:r>
            <a:endParaRPr>
              <a:solidFill>
                <a:schemeClr val="lt1"/>
              </a:solidFill>
            </a:endParaRPr>
          </a:p>
        </p:txBody>
      </p:sp>
      <p:sp>
        <p:nvSpPr>
          <p:cNvPr id="677" name="Google Shape;677;p41"/>
          <p:cNvSpPr/>
          <p:nvPr/>
        </p:nvSpPr>
        <p:spPr>
          <a:xfrm>
            <a:off x="7383980" y="2609325"/>
            <a:ext cx="291463" cy="290698"/>
          </a:xfrm>
          <a:custGeom>
            <a:avLst/>
            <a:gdLst/>
            <a:ahLst/>
            <a:cxnLst/>
            <a:rect l="l" t="t" r="r" b="b"/>
            <a:pathLst>
              <a:path w="6473" h="6456" extrusionOk="0">
                <a:moveTo>
                  <a:pt x="4493" y="2120"/>
                </a:moveTo>
                <a:cubicBezTo>
                  <a:pt x="4611" y="2120"/>
                  <a:pt x="4729" y="2163"/>
                  <a:pt x="4816" y="2250"/>
                </a:cubicBezTo>
                <a:cubicBezTo>
                  <a:pt x="5007" y="2443"/>
                  <a:pt x="5007" y="2722"/>
                  <a:pt x="4816" y="2913"/>
                </a:cubicBezTo>
                <a:lnTo>
                  <a:pt x="3106" y="4623"/>
                </a:lnTo>
                <a:cubicBezTo>
                  <a:pt x="3010" y="4719"/>
                  <a:pt x="2892" y="4768"/>
                  <a:pt x="2774" y="4768"/>
                </a:cubicBezTo>
                <a:cubicBezTo>
                  <a:pt x="2656" y="4768"/>
                  <a:pt x="2539" y="4719"/>
                  <a:pt x="2443" y="4623"/>
                </a:cubicBezTo>
                <a:lnTo>
                  <a:pt x="1518" y="3716"/>
                </a:lnTo>
                <a:cubicBezTo>
                  <a:pt x="1343" y="3525"/>
                  <a:pt x="1343" y="3246"/>
                  <a:pt x="1518" y="3053"/>
                </a:cubicBezTo>
                <a:cubicBezTo>
                  <a:pt x="1614" y="2966"/>
                  <a:pt x="1736" y="2922"/>
                  <a:pt x="1856" y="2922"/>
                </a:cubicBezTo>
                <a:cubicBezTo>
                  <a:pt x="1976" y="2922"/>
                  <a:pt x="2094" y="2966"/>
                  <a:pt x="2181" y="3053"/>
                </a:cubicBezTo>
                <a:lnTo>
                  <a:pt x="2774" y="3646"/>
                </a:lnTo>
                <a:lnTo>
                  <a:pt x="4170" y="2250"/>
                </a:lnTo>
                <a:cubicBezTo>
                  <a:pt x="4257" y="2163"/>
                  <a:pt x="4375" y="2120"/>
                  <a:pt x="4493" y="2120"/>
                </a:cubicBezTo>
                <a:close/>
                <a:moveTo>
                  <a:pt x="3228" y="1"/>
                </a:moveTo>
                <a:cubicBezTo>
                  <a:pt x="1448" y="1"/>
                  <a:pt x="1" y="1448"/>
                  <a:pt x="1" y="3227"/>
                </a:cubicBezTo>
                <a:cubicBezTo>
                  <a:pt x="1" y="5007"/>
                  <a:pt x="1448" y="6456"/>
                  <a:pt x="3228" y="6456"/>
                </a:cubicBezTo>
                <a:cubicBezTo>
                  <a:pt x="5025" y="6456"/>
                  <a:pt x="6473" y="5007"/>
                  <a:pt x="6473" y="3227"/>
                </a:cubicBezTo>
                <a:cubicBezTo>
                  <a:pt x="6473" y="1448"/>
                  <a:pt x="5025" y="1"/>
                  <a:pt x="32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41"/>
          <p:cNvSpPr txBox="1"/>
          <p:nvPr/>
        </p:nvSpPr>
        <p:spPr>
          <a:xfrm>
            <a:off x="1533375" y="1284825"/>
            <a:ext cx="1010400" cy="349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2"/>
                </a:solidFill>
                <a:latin typeface="Lexend Deca"/>
                <a:ea typeface="Lexend Deca"/>
                <a:cs typeface="Lexend Deca"/>
                <a:sym typeface="Lexend Deca"/>
              </a:rPr>
              <a:t>11:25 AM</a:t>
            </a:r>
            <a:endParaRPr sz="1200">
              <a:solidFill>
                <a:schemeClr val="dk2"/>
              </a:solidFill>
              <a:latin typeface="Lexend Deca"/>
              <a:ea typeface="Lexend Deca"/>
              <a:cs typeface="Lexend Deca"/>
              <a:sym typeface="Lexend Deca"/>
            </a:endParaRPr>
          </a:p>
        </p:txBody>
      </p:sp>
      <p:pic>
        <p:nvPicPr>
          <p:cNvPr id="679" name="Google Shape;679;p41"/>
          <p:cNvPicPr preferRelativeResize="0"/>
          <p:nvPr/>
        </p:nvPicPr>
        <p:blipFill rotWithShape="1">
          <a:blip r:embed="rId3">
            <a:alphaModFix/>
          </a:blip>
          <a:srcRect l="14113" r="25415"/>
          <a:stretch/>
        </p:blipFill>
        <p:spPr>
          <a:xfrm>
            <a:off x="1185749" y="476225"/>
            <a:ext cx="433800" cy="433800"/>
          </a:xfrm>
          <a:prstGeom prst="ellipse">
            <a:avLst/>
          </a:prstGeom>
          <a:noFill/>
          <a:ln w="28575" cap="flat" cmpd="sng">
            <a:solidFill>
              <a:schemeClr val="lt1"/>
            </a:solidFill>
            <a:prstDash val="solid"/>
            <a:round/>
            <a:headEnd type="none" w="sm" len="sm"/>
            <a:tailEnd type="none" w="sm" len="sm"/>
          </a:ln>
        </p:spPr>
      </p:pic>
      <p:grpSp>
        <p:nvGrpSpPr>
          <p:cNvPr id="680" name="Google Shape;680;p41"/>
          <p:cNvGrpSpPr/>
          <p:nvPr/>
        </p:nvGrpSpPr>
        <p:grpSpPr>
          <a:xfrm>
            <a:off x="720002" y="530839"/>
            <a:ext cx="7703988" cy="324596"/>
            <a:chOff x="720002" y="530839"/>
            <a:chExt cx="7703988" cy="324596"/>
          </a:xfrm>
        </p:grpSpPr>
        <p:grpSp>
          <p:nvGrpSpPr>
            <p:cNvPr id="681" name="Google Shape;681;p41"/>
            <p:cNvGrpSpPr/>
            <p:nvPr/>
          </p:nvGrpSpPr>
          <p:grpSpPr>
            <a:xfrm>
              <a:off x="7526973" y="530839"/>
              <a:ext cx="332201" cy="324420"/>
              <a:chOff x="3380213" y="4209475"/>
              <a:chExt cx="403450" cy="394000"/>
            </a:xfrm>
          </p:grpSpPr>
          <p:sp>
            <p:nvSpPr>
              <p:cNvPr id="682" name="Google Shape;682;p41"/>
              <p:cNvSpPr/>
              <p:nvPr/>
            </p:nvSpPr>
            <p:spPr>
              <a:xfrm>
                <a:off x="3380213" y="4266625"/>
                <a:ext cx="338900" cy="336850"/>
              </a:xfrm>
              <a:custGeom>
                <a:avLst/>
                <a:gdLst/>
                <a:ahLst/>
                <a:cxnLst/>
                <a:rect l="l" t="t" r="r" b="b"/>
                <a:pathLst>
                  <a:path w="13556" h="13474" extrusionOk="0">
                    <a:moveTo>
                      <a:pt x="3399" y="0"/>
                    </a:moveTo>
                    <a:cubicBezTo>
                      <a:pt x="3221" y="0"/>
                      <a:pt x="3041" y="51"/>
                      <a:pt x="2878" y="157"/>
                    </a:cubicBezTo>
                    <a:lnTo>
                      <a:pt x="1431" y="1134"/>
                    </a:lnTo>
                    <a:cubicBezTo>
                      <a:pt x="0" y="2093"/>
                      <a:pt x="245" y="4082"/>
                      <a:pt x="889" y="5687"/>
                    </a:cubicBezTo>
                    <a:cubicBezTo>
                      <a:pt x="2024" y="8479"/>
                      <a:pt x="4850" y="11497"/>
                      <a:pt x="7589" y="12805"/>
                    </a:cubicBezTo>
                    <a:cubicBezTo>
                      <a:pt x="8384" y="13190"/>
                      <a:pt x="9290" y="13473"/>
                      <a:pt x="10124" y="13473"/>
                    </a:cubicBezTo>
                    <a:cubicBezTo>
                      <a:pt x="10919" y="13473"/>
                      <a:pt x="11649" y="13216"/>
                      <a:pt x="12160" y="12544"/>
                    </a:cubicBezTo>
                    <a:lnTo>
                      <a:pt x="13225" y="11149"/>
                    </a:lnTo>
                    <a:cubicBezTo>
                      <a:pt x="13555" y="10730"/>
                      <a:pt x="13451" y="10137"/>
                      <a:pt x="13015" y="9823"/>
                    </a:cubicBezTo>
                    <a:lnTo>
                      <a:pt x="10276" y="7973"/>
                    </a:lnTo>
                    <a:cubicBezTo>
                      <a:pt x="10119" y="7871"/>
                      <a:pt x="9941" y="7822"/>
                      <a:pt x="9765" y="7822"/>
                    </a:cubicBezTo>
                    <a:cubicBezTo>
                      <a:pt x="9490" y="7822"/>
                      <a:pt x="9218" y="7942"/>
                      <a:pt x="9038" y="8165"/>
                    </a:cubicBezTo>
                    <a:lnTo>
                      <a:pt x="8356" y="9055"/>
                    </a:lnTo>
                    <a:cubicBezTo>
                      <a:pt x="8208" y="9249"/>
                      <a:pt x="7977" y="9353"/>
                      <a:pt x="7742" y="9353"/>
                    </a:cubicBezTo>
                    <a:cubicBezTo>
                      <a:pt x="7619" y="9353"/>
                      <a:pt x="7494" y="9325"/>
                      <a:pt x="7379" y="9264"/>
                    </a:cubicBezTo>
                    <a:cubicBezTo>
                      <a:pt x="6193" y="8618"/>
                      <a:pt x="4990" y="7345"/>
                      <a:pt x="4414" y="6106"/>
                    </a:cubicBezTo>
                    <a:cubicBezTo>
                      <a:pt x="4257" y="5757"/>
                      <a:pt x="4379" y="5356"/>
                      <a:pt x="4693" y="5147"/>
                    </a:cubicBezTo>
                    <a:lnTo>
                      <a:pt x="5600" y="4519"/>
                    </a:lnTo>
                    <a:cubicBezTo>
                      <a:pt x="6002" y="4257"/>
                      <a:pt x="6123" y="3716"/>
                      <a:pt x="5879" y="3298"/>
                    </a:cubicBezTo>
                    <a:lnTo>
                      <a:pt x="4204" y="453"/>
                    </a:lnTo>
                    <a:cubicBezTo>
                      <a:pt x="4025" y="162"/>
                      <a:pt x="3717" y="0"/>
                      <a:pt x="33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41"/>
              <p:cNvSpPr/>
              <p:nvPr/>
            </p:nvSpPr>
            <p:spPr>
              <a:xfrm>
                <a:off x="3537238" y="4209475"/>
                <a:ext cx="246425" cy="230850"/>
              </a:xfrm>
              <a:custGeom>
                <a:avLst/>
                <a:gdLst/>
                <a:ahLst/>
                <a:cxnLst/>
                <a:rect l="l" t="t" r="r" b="b"/>
                <a:pathLst>
                  <a:path w="9857" h="9234" extrusionOk="0">
                    <a:moveTo>
                      <a:pt x="7048" y="2339"/>
                    </a:moveTo>
                    <a:cubicBezTo>
                      <a:pt x="7309" y="2339"/>
                      <a:pt x="7519" y="2548"/>
                      <a:pt x="7519" y="2809"/>
                    </a:cubicBezTo>
                    <a:cubicBezTo>
                      <a:pt x="7519" y="3053"/>
                      <a:pt x="7309" y="3263"/>
                      <a:pt x="7048" y="3263"/>
                    </a:cubicBezTo>
                    <a:lnTo>
                      <a:pt x="2896" y="3263"/>
                    </a:lnTo>
                    <a:cubicBezTo>
                      <a:pt x="2634" y="3263"/>
                      <a:pt x="2424" y="3053"/>
                      <a:pt x="2424" y="2809"/>
                    </a:cubicBezTo>
                    <a:cubicBezTo>
                      <a:pt x="2424" y="2548"/>
                      <a:pt x="2634" y="2339"/>
                      <a:pt x="2896" y="2339"/>
                    </a:cubicBezTo>
                    <a:close/>
                    <a:moveTo>
                      <a:pt x="5669" y="4188"/>
                    </a:moveTo>
                    <a:cubicBezTo>
                      <a:pt x="5914" y="4188"/>
                      <a:pt x="6123" y="4397"/>
                      <a:pt x="6123" y="4642"/>
                    </a:cubicBezTo>
                    <a:cubicBezTo>
                      <a:pt x="6123" y="4903"/>
                      <a:pt x="5914" y="5112"/>
                      <a:pt x="5669" y="5112"/>
                    </a:cubicBezTo>
                    <a:lnTo>
                      <a:pt x="2896" y="5112"/>
                    </a:lnTo>
                    <a:cubicBezTo>
                      <a:pt x="2634" y="5112"/>
                      <a:pt x="2424" y="4903"/>
                      <a:pt x="2424" y="4642"/>
                    </a:cubicBezTo>
                    <a:cubicBezTo>
                      <a:pt x="2424" y="4397"/>
                      <a:pt x="2634" y="4188"/>
                      <a:pt x="2896" y="4188"/>
                    </a:cubicBezTo>
                    <a:close/>
                    <a:moveTo>
                      <a:pt x="3699" y="1"/>
                    </a:moveTo>
                    <a:cubicBezTo>
                      <a:pt x="1657" y="1"/>
                      <a:pt x="0" y="1658"/>
                      <a:pt x="0" y="3700"/>
                    </a:cubicBezTo>
                    <a:cubicBezTo>
                      <a:pt x="0" y="5723"/>
                      <a:pt x="1640" y="7380"/>
                      <a:pt x="3664" y="7380"/>
                    </a:cubicBezTo>
                    <a:lnTo>
                      <a:pt x="3664" y="8776"/>
                    </a:lnTo>
                    <a:cubicBezTo>
                      <a:pt x="3664" y="9055"/>
                      <a:pt x="3888" y="9234"/>
                      <a:pt x="4126" y="9234"/>
                    </a:cubicBezTo>
                    <a:cubicBezTo>
                      <a:pt x="4245" y="9234"/>
                      <a:pt x="4367" y="9189"/>
                      <a:pt x="4466" y="9090"/>
                    </a:cubicBezTo>
                    <a:lnTo>
                      <a:pt x="6141" y="7380"/>
                    </a:lnTo>
                    <a:lnTo>
                      <a:pt x="6158" y="7380"/>
                    </a:lnTo>
                    <a:cubicBezTo>
                      <a:pt x="8200" y="7380"/>
                      <a:pt x="9856" y="5740"/>
                      <a:pt x="9856" y="3700"/>
                    </a:cubicBezTo>
                    <a:cubicBezTo>
                      <a:pt x="9856" y="1658"/>
                      <a:pt x="8200" y="1"/>
                      <a:pt x="615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4" name="Google Shape;684;p41"/>
            <p:cNvSpPr/>
            <p:nvPr/>
          </p:nvSpPr>
          <p:spPr>
            <a:xfrm rot="-2700000">
              <a:off x="761762" y="591157"/>
              <a:ext cx="207049" cy="203877"/>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5" name="Google Shape;685;p41"/>
            <p:cNvGrpSpPr/>
            <p:nvPr/>
          </p:nvGrpSpPr>
          <p:grpSpPr>
            <a:xfrm>
              <a:off x="8054864" y="531011"/>
              <a:ext cx="369126" cy="324424"/>
              <a:chOff x="4467200" y="877100"/>
              <a:chExt cx="481825" cy="423475"/>
            </a:xfrm>
          </p:grpSpPr>
          <p:sp>
            <p:nvSpPr>
              <p:cNvPr id="686" name="Google Shape;686;p41"/>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7" name="Google Shape;687;p41"/>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8" name="Google Shape;688;p41"/>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9" name="Google Shape;689;p41"/>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grpSp>
        <p:nvGrpSpPr>
          <p:cNvPr id="690" name="Google Shape;690;p41"/>
          <p:cNvGrpSpPr/>
          <p:nvPr/>
        </p:nvGrpSpPr>
        <p:grpSpPr>
          <a:xfrm>
            <a:off x="8054884" y="4613755"/>
            <a:ext cx="332212" cy="332592"/>
            <a:chOff x="6674938" y="1490925"/>
            <a:chExt cx="393850" cy="394300"/>
          </a:xfrm>
        </p:grpSpPr>
        <p:sp>
          <p:nvSpPr>
            <p:cNvPr id="691" name="Google Shape;691;p41"/>
            <p:cNvSpPr/>
            <p:nvPr/>
          </p:nvSpPr>
          <p:spPr>
            <a:xfrm>
              <a:off x="6767813" y="1514925"/>
              <a:ext cx="23150" cy="46250"/>
            </a:xfrm>
            <a:custGeom>
              <a:avLst/>
              <a:gdLst/>
              <a:ahLst/>
              <a:cxnLst/>
              <a:rect l="l" t="t" r="r" b="b"/>
              <a:pathLst>
                <a:path w="926" h="1850" extrusionOk="0">
                  <a:moveTo>
                    <a:pt x="472" y="0"/>
                  </a:moveTo>
                  <a:cubicBezTo>
                    <a:pt x="210" y="0"/>
                    <a:pt x="0" y="210"/>
                    <a:pt x="0" y="471"/>
                  </a:cubicBezTo>
                  <a:lnTo>
                    <a:pt x="0" y="1396"/>
                  </a:lnTo>
                  <a:cubicBezTo>
                    <a:pt x="0" y="1640"/>
                    <a:pt x="210" y="1850"/>
                    <a:pt x="472" y="1850"/>
                  </a:cubicBezTo>
                  <a:cubicBezTo>
                    <a:pt x="716" y="1850"/>
                    <a:pt x="926" y="1640"/>
                    <a:pt x="926" y="1396"/>
                  </a:cubicBezTo>
                  <a:lnTo>
                    <a:pt x="926" y="471"/>
                  </a:lnTo>
                  <a:cubicBezTo>
                    <a:pt x="926" y="210"/>
                    <a:pt x="716" y="0"/>
                    <a:pt x="4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41"/>
            <p:cNvSpPr/>
            <p:nvPr/>
          </p:nvSpPr>
          <p:spPr>
            <a:xfrm>
              <a:off x="6721588" y="1490925"/>
              <a:ext cx="23150" cy="70250"/>
            </a:xfrm>
            <a:custGeom>
              <a:avLst/>
              <a:gdLst/>
              <a:ahLst/>
              <a:cxnLst/>
              <a:rect l="l" t="t" r="r" b="b"/>
              <a:pathLst>
                <a:path w="926" h="2810" extrusionOk="0">
                  <a:moveTo>
                    <a:pt x="472" y="0"/>
                  </a:moveTo>
                  <a:cubicBezTo>
                    <a:pt x="209" y="0"/>
                    <a:pt x="0" y="209"/>
                    <a:pt x="0" y="472"/>
                  </a:cubicBezTo>
                  <a:lnTo>
                    <a:pt x="0" y="2338"/>
                  </a:lnTo>
                  <a:cubicBezTo>
                    <a:pt x="0" y="2600"/>
                    <a:pt x="209" y="2810"/>
                    <a:pt x="472" y="2810"/>
                  </a:cubicBezTo>
                  <a:cubicBezTo>
                    <a:pt x="733" y="2810"/>
                    <a:pt x="925" y="2600"/>
                    <a:pt x="925" y="2338"/>
                  </a:cubicBezTo>
                  <a:lnTo>
                    <a:pt x="925" y="472"/>
                  </a:lnTo>
                  <a:cubicBezTo>
                    <a:pt x="925" y="209"/>
                    <a:pt x="733" y="0"/>
                    <a:pt x="4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41"/>
            <p:cNvSpPr/>
            <p:nvPr/>
          </p:nvSpPr>
          <p:spPr>
            <a:xfrm>
              <a:off x="6998963" y="1490925"/>
              <a:ext cx="22725" cy="70250"/>
            </a:xfrm>
            <a:custGeom>
              <a:avLst/>
              <a:gdLst/>
              <a:ahLst/>
              <a:cxnLst/>
              <a:rect l="l" t="t" r="r" b="b"/>
              <a:pathLst>
                <a:path w="909" h="2810" extrusionOk="0">
                  <a:moveTo>
                    <a:pt x="455" y="0"/>
                  </a:moveTo>
                  <a:cubicBezTo>
                    <a:pt x="194" y="0"/>
                    <a:pt x="1" y="209"/>
                    <a:pt x="1" y="472"/>
                  </a:cubicBezTo>
                  <a:lnTo>
                    <a:pt x="1" y="2356"/>
                  </a:lnTo>
                  <a:cubicBezTo>
                    <a:pt x="1" y="2600"/>
                    <a:pt x="194" y="2810"/>
                    <a:pt x="455" y="2810"/>
                  </a:cubicBezTo>
                  <a:cubicBezTo>
                    <a:pt x="717" y="2810"/>
                    <a:pt x="908" y="2600"/>
                    <a:pt x="908" y="2356"/>
                  </a:cubicBezTo>
                  <a:lnTo>
                    <a:pt x="908" y="472"/>
                  </a:lnTo>
                  <a:cubicBezTo>
                    <a:pt x="908" y="209"/>
                    <a:pt x="717" y="0"/>
                    <a:pt x="4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41"/>
            <p:cNvSpPr/>
            <p:nvPr/>
          </p:nvSpPr>
          <p:spPr>
            <a:xfrm>
              <a:off x="6952738" y="1514925"/>
              <a:ext cx="23150" cy="46250"/>
            </a:xfrm>
            <a:custGeom>
              <a:avLst/>
              <a:gdLst/>
              <a:ahLst/>
              <a:cxnLst/>
              <a:rect l="l" t="t" r="r" b="b"/>
              <a:pathLst>
                <a:path w="926" h="1850" extrusionOk="0">
                  <a:moveTo>
                    <a:pt x="454" y="0"/>
                  </a:moveTo>
                  <a:cubicBezTo>
                    <a:pt x="210" y="0"/>
                    <a:pt x="1" y="210"/>
                    <a:pt x="1" y="471"/>
                  </a:cubicBezTo>
                  <a:lnTo>
                    <a:pt x="1" y="1396"/>
                  </a:lnTo>
                  <a:cubicBezTo>
                    <a:pt x="1" y="1640"/>
                    <a:pt x="210" y="1850"/>
                    <a:pt x="454" y="1850"/>
                  </a:cubicBezTo>
                  <a:cubicBezTo>
                    <a:pt x="717" y="1850"/>
                    <a:pt x="926" y="1640"/>
                    <a:pt x="926" y="1396"/>
                  </a:cubicBezTo>
                  <a:lnTo>
                    <a:pt x="926" y="471"/>
                  </a:lnTo>
                  <a:cubicBezTo>
                    <a:pt x="926" y="210"/>
                    <a:pt x="717" y="0"/>
                    <a:pt x="4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41"/>
            <p:cNvSpPr/>
            <p:nvPr/>
          </p:nvSpPr>
          <p:spPr>
            <a:xfrm>
              <a:off x="6674938" y="1584250"/>
              <a:ext cx="393850" cy="300975"/>
            </a:xfrm>
            <a:custGeom>
              <a:avLst/>
              <a:gdLst/>
              <a:ahLst/>
              <a:cxnLst/>
              <a:rect l="l" t="t" r="r" b="b"/>
              <a:pathLst>
                <a:path w="15754" h="12039" extrusionOk="0">
                  <a:moveTo>
                    <a:pt x="454" y="0"/>
                  </a:moveTo>
                  <a:cubicBezTo>
                    <a:pt x="209" y="0"/>
                    <a:pt x="0" y="210"/>
                    <a:pt x="0" y="472"/>
                  </a:cubicBezTo>
                  <a:lnTo>
                    <a:pt x="0" y="11568"/>
                  </a:lnTo>
                  <a:cubicBezTo>
                    <a:pt x="0" y="11851"/>
                    <a:pt x="223" y="12038"/>
                    <a:pt x="459" y="12038"/>
                  </a:cubicBezTo>
                  <a:cubicBezTo>
                    <a:pt x="572" y="12038"/>
                    <a:pt x="689" y="11995"/>
                    <a:pt x="784" y="11899"/>
                  </a:cubicBezTo>
                  <a:lnTo>
                    <a:pt x="3454" y="9230"/>
                  </a:lnTo>
                  <a:lnTo>
                    <a:pt x="15300" y="9230"/>
                  </a:lnTo>
                  <a:cubicBezTo>
                    <a:pt x="15544" y="9230"/>
                    <a:pt x="15753" y="9021"/>
                    <a:pt x="15753" y="8777"/>
                  </a:cubicBezTo>
                  <a:lnTo>
                    <a:pt x="15753" y="472"/>
                  </a:lnTo>
                  <a:cubicBezTo>
                    <a:pt x="15753" y="210"/>
                    <a:pt x="15544" y="0"/>
                    <a:pt x="15300" y="0"/>
                  </a:cubicBezTo>
                  <a:lnTo>
                    <a:pt x="10189" y="0"/>
                  </a:lnTo>
                  <a:lnTo>
                    <a:pt x="10189" y="2268"/>
                  </a:lnTo>
                  <a:cubicBezTo>
                    <a:pt x="10189" y="3385"/>
                    <a:pt x="9386" y="4327"/>
                    <a:pt x="8339" y="4537"/>
                  </a:cubicBezTo>
                  <a:lnTo>
                    <a:pt x="8339" y="5532"/>
                  </a:lnTo>
                  <a:lnTo>
                    <a:pt x="9263" y="5532"/>
                  </a:lnTo>
                  <a:cubicBezTo>
                    <a:pt x="9508" y="5532"/>
                    <a:pt x="9717" y="5741"/>
                    <a:pt x="9717" y="6002"/>
                  </a:cubicBezTo>
                  <a:cubicBezTo>
                    <a:pt x="9717" y="6264"/>
                    <a:pt x="9508" y="6456"/>
                    <a:pt x="9263" y="6456"/>
                  </a:cubicBezTo>
                  <a:lnTo>
                    <a:pt x="6490" y="6456"/>
                  </a:lnTo>
                  <a:cubicBezTo>
                    <a:pt x="6228" y="6456"/>
                    <a:pt x="6036" y="6264"/>
                    <a:pt x="6036" y="6002"/>
                  </a:cubicBezTo>
                  <a:cubicBezTo>
                    <a:pt x="6036" y="5741"/>
                    <a:pt x="6228" y="5532"/>
                    <a:pt x="6490" y="5532"/>
                  </a:cubicBezTo>
                  <a:lnTo>
                    <a:pt x="7414" y="5532"/>
                  </a:lnTo>
                  <a:lnTo>
                    <a:pt x="7414" y="4537"/>
                  </a:lnTo>
                  <a:cubicBezTo>
                    <a:pt x="6367" y="4327"/>
                    <a:pt x="5565" y="3385"/>
                    <a:pt x="5565" y="2268"/>
                  </a:cubicBezTo>
                  <a:lnTo>
                    <a:pt x="556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41"/>
            <p:cNvSpPr/>
            <p:nvPr/>
          </p:nvSpPr>
          <p:spPr>
            <a:xfrm>
              <a:off x="6837188" y="1502700"/>
              <a:ext cx="69350" cy="104700"/>
            </a:xfrm>
            <a:custGeom>
              <a:avLst/>
              <a:gdLst/>
              <a:ahLst/>
              <a:cxnLst/>
              <a:rect l="l" t="t" r="r" b="b"/>
              <a:pathLst>
                <a:path w="2774" h="4188" extrusionOk="0">
                  <a:moveTo>
                    <a:pt x="1378" y="1"/>
                  </a:moveTo>
                  <a:cubicBezTo>
                    <a:pt x="628" y="1"/>
                    <a:pt x="0" y="629"/>
                    <a:pt x="0" y="1378"/>
                  </a:cubicBezTo>
                  <a:lnTo>
                    <a:pt x="0" y="4188"/>
                  </a:lnTo>
                  <a:lnTo>
                    <a:pt x="2773" y="4188"/>
                  </a:lnTo>
                  <a:lnTo>
                    <a:pt x="2773" y="1378"/>
                  </a:lnTo>
                  <a:cubicBezTo>
                    <a:pt x="2773" y="629"/>
                    <a:pt x="2145" y="1"/>
                    <a:pt x="137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41"/>
            <p:cNvSpPr/>
            <p:nvPr/>
          </p:nvSpPr>
          <p:spPr>
            <a:xfrm>
              <a:off x="6837188" y="1630475"/>
              <a:ext cx="69350" cy="45400"/>
            </a:xfrm>
            <a:custGeom>
              <a:avLst/>
              <a:gdLst/>
              <a:ahLst/>
              <a:cxnLst/>
              <a:rect l="l" t="t" r="r" b="b"/>
              <a:pathLst>
                <a:path w="2774" h="1816" extrusionOk="0">
                  <a:moveTo>
                    <a:pt x="0" y="1"/>
                  </a:moveTo>
                  <a:lnTo>
                    <a:pt x="0" y="419"/>
                  </a:lnTo>
                  <a:cubicBezTo>
                    <a:pt x="0" y="1187"/>
                    <a:pt x="628" y="1815"/>
                    <a:pt x="1378" y="1815"/>
                  </a:cubicBezTo>
                  <a:cubicBezTo>
                    <a:pt x="2145" y="1815"/>
                    <a:pt x="2773" y="1187"/>
                    <a:pt x="2773" y="419"/>
                  </a:cubicBezTo>
                  <a:lnTo>
                    <a:pt x="277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 name="Google Shape;698;p41"/>
          <p:cNvGrpSpPr/>
          <p:nvPr/>
        </p:nvGrpSpPr>
        <p:grpSpPr>
          <a:xfrm>
            <a:off x="7495358" y="4615864"/>
            <a:ext cx="332239" cy="328589"/>
            <a:chOff x="3385438" y="2850425"/>
            <a:chExt cx="398225" cy="393850"/>
          </a:xfrm>
        </p:grpSpPr>
        <p:sp>
          <p:nvSpPr>
            <p:cNvPr id="699" name="Google Shape;699;p41"/>
            <p:cNvSpPr/>
            <p:nvPr/>
          </p:nvSpPr>
          <p:spPr>
            <a:xfrm>
              <a:off x="3482688" y="2966450"/>
              <a:ext cx="207625" cy="122150"/>
            </a:xfrm>
            <a:custGeom>
              <a:avLst/>
              <a:gdLst/>
              <a:ahLst/>
              <a:cxnLst/>
              <a:rect l="l" t="t" r="r" b="b"/>
              <a:pathLst>
                <a:path w="8305" h="4886" extrusionOk="0">
                  <a:moveTo>
                    <a:pt x="5078" y="471"/>
                  </a:moveTo>
                  <a:cubicBezTo>
                    <a:pt x="5846" y="471"/>
                    <a:pt x="6456" y="1082"/>
                    <a:pt x="6456" y="1850"/>
                  </a:cubicBezTo>
                  <a:cubicBezTo>
                    <a:pt x="6456" y="2617"/>
                    <a:pt x="5846" y="3245"/>
                    <a:pt x="5078" y="3245"/>
                  </a:cubicBezTo>
                  <a:cubicBezTo>
                    <a:pt x="4310" y="3245"/>
                    <a:pt x="3699" y="2617"/>
                    <a:pt x="3699" y="1850"/>
                  </a:cubicBezTo>
                  <a:cubicBezTo>
                    <a:pt x="3699" y="1082"/>
                    <a:pt x="4310" y="471"/>
                    <a:pt x="5078" y="471"/>
                  </a:cubicBezTo>
                  <a:close/>
                  <a:moveTo>
                    <a:pt x="1" y="0"/>
                  </a:moveTo>
                  <a:lnTo>
                    <a:pt x="1" y="4432"/>
                  </a:lnTo>
                  <a:lnTo>
                    <a:pt x="1973" y="2443"/>
                  </a:lnTo>
                  <a:cubicBezTo>
                    <a:pt x="2068" y="2355"/>
                    <a:pt x="2190" y="2312"/>
                    <a:pt x="2310" y="2312"/>
                  </a:cubicBezTo>
                  <a:cubicBezTo>
                    <a:pt x="2430" y="2312"/>
                    <a:pt x="2548" y="2355"/>
                    <a:pt x="2636" y="2443"/>
                  </a:cubicBezTo>
                  <a:lnTo>
                    <a:pt x="5078" y="4885"/>
                  </a:lnTo>
                  <a:lnTo>
                    <a:pt x="6595" y="3367"/>
                  </a:lnTo>
                  <a:cubicBezTo>
                    <a:pt x="6682" y="3279"/>
                    <a:pt x="6800" y="3236"/>
                    <a:pt x="6920" y="3236"/>
                  </a:cubicBezTo>
                  <a:cubicBezTo>
                    <a:pt x="7040" y="3236"/>
                    <a:pt x="7163" y="3279"/>
                    <a:pt x="7258" y="3367"/>
                  </a:cubicBezTo>
                  <a:lnTo>
                    <a:pt x="8305" y="4432"/>
                  </a:lnTo>
                  <a:lnTo>
                    <a:pt x="830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41"/>
            <p:cNvSpPr/>
            <p:nvPr/>
          </p:nvSpPr>
          <p:spPr>
            <a:xfrm>
              <a:off x="3598288" y="3001325"/>
              <a:ext cx="23125" cy="23125"/>
            </a:xfrm>
            <a:custGeom>
              <a:avLst/>
              <a:gdLst/>
              <a:ahLst/>
              <a:cxnLst/>
              <a:rect l="l" t="t" r="r" b="b"/>
              <a:pathLst>
                <a:path w="925" h="925" extrusionOk="0">
                  <a:moveTo>
                    <a:pt x="454" y="1"/>
                  </a:moveTo>
                  <a:cubicBezTo>
                    <a:pt x="192" y="1"/>
                    <a:pt x="0" y="210"/>
                    <a:pt x="0" y="455"/>
                  </a:cubicBezTo>
                  <a:cubicBezTo>
                    <a:pt x="0" y="716"/>
                    <a:pt x="192" y="925"/>
                    <a:pt x="454" y="925"/>
                  </a:cubicBezTo>
                  <a:cubicBezTo>
                    <a:pt x="715" y="925"/>
                    <a:pt x="924" y="716"/>
                    <a:pt x="924" y="455"/>
                  </a:cubicBezTo>
                  <a:cubicBezTo>
                    <a:pt x="924" y="210"/>
                    <a:pt x="715" y="1"/>
                    <a:pt x="4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41"/>
            <p:cNvSpPr/>
            <p:nvPr/>
          </p:nvSpPr>
          <p:spPr>
            <a:xfrm>
              <a:off x="3385438" y="2850425"/>
              <a:ext cx="398225" cy="393850"/>
            </a:xfrm>
            <a:custGeom>
              <a:avLst/>
              <a:gdLst/>
              <a:ahLst/>
              <a:cxnLst/>
              <a:rect l="l" t="t" r="r" b="b"/>
              <a:pathLst>
                <a:path w="15929" h="15754" extrusionOk="0">
                  <a:moveTo>
                    <a:pt x="12195" y="3716"/>
                  </a:moveTo>
                  <a:cubicBezTo>
                    <a:pt x="12702" y="3716"/>
                    <a:pt x="13120" y="4135"/>
                    <a:pt x="13120" y="4641"/>
                  </a:cubicBezTo>
                  <a:lnTo>
                    <a:pt x="13120" y="11113"/>
                  </a:lnTo>
                  <a:cubicBezTo>
                    <a:pt x="13120" y="11620"/>
                    <a:pt x="12702" y="12038"/>
                    <a:pt x="12195" y="12038"/>
                  </a:cubicBezTo>
                  <a:lnTo>
                    <a:pt x="3891" y="12038"/>
                  </a:lnTo>
                  <a:cubicBezTo>
                    <a:pt x="3385" y="12038"/>
                    <a:pt x="2967" y="11620"/>
                    <a:pt x="2967" y="11113"/>
                  </a:cubicBezTo>
                  <a:lnTo>
                    <a:pt x="2967" y="4641"/>
                  </a:lnTo>
                  <a:cubicBezTo>
                    <a:pt x="2967" y="4135"/>
                    <a:pt x="3385" y="3716"/>
                    <a:pt x="3891" y="3716"/>
                  </a:cubicBezTo>
                  <a:close/>
                  <a:moveTo>
                    <a:pt x="8043" y="1"/>
                  </a:moveTo>
                  <a:cubicBezTo>
                    <a:pt x="3681" y="1"/>
                    <a:pt x="157" y="3525"/>
                    <a:pt x="157" y="7868"/>
                  </a:cubicBezTo>
                  <a:cubicBezTo>
                    <a:pt x="157" y="9927"/>
                    <a:pt x="978" y="11899"/>
                    <a:pt x="2390" y="13364"/>
                  </a:cubicBezTo>
                  <a:lnTo>
                    <a:pt x="350" y="14935"/>
                  </a:lnTo>
                  <a:cubicBezTo>
                    <a:pt x="1" y="15196"/>
                    <a:pt x="192" y="15754"/>
                    <a:pt x="629" y="15754"/>
                  </a:cubicBezTo>
                  <a:lnTo>
                    <a:pt x="8078" y="15754"/>
                  </a:lnTo>
                  <a:cubicBezTo>
                    <a:pt x="12404" y="15737"/>
                    <a:pt x="15928" y="12230"/>
                    <a:pt x="15928" y="7868"/>
                  </a:cubicBezTo>
                  <a:cubicBezTo>
                    <a:pt x="15928" y="3525"/>
                    <a:pt x="12404" y="1"/>
                    <a:pt x="80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41"/>
            <p:cNvSpPr/>
            <p:nvPr/>
          </p:nvSpPr>
          <p:spPr>
            <a:xfrm>
              <a:off x="3482688" y="3051925"/>
              <a:ext cx="207625" cy="76350"/>
            </a:xfrm>
            <a:custGeom>
              <a:avLst/>
              <a:gdLst/>
              <a:ahLst/>
              <a:cxnLst/>
              <a:rect l="l" t="t" r="r" b="b"/>
              <a:pathLst>
                <a:path w="8305" h="3054" extrusionOk="0">
                  <a:moveTo>
                    <a:pt x="2303" y="1"/>
                  </a:moveTo>
                  <a:lnTo>
                    <a:pt x="1" y="2320"/>
                  </a:lnTo>
                  <a:lnTo>
                    <a:pt x="1" y="3053"/>
                  </a:lnTo>
                  <a:lnTo>
                    <a:pt x="8305" y="3053"/>
                  </a:lnTo>
                  <a:lnTo>
                    <a:pt x="8305" y="2320"/>
                  </a:lnTo>
                  <a:lnTo>
                    <a:pt x="6927" y="925"/>
                  </a:lnTo>
                  <a:lnTo>
                    <a:pt x="5409" y="2443"/>
                  </a:lnTo>
                  <a:cubicBezTo>
                    <a:pt x="5313" y="2539"/>
                    <a:pt x="5196" y="2587"/>
                    <a:pt x="5078" y="2587"/>
                  </a:cubicBezTo>
                  <a:cubicBezTo>
                    <a:pt x="4960" y="2587"/>
                    <a:pt x="4842" y="2539"/>
                    <a:pt x="4746" y="2443"/>
                  </a:cubicBezTo>
                  <a:lnTo>
                    <a:pt x="230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3" name="Google Shape;703;p41"/>
          <p:cNvSpPr txBox="1"/>
          <p:nvPr/>
        </p:nvSpPr>
        <p:spPr>
          <a:xfrm>
            <a:off x="1691950" y="446150"/>
            <a:ext cx="3409500" cy="49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b="1">
                <a:solidFill>
                  <a:schemeClr val="lt1"/>
                </a:solidFill>
                <a:latin typeface="Lexend Deca"/>
                <a:ea typeface="Lexend Deca"/>
                <a:cs typeface="Lexend Deca"/>
                <a:sym typeface="Lexend Deca"/>
              </a:rPr>
              <a:t>Texting App Pitch Deck</a:t>
            </a:r>
            <a:endParaRPr sz="2000" b="1">
              <a:solidFill>
                <a:schemeClr val="lt1"/>
              </a:solidFill>
              <a:latin typeface="Lexend Deca"/>
              <a:ea typeface="Lexend Deca"/>
              <a:cs typeface="Lexend Deca"/>
              <a:sym typeface="Lexend Deca"/>
            </a:endParaRPr>
          </a:p>
        </p:txBody>
      </p:sp>
      <p:sp>
        <p:nvSpPr>
          <p:cNvPr id="704" name="Google Shape;704;p41"/>
          <p:cNvSpPr txBox="1"/>
          <p:nvPr/>
        </p:nvSpPr>
        <p:spPr>
          <a:xfrm>
            <a:off x="833325" y="4563150"/>
            <a:ext cx="3409500" cy="43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700" b="1">
                <a:solidFill>
                  <a:schemeClr val="lt1"/>
                </a:solidFill>
                <a:latin typeface="Lexend Deca"/>
                <a:ea typeface="Lexend Deca"/>
                <a:cs typeface="Lexend Deca"/>
                <a:sym typeface="Lexend Deca"/>
              </a:rPr>
              <a:t>Write your message</a:t>
            </a:r>
            <a:endParaRPr sz="1700" b="1">
              <a:solidFill>
                <a:schemeClr val="lt1"/>
              </a:solidFill>
              <a:latin typeface="Lexend Deca"/>
              <a:ea typeface="Lexend Deca"/>
              <a:cs typeface="Lexend Deca"/>
              <a:sym typeface="Lexend Deca"/>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08"/>
        <p:cNvGrpSpPr/>
        <p:nvPr/>
      </p:nvGrpSpPr>
      <p:grpSpPr>
        <a:xfrm>
          <a:off x="0" y="0"/>
          <a:ext cx="0" cy="0"/>
          <a:chOff x="0" y="0"/>
          <a:chExt cx="0" cy="0"/>
        </a:xfrm>
      </p:grpSpPr>
      <p:sp>
        <p:nvSpPr>
          <p:cNvPr id="709" name="Google Shape;709;p42"/>
          <p:cNvSpPr/>
          <p:nvPr/>
        </p:nvSpPr>
        <p:spPr>
          <a:xfrm>
            <a:off x="4009925" y="1316275"/>
            <a:ext cx="1226700" cy="12267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000">
              <a:solidFill>
                <a:schemeClr val="lt1"/>
              </a:solidFill>
              <a:latin typeface="Lexend Deca SemiBold"/>
              <a:ea typeface="Lexend Deca SemiBold"/>
              <a:cs typeface="Lexend Deca SemiBold"/>
              <a:sym typeface="Lexend Deca SemiBold"/>
            </a:endParaRPr>
          </a:p>
        </p:txBody>
      </p:sp>
      <p:sp>
        <p:nvSpPr>
          <p:cNvPr id="710" name="Google Shape;710;p42"/>
          <p:cNvSpPr/>
          <p:nvPr/>
        </p:nvSpPr>
        <p:spPr>
          <a:xfrm>
            <a:off x="6555950" y="1316275"/>
            <a:ext cx="1226700" cy="1226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000">
              <a:solidFill>
                <a:schemeClr val="lt1"/>
              </a:solidFill>
              <a:latin typeface="Lexend Deca SemiBold"/>
              <a:ea typeface="Lexend Deca SemiBold"/>
              <a:cs typeface="Lexend Deca SemiBold"/>
              <a:sym typeface="Lexend Deca SemiBold"/>
            </a:endParaRPr>
          </a:p>
        </p:txBody>
      </p:sp>
      <p:sp>
        <p:nvSpPr>
          <p:cNvPr id="711" name="Google Shape;711;p42"/>
          <p:cNvSpPr/>
          <p:nvPr/>
        </p:nvSpPr>
        <p:spPr>
          <a:xfrm>
            <a:off x="1463900" y="1316275"/>
            <a:ext cx="1226700" cy="1226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000">
              <a:solidFill>
                <a:schemeClr val="lt1"/>
              </a:solidFill>
              <a:latin typeface="Lexend Deca SemiBold"/>
              <a:ea typeface="Lexend Deca SemiBold"/>
              <a:cs typeface="Lexend Deca SemiBold"/>
              <a:sym typeface="Lexend Deca SemiBold"/>
            </a:endParaRPr>
          </a:p>
        </p:txBody>
      </p:sp>
      <p:sp>
        <p:nvSpPr>
          <p:cNvPr id="712" name="Google Shape;712;p42"/>
          <p:cNvSpPr/>
          <p:nvPr/>
        </p:nvSpPr>
        <p:spPr>
          <a:xfrm>
            <a:off x="5883339" y="3617850"/>
            <a:ext cx="2540679" cy="629907"/>
          </a:xfrm>
          <a:custGeom>
            <a:avLst/>
            <a:gdLst/>
            <a:ahLst/>
            <a:cxnLst/>
            <a:rect l="l" t="t" r="r" b="b"/>
            <a:pathLst>
              <a:path w="66436" h="13225" extrusionOk="0">
                <a:moveTo>
                  <a:pt x="210" y="0"/>
                </a:moveTo>
                <a:cubicBezTo>
                  <a:pt x="123" y="0"/>
                  <a:pt x="54" y="52"/>
                  <a:pt x="19" y="140"/>
                </a:cubicBezTo>
                <a:cubicBezTo>
                  <a:pt x="1" y="210"/>
                  <a:pt x="35" y="296"/>
                  <a:pt x="105" y="331"/>
                </a:cubicBezTo>
                <a:lnTo>
                  <a:pt x="4659" y="3245"/>
                </a:lnTo>
                <a:lnTo>
                  <a:pt x="4659" y="10782"/>
                </a:lnTo>
                <a:cubicBezTo>
                  <a:pt x="4659" y="12125"/>
                  <a:pt x="5758" y="13225"/>
                  <a:pt x="7102" y="13225"/>
                </a:cubicBezTo>
                <a:lnTo>
                  <a:pt x="63993" y="13225"/>
                </a:lnTo>
                <a:cubicBezTo>
                  <a:pt x="65337" y="13225"/>
                  <a:pt x="66436" y="12125"/>
                  <a:pt x="66436" y="10782"/>
                </a:cubicBezTo>
                <a:lnTo>
                  <a:pt x="66436" y="2443"/>
                </a:lnTo>
                <a:cubicBezTo>
                  <a:pt x="66436" y="1099"/>
                  <a:pt x="65337" y="0"/>
                  <a:pt x="639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42"/>
          <p:cNvSpPr/>
          <p:nvPr/>
        </p:nvSpPr>
        <p:spPr>
          <a:xfrm>
            <a:off x="3301670" y="3617850"/>
            <a:ext cx="2540679" cy="629907"/>
          </a:xfrm>
          <a:custGeom>
            <a:avLst/>
            <a:gdLst/>
            <a:ahLst/>
            <a:cxnLst/>
            <a:rect l="l" t="t" r="r" b="b"/>
            <a:pathLst>
              <a:path w="66436" h="13225" extrusionOk="0">
                <a:moveTo>
                  <a:pt x="210" y="0"/>
                </a:moveTo>
                <a:cubicBezTo>
                  <a:pt x="123" y="0"/>
                  <a:pt x="54" y="52"/>
                  <a:pt x="19" y="140"/>
                </a:cubicBezTo>
                <a:cubicBezTo>
                  <a:pt x="1" y="210"/>
                  <a:pt x="35" y="296"/>
                  <a:pt x="105" y="331"/>
                </a:cubicBezTo>
                <a:lnTo>
                  <a:pt x="4659" y="3245"/>
                </a:lnTo>
                <a:lnTo>
                  <a:pt x="4659" y="10782"/>
                </a:lnTo>
                <a:cubicBezTo>
                  <a:pt x="4659" y="12125"/>
                  <a:pt x="5758" y="13225"/>
                  <a:pt x="7102" y="13225"/>
                </a:cubicBezTo>
                <a:lnTo>
                  <a:pt x="63993" y="13225"/>
                </a:lnTo>
                <a:cubicBezTo>
                  <a:pt x="65337" y="13225"/>
                  <a:pt x="66436" y="12125"/>
                  <a:pt x="66436" y="10782"/>
                </a:cubicBezTo>
                <a:lnTo>
                  <a:pt x="66436" y="2443"/>
                </a:lnTo>
                <a:cubicBezTo>
                  <a:pt x="66436" y="1099"/>
                  <a:pt x="65337" y="0"/>
                  <a:pt x="6399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42"/>
          <p:cNvSpPr/>
          <p:nvPr/>
        </p:nvSpPr>
        <p:spPr>
          <a:xfrm>
            <a:off x="720001" y="3617850"/>
            <a:ext cx="2540679" cy="629907"/>
          </a:xfrm>
          <a:custGeom>
            <a:avLst/>
            <a:gdLst/>
            <a:ahLst/>
            <a:cxnLst/>
            <a:rect l="l" t="t" r="r" b="b"/>
            <a:pathLst>
              <a:path w="66436" h="13225" extrusionOk="0">
                <a:moveTo>
                  <a:pt x="210" y="0"/>
                </a:moveTo>
                <a:cubicBezTo>
                  <a:pt x="123" y="0"/>
                  <a:pt x="54" y="52"/>
                  <a:pt x="19" y="140"/>
                </a:cubicBezTo>
                <a:cubicBezTo>
                  <a:pt x="1" y="210"/>
                  <a:pt x="35" y="296"/>
                  <a:pt x="105" y="331"/>
                </a:cubicBezTo>
                <a:lnTo>
                  <a:pt x="4659" y="3245"/>
                </a:lnTo>
                <a:lnTo>
                  <a:pt x="4659" y="10782"/>
                </a:lnTo>
                <a:cubicBezTo>
                  <a:pt x="4659" y="12125"/>
                  <a:pt x="5758" y="13225"/>
                  <a:pt x="7102" y="13225"/>
                </a:cubicBezTo>
                <a:lnTo>
                  <a:pt x="63993" y="13225"/>
                </a:lnTo>
                <a:cubicBezTo>
                  <a:pt x="65337" y="13225"/>
                  <a:pt x="66436" y="12125"/>
                  <a:pt x="66436" y="10782"/>
                </a:cubicBezTo>
                <a:lnTo>
                  <a:pt x="66436" y="2443"/>
                </a:lnTo>
                <a:cubicBezTo>
                  <a:pt x="66436" y="1099"/>
                  <a:pt x="65337" y="0"/>
                  <a:pt x="639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42"/>
          <p:cNvSpPr txBox="1">
            <a:spLocks noGrp="1"/>
          </p:cNvSpPr>
          <p:nvPr>
            <p:ph type="title"/>
          </p:nvPr>
        </p:nvSpPr>
        <p:spPr>
          <a:xfrm>
            <a:off x="1077500" y="368825"/>
            <a:ext cx="7346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rPr>
              <a:t>Our Plans</a:t>
            </a:r>
            <a:endParaRPr>
              <a:solidFill>
                <a:schemeClr val="lt1"/>
              </a:solidFill>
            </a:endParaRPr>
          </a:p>
        </p:txBody>
      </p:sp>
      <p:sp>
        <p:nvSpPr>
          <p:cNvPr id="716" name="Google Shape;716;p42"/>
          <p:cNvSpPr txBox="1">
            <a:spLocks noGrp="1"/>
          </p:cNvSpPr>
          <p:nvPr>
            <p:ph type="subTitle" idx="1"/>
          </p:nvPr>
        </p:nvSpPr>
        <p:spPr>
          <a:xfrm>
            <a:off x="835400" y="2707450"/>
            <a:ext cx="2483700" cy="697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a:t>
            </a:r>
            <a:endParaRPr/>
          </a:p>
        </p:txBody>
      </p:sp>
      <p:sp>
        <p:nvSpPr>
          <p:cNvPr id="717" name="Google Shape;717;p42"/>
          <p:cNvSpPr txBox="1">
            <a:spLocks noGrp="1"/>
          </p:cNvSpPr>
          <p:nvPr>
            <p:ph type="subTitle" idx="2"/>
          </p:nvPr>
        </p:nvSpPr>
        <p:spPr>
          <a:xfrm>
            <a:off x="952675" y="3689625"/>
            <a:ext cx="2265600" cy="48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rPr>
              <a:t>Basic</a:t>
            </a:r>
            <a:endParaRPr>
              <a:solidFill>
                <a:schemeClr val="lt1"/>
              </a:solidFill>
            </a:endParaRPr>
          </a:p>
        </p:txBody>
      </p:sp>
      <p:sp>
        <p:nvSpPr>
          <p:cNvPr id="718" name="Google Shape;718;p42"/>
          <p:cNvSpPr txBox="1">
            <a:spLocks noGrp="1"/>
          </p:cNvSpPr>
          <p:nvPr>
            <p:ph type="subTitle" idx="3"/>
          </p:nvPr>
        </p:nvSpPr>
        <p:spPr>
          <a:xfrm>
            <a:off x="3381425" y="2707450"/>
            <a:ext cx="2483700" cy="697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is the second planet from the Sun</a:t>
            </a:r>
            <a:endParaRPr/>
          </a:p>
        </p:txBody>
      </p:sp>
      <p:sp>
        <p:nvSpPr>
          <p:cNvPr id="719" name="Google Shape;719;p42"/>
          <p:cNvSpPr txBox="1">
            <a:spLocks noGrp="1"/>
          </p:cNvSpPr>
          <p:nvPr>
            <p:ph type="subTitle" idx="4"/>
          </p:nvPr>
        </p:nvSpPr>
        <p:spPr>
          <a:xfrm>
            <a:off x="3534088" y="3689625"/>
            <a:ext cx="2265600" cy="48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Premium</a:t>
            </a:r>
            <a:endParaRPr/>
          </a:p>
        </p:txBody>
      </p:sp>
      <p:sp>
        <p:nvSpPr>
          <p:cNvPr id="720" name="Google Shape;720;p42"/>
          <p:cNvSpPr txBox="1">
            <a:spLocks noGrp="1"/>
          </p:cNvSpPr>
          <p:nvPr>
            <p:ph type="subTitle" idx="5"/>
          </p:nvPr>
        </p:nvSpPr>
        <p:spPr>
          <a:xfrm>
            <a:off x="5927450" y="2707450"/>
            <a:ext cx="2483700" cy="697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 red, Mars is actually cold</a:t>
            </a:r>
            <a:endParaRPr/>
          </a:p>
        </p:txBody>
      </p:sp>
      <p:sp>
        <p:nvSpPr>
          <p:cNvPr id="721" name="Google Shape;721;p42"/>
          <p:cNvSpPr txBox="1">
            <a:spLocks noGrp="1"/>
          </p:cNvSpPr>
          <p:nvPr>
            <p:ph type="subTitle" idx="6"/>
          </p:nvPr>
        </p:nvSpPr>
        <p:spPr>
          <a:xfrm>
            <a:off x="6115500" y="3689625"/>
            <a:ext cx="2265600" cy="48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rPr>
              <a:t>Pro</a:t>
            </a:r>
            <a:endParaRPr>
              <a:solidFill>
                <a:schemeClr val="lt1"/>
              </a:solidFill>
            </a:endParaRPr>
          </a:p>
        </p:txBody>
      </p:sp>
      <p:sp>
        <p:nvSpPr>
          <p:cNvPr id="722" name="Google Shape;722;p42"/>
          <p:cNvSpPr txBox="1">
            <a:spLocks noGrp="1"/>
          </p:cNvSpPr>
          <p:nvPr>
            <p:ph type="title" idx="7"/>
          </p:nvPr>
        </p:nvSpPr>
        <p:spPr>
          <a:xfrm>
            <a:off x="1463900" y="1580880"/>
            <a:ext cx="1226700" cy="697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solidFill>
                  <a:schemeClr val="lt1"/>
                </a:solidFill>
              </a:rPr>
              <a:t>$10</a:t>
            </a:r>
            <a:endParaRPr>
              <a:solidFill>
                <a:schemeClr val="lt1"/>
              </a:solidFill>
            </a:endParaRPr>
          </a:p>
        </p:txBody>
      </p:sp>
      <p:sp>
        <p:nvSpPr>
          <p:cNvPr id="723" name="Google Shape;723;p42"/>
          <p:cNvSpPr txBox="1">
            <a:spLocks noGrp="1"/>
          </p:cNvSpPr>
          <p:nvPr>
            <p:ph type="title" idx="8"/>
          </p:nvPr>
        </p:nvSpPr>
        <p:spPr>
          <a:xfrm>
            <a:off x="4009925" y="1580880"/>
            <a:ext cx="1226700" cy="697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$20</a:t>
            </a:r>
            <a:endParaRPr/>
          </a:p>
        </p:txBody>
      </p:sp>
      <p:sp>
        <p:nvSpPr>
          <p:cNvPr id="724" name="Google Shape;724;p42"/>
          <p:cNvSpPr txBox="1">
            <a:spLocks noGrp="1"/>
          </p:cNvSpPr>
          <p:nvPr>
            <p:ph type="title" idx="9"/>
          </p:nvPr>
        </p:nvSpPr>
        <p:spPr>
          <a:xfrm>
            <a:off x="6555950" y="1580880"/>
            <a:ext cx="1226700" cy="697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solidFill>
                  <a:schemeClr val="lt1"/>
                </a:solidFill>
              </a:rPr>
              <a:t>$40</a:t>
            </a:r>
            <a:endParaRPr>
              <a:solidFill>
                <a:schemeClr val="lt1"/>
              </a:solidFill>
            </a:endParaRPr>
          </a:p>
        </p:txBody>
      </p:sp>
      <p:grpSp>
        <p:nvGrpSpPr>
          <p:cNvPr id="725" name="Google Shape;725;p42"/>
          <p:cNvGrpSpPr/>
          <p:nvPr/>
        </p:nvGrpSpPr>
        <p:grpSpPr>
          <a:xfrm>
            <a:off x="720002" y="530839"/>
            <a:ext cx="7703988" cy="324596"/>
            <a:chOff x="720002" y="530839"/>
            <a:chExt cx="7703988" cy="324596"/>
          </a:xfrm>
        </p:grpSpPr>
        <p:grpSp>
          <p:nvGrpSpPr>
            <p:cNvPr id="726" name="Google Shape;726;p42"/>
            <p:cNvGrpSpPr/>
            <p:nvPr/>
          </p:nvGrpSpPr>
          <p:grpSpPr>
            <a:xfrm>
              <a:off x="7526973" y="530839"/>
              <a:ext cx="332201" cy="324420"/>
              <a:chOff x="3380213" y="4209475"/>
              <a:chExt cx="403450" cy="394000"/>
            </a:xfrm>
          </p:grpSpPr>
          <p:sp>
            <p:nvSpPr>
              <p:cNvPr id="727" name="Google Shape;727;p42"/>
              <p:cNvSpPr/>
              <p:nvPr/>
            </p:nvSpPr>
            <p:spPr>
              <a:xfrm>
                <a:off x="3380213" y="4266625"/>
                <a:ext cx="338900" cy="336850"/>
              </a:xfrm>
              <a:custGeom>
                <a:avLst/>
                <a:gdLst/>
                <a:ahLst/>
                <a:cxnLst/>
                <a:rect l="l" t="t" r="r" b="b"/>
                <a:pathLst>
                  <a:path w="13556" h="13474" extrusionOk="0">
                    <a:moveTo>
                      <a:pt x="3399" y="0"/>
                    </a:moveTo>
                    <a:cubicBezTo>
                      <a:pt x="3221" y="0"/>
                      <a:pt x="3041" y="51"/>
                      <a:pt x="2878" y="157"/>
                    </a:cubicBezTo>
                    <a:lnTo>
                      <a:pt x="1431" y="1134"/>
                    </a:lnTo>
                    <a:cubicBezTo>
                      <a:pt x="0" y="2093"/>
                      <a:pt x="245" y="4082"/>
                      <a:pt x="889" y="5687"/>
                    </a:cubicBezTo>
                    <a:cubicBezTo>
                      <a:pt x="2024" y="8479"/>
                      <a:pt x="4850" y="11497"/>
                      <a:pt x="7589" y="12805"/>
                    </a:cubicBezTo>
                    <a:cubicBezTo>
                      <a:pt x="8384" y="13190"/>
                      <a:pt x="9290" y="13473"/>
                      <a:pt x="10124" y="13473"/>
                    </a:cubicBezTo>
                    <a:cubicBezTo>
                      <a:pt x="10919" y="13473"/>
                      <a:pt x="11649" y="13216"/>
                      <a:pt x="12160" y="12544"/>
                    </a:cubicBezTo>
                    <a:lnTo>
                      <a:pt x="13225" y="11149"/>
                    </a:lnTo>
                    <a:cubicBezTo>
                      <a:pt x="13555" y="10730"/>
                      <a:pt x="13451" y="10137"/>
                      <a:pt x="13015" y="9823"/>
                    </a:cubicBezTo>
                    <a:lnTo>
                      <a:pt x="10276" y="7973"/>
                    </a:lnTo>
                    <a:cubicBezTo>
                      <a:pt x="10119" y="7871"/>
                      <a:pt x="9941" y="7822"/>
                      <a:pt x="9765" y="7822"/>
                    </a:cubicBezTo>
                    <a:cubicBezTo>
                      <a:pt x="9490" y="7822"/>
                      <a:pt x="9218" y="7942"/>
                      <a:pt x="9038" y="8165"/>
                    </a:cubicBezTo>
                    <a:lnTo>
                      <a:pt x="8356" y="9055"/>
                    </a:lnTo>
                    <a:cubicBezTo>
                      <a:pt x="8208" y="9249"/>
                      <a:pt x="7977" y="9353"/>
                      <a:pt x="7742" y="9353"/>
                    </a:cubicBezTo>
                    <a:cubicBezTo>
                      <a:pt x="7619" y="9353"/>
                      <a:pt x="7494" y="9325"/>
                      <a:pt x="7379" y="9264"/>
                    </a:cubicBezTo>
                    <a:cubicBezTo>
                      <a:pt x="6193" y="8618"/>
                      <a:pt x="4990" y="7345"/>
                      <a:pt x="4414" y="6106"/>
                    </a:cubicBezTo>
                    <a:cubicBezTo>
                      <a:pt x="4257" y="5757"/>
                      <a:pt x="4379" y="5356"/>
                      <a:pt x="4693" y="5147"/>
                    </a:cubicBezTo>
                    <a:lnTo>
                      <a:pt x="5600" y="4519"/>
                    </a:lnTo>
                    <a:cubicBezTo>
                      <a:pt x="6002" y="4257"/>
                      <a:pt x="6123" y="3716"/>
                      <a:pt x="5879" y="3298"/>
                    </a:cubicBezTo>
                    <a:lnTo>
                      <a:pt x="4204" y="453"/>
                    </a:lnTo>
                    <a:cubicBezTo>
                      <a:pt x="4025" y="162"/>
                      <a:pt x="3717" y="0"/>
                      <a:pt x="33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42"/>
              <p:cNvSpPr/>
              <p:nvPr/>
            </p:nvSpPr>
            <p:spPr>
              <a:xfrm>
                <a:off x="3537238" y="4209475"/>
                <a:ext cx="246425" cy="230850"/>
              </a:xfrm>
              <a:custGeom>
                <a:avLst/>
                <a:gdLst/>
                <a:ahLst/>
                <a:cxnLst/>
                <a:rect l="l" t="t" r="r" b="b"/>
                <a:pathLst>
                  <a:path w="9857" h="9234" extrusionOk="0">
                    <a:moveTo>
                      <a:pt x="7048" y="2339"/>
                    </a:moveTo>
                    <a:cubicBezTo>
                      <a:pt x="7309" y="2339"/>
                      <a:pt x="7519" y="2548"/>
                      <a:pt x="7519" y="2809"/>
                    </a:cubicBezTo>
                    <a:cubicBezTo>
                      <a:pt x="7519" y="3053"/>
                      <a:pt x="7309" y="3263"/>
                      <a:pt x="7048" y="3263"/>
                    </a:cubicBezTo>
                    <a:lnTo>
                      <a:pt x="2896" y="3263"/>
                    </a:lnTo>
                    <a:cubicBezTo>
                      <a:pt x="2634" y="3263"/>
                      <a:pt x="2424" y="3053"/>
                      <a:pt x="2424" y="2809"/>
                    </a:cubicBezTo>
                    <a:cubicBezTo>
                      <a:pt x="2424" y="2548"/>
                      <a:pt x="2634" y="2339"/>
                      <a:pt x="2896" y="2339"/>
                    </a:cubicBezTo>
                    <a:close/>
                    <a:moveTo>
                      <a:pt x="5669" y="4188"/>
                    </a:moveTo>
                    <a:cubicBezTo>
                      <a:pt x="5914" y="4188"/>
                      <a:pt x="6123" y="4397"/>
                      <a:pt x="6123" y="4642"/>
                    </a:cubicBezTo>
                    <a:cubicBezTo>
                      <a:pt x="6123" y="4903"/>
                      <a:pt x="5914" y="5112"/>
                      <a:pt x="5669" y="5112"/>
                    </a:cubicBezTo>
                    <a:lnTo>
                      <a:pt x="2896" y="5112"/>
                    </a:lnTo>
                    <a:cubicBezTo>
                      <a:pt x="2634" y="5112"/>
                      <a:pt x="2424" y="4903"/>
                      <a:pt x="2424" y="4642"/>
                    </a:cubicBezTo>
                    <a:cubicBezTo>
                      <a:pt x="2424" y="4397"/>
                      <a:pt x="2634" y="4188"/>
                      <a:pt x="2896" y="4188"/>
                    </a:cubicBezTo>
                    <a:close/>
                    <a:moveTo>
                      <a:pt x="3699" y="1"/>
                    </a:moveTo>
                    <a:cubicBezTo>
                      <a:pt x="1657" y="1"/>
                      <a:pt x="0" y="1658"/>
                      <a:pt x="0" y="3700"/>
                    </a:cubicBezTo>
                    <a:cubicBezTo>
                      <a:pt x="0" y="5723"/>
                      <a:pt x="1640" y="7380"/>
                      <a:pt x="3664" y="7380"/>
                    </a:cubicBezTo>
                    <a:lnTo>
                      <a:pt x="3664" y="8776"/>
                    </a:lnTo>
                    <a:cubicBezTo>
                      <a:pt x="3664" y="9055"/>
                      <a:pt x="3888" y="9234"/>
                      <a:pt x="4126" y="9234"/>
                    </a:cubicBezTo>
                    <a:cubicBezTo>
                      <a:pt x="4245" y="9234"/>
                      <a:pt x="4367" y="9189"/>
                      <a:pt x="4466" y="9090"/>
                    </a:cubicBezTo>
                    <a:lnTo>
                      <a:pt x="6141" y="7380"/>
                    </a:lnTo>
                    <a:lnTo>
                      <a:pt x="6158" y="7380"/>
                    </a:lnTo>
                    <a:cubicBezTo>
                      <a:pt x="8200" y="7380"/>
                      <a:pt x="9856" y="5740"/>
                      <a:pt x="9856" y="3700"/>
                    </a:cubicBezTo>
                    <a:cubicBezTo>
                      <a:pt x="9856" y="1658"/>
                      <a:pt x="8200" y="1"/>
                      <a:pt x="615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9" name="Google Shape;729;p42"/>
            <p:cNvSpPr/>
            <p:nvPr/>
          </p:nvSpPr>
          <p:spPr>
            <a:xfrm rot="-2700000">
              <a:off x="761762" y="591157"/>
              <a:ext cx="207049" cy="203877"/>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0" name="Google Shape;730;p42"/>
            <p:cNvGrpSpPr/>
            <p:nvPr/>
          </p:nvGrpSpPr>
          <p:grpSpPr>
            <a:xfrm>
              <a:off x="8054864" y="531011"/>
              <a:ext cx="369126" cy="324424"/>
              <a:chOff x="4467200" y="877100"/>
              <a:chExt cx="481825" cy="423475"/>
            </a:xfrm>
          </p:grpSpPr>
          <p:sp>
            <p:nvSpPr>
              <p:cNvPr id="731" name="Google Shape;731;p42"/>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2" name="Google Shape;732;p42"/>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3" name="Google Shape;733;p42"/>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4" name="Google Shape;734;p42"/>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sp>
        <p:nvSpPr>
          <p:cNvPr id="735" name="Google Shape;735;p42"/>
          <p:cNvSpPr txBox="1"/>
          <p:nvPr/>
        </p:nvSpPr>
        <p:spPr>
          <a:xfrm>
            <a:off x="2483375" y="3327138"/>
            <a:ext cx="777300" cy="2907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000">
                <a:solidFill>
                  <a:schemeClr val="dk2"/>
                </a:solidFill>
                <a:latin typeface="Lexend Deca"/>
                <a:ea typeface="Lexend Deca"/>
                <a:cs typeface="Lexend Deca"/>
                <a:sym typeface="Lexend Deca"/>
              </a:rPr>
              <a:t>11:25 AM</a:t>
            </a:r>
            <a:endParaRPr sz="1000">
              <a:solidFill>
                <a:schemeClr val="dk2"/>
              </a:solidFill>
              <a:latin typeface="Lexend Deca"/>
              <a:ea typeface="Lexend Deca"/>
              <a:cs typeface="Lexend Deca"/>
              <a:sym typeface="Lexend Deca"/>
            </a:endParaRPr>
          </a:p>
        </p:txBody>
      </p:sp>
      <p:sp>
        <p:nvSpPr>
          <p:cNvPr id="736" name="Google Shape;736;p42"/>
          <p:cNvSpPr txBox="1"/>
          <p:nvPr/>
        </p:nvSpPr>
        <p:spPr>
          <a:xfrm>
            <a:off x="5065050" y="3327138"/>
            <a:ext cx="777300" cy="2907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000">
                <a:solidFill>
                  <a:schemeClr val="dk2"/>
                </a:solidFill>
                <a:latin typeface="Lexend Deca"/>
                <a:ea typeface="Lexend Deca"/>
                <a:cs typeface="Lexend Deca"/>
                <a:sym typeface="Lexend Deca"/>
              </a:rPr>
              <a:t>11:38 AM</a:t>
            </a:r>
            <a:endParaRPr sz="1000">
              <a:solidFill>
                <a:schemeClr val="dk2"/>
              </a:solidFill>
              <a:latin typeface="Lexend Deca"/>
              <a:ea typeface="Lexend Deca"/>
              <a:cs typeface="Lexend Deca"/>
              <a:sym typeface="Lexend Deca"/>
            </a:endParaRPr>
          </a:p>
        </p:txBody>
      </p:sp>
      <p:sp>
        <p:nvSpPr>
          <p:cNvPr id="737" name="Google Shape;737;p42"/>
          <p:cNvSpPr txBox="1"/>
          <p:nvPr/>
        </p:nvSpPr>
        <p:spPr>
          <a:xfrm>
            <a:off x="7646725" y="3327138"/>
            <a:ext cx="777300" cy="2907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000">
                <a:solidFill>
                  <a:schemeClr val="dk2"/>
                </a:solidFill>
                <a:latin typeface="Lexend Deca"/>
                <a:ea typeface="Lexend Deca"/>
                <a:cs typeface="Lexend Deca"/>
                <a:sym typeface="Lexend Deca"/>
              </a:rPr>
              <a:t>11:45 AM</a:t>
            </a:r>
            <a:endParaRPr sz="1000">
              <a:solidFill>
                <a:schemeClr val="dk2"/>
              </a:solidFill>
              <a:latin typeface="Lexend Deca"/>
              <a:ea typeface="Lexend Deca"/>
              <a:cs typeface="Lexend Deca"/>
              <a:sym typeface="Lexend Deca"/>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41"/>
        <p:cNvGrpSpPr/>
        <p:nvPr/>
      </p:nvGrpSpPr>
      <p:grpSpPr>
        <a:xfrm>
          <a:off x="0" y="0"/>
          <a:ext cx="0" cy="0"/>
          <a:chOff x="0" y="0"/>
          <a:chExt cx="0" cy="0"/>
        </a:xfrm>
      </p:grpSpPr>
      <p:grpSp>
        <p:nvGrpSpPr>
          <p:cNvPr id="742" name="Google Shape;742;p43"/>
          <p:cNvGrpSpPr/>
          <p:nvPr/>
        </p:nvGrpSpPr>
        <p:grpSpPr>
          <a:xfrm>
            <a:off x="4833700" y="1714500"/>
            <a:ext cx="3519300" cy="2099825"/>
            <a:chOff x="4833700" y="1714500"/>
            <a:chExt cx="3519300" cy="2099825"/>
          </a:xfrm>
        </p:grpSpPr>
        <p:sp>
          <p:nvSpPr>
            <p:cNvPr id="743" name="Google Shape;743;p43"/>
            <p:cNvSpPr/>
            <p:nvPr/>
          </p:nvSpPr>
          <p:spPr>
            <a:xfrm>
              <a:off x="5031300" y="1714500"/>
              <a:ext cx="3124200" cy="1880400"/>
            </a:xfrm>
            <a:prstGeom prst="round2SameRect">
              <a:avLst>
                <a:gd name="adj1" fmla="val 11834"/>
                <a:gd name="adj2" fmla="val 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43"/>
            <p:cNvSpPr/>
            <p:nvPr/>
          </p:nvSpPr>
          <p:spPr>
            <a:xfrm rot="10800000">
              <a:off x="4833700" y="3594725"/>
              <a:ext cx="3519300" cy="219600"/>
            </a:xfrm>
            <a:prstGeom prst="round2SameRect">
              <a:avLst>
                <a:gd name="adj1" fmla="val 41053"/>
                <a:gd name="adj2" fmla="val 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43"/>
            <p:cNvSpPr/>
            <p:nvPr/>
          </p:nvSpPr>
          <p:spPr>
            <a:xfrm>
              <a:off x="6566400" y="1772300"/>
              <a:ext cx="54000" cy="540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6" name="Google Shape;746;p43"/>
          <p:cNvSpPr/>
          <p:nvPr/>
        </p:nvSpPr>
        <p:spPr>
          <a:xfrm flipH="1">
            <a:off x="838809" y="1474800"/>
            <a:ext cx="3693316" cy="1542825"/>
          </a:xfrm>
          <a:custGeom>
            <a:avLst/>
            <a:gdLst/>
            <a:ahLst/>
            <a:cxnLst/>
            <a:rect l="l" t="t" r="r" b="b"/>
            <a:pathLst>
              <a:path w="44577" h="24025" extrusionOk="0">
                <a:moveTo>
                  <a:pt x="212" y="0"/>
                </a:moveTo>
                <a:cubicBezTo>
                  <a:pt x="124" y="0"/>
                  <a:pt x="54" y="53"/>
                  <a:pt x="19" y="140"/>
                </a:cubicBezTo>
                <a:cubicBezTo>
                  <a:pt x="1" y="210"/>
                  <a:pt x="37" y="297"/>
                  <a:pt x="107" y="332"/>
                </a:cubicBezTo>
                <a:lnTo>
                  <a:pt x="4660" y="3245"/>
                </a:lnTo>
                <a:lnTo>
                  <a:pt x="4660" y="21582"/>
                </a:lnTo>
                <a:cubicBezTo>
                  <a:pt x="4660" y="22925"/>
                  <a:pt x="5760" y="24024"/>
                  <a:pt x="7102" y="24024"/>
                </a:cubicBezTo>
                <a:lnTo>
                  <a:pt x="42134" y="24024"/>
                </a:lnTo>
                <a:cubicBezTo>
                  <a:pt x="43478" y="24024"/>
                  <a:pt x="44577" y="22925"/>
                  <a:pt x="44577" y="21582"/>
                </a:cubicBezTo>
                <a:lnTo>
                  <a:pt x="44577" y="2443"/>
                </a:lnTo>
                <a:cubicBezTo>
                  <a:pt x="44577" y="1100"/>
                  <a:pt x="43478" y="0"/>
                  <a:pt x="421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43"/>
          <p:cNvSpPr txBox="1">
            <a:spLocks noGrp="1"/>
          </p:cNvSpPr>
          <p:nvPr>
            <p:ph type="ctrTitle"/>
          </p:nvPr>
        </p:nvSpPr>
        <p:spPr>
          <a:xfrm flipH="1">
            <a:off x="970450" y="1653563"/>
            <a:ext cx="3058500" cy="1185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Product Demo</a:t>
            </a:r>
            <a:endParaRPr/>
          </a:p>
        </p:txBody>
      </p:sp>
      <p:sp>
        <p:nvSpPr>
          <p:cNvPr id="748" name="Google Shape;748;p43"/>
          <p:cNvSpPr txBox="1">
            <a:spLocks noGrp="1"/>
          </p:cNvSpPr>
          <p:nvPr>
            <p:ph type="subTitle" idx="1"/>
          </p:nvPr>
        </p:nvSpPr>
        <p:spPr>
          <a:xfrm flipH="1">
            <a:off x="838825" y="3048425"/>
            <a:ext cx="3307200" cy="1144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You can replace the image on the screen with your own work. Just right-click on it and select “Replace image”</a:t>
            </a:r>
            <a:endParaRPr/>
          </a:p>
        </p:txBody>
      </p:sp>
      <p:sp>
        <p:nvSpPr>
          <p:cNvPr id="749" name="Google Shape;749;p43"/>
          <p:cNvSpPr/>
          <p:nvPr/>
        </p:nvSpPr>
        <p:spPr>
          <a:xfrm>
            <a:off x="4308150" y="2165513"/>
            <a:ext cx="161825" cy="161400"/>
          </a:xfrm>
          <a:custGeom>
            <a:avLst/>
            <a:gdLst/>
            <a:ahLst/>
            <a:cxnLst/>
            <a:rect l="l" t="t" r="r" b="b"/>
            <a:pathLst>
              <a:path w="6473" h="6456" extrusionOk="0">
                <a:moveTo>
                  <a:pt x="4493" y="2120"/>
                </a:moveTo>
                <a:cubicBezTo>
                  <a:pt x="4611" y="2120"/>
                  <a:pt x="4729" y="2163"/>
                  <a:pt x="4816" y="2250"/>
                </a:cubicBezTo>
                <a:cubicBezTo>
                  <a:pt x="5007" y="2443"/>
                  <a:pt x="5007" y="2722"/>
                  <a:pt x="4816" y="2913"/>
                </a:cubicBezTo>
                <a:lnTo>
                  <a:pt x="3106" y="4623"/>
                </a:lnTo>
                <a:cubicBezTo>
                  <a:pt x="3010" y="4719"/>
                  <a:pt x="2892" y="4768"/>
                  <a:pt x="2774" y="4768"/>
                </a:cubicBezTo>
                <a:cubicBezTo>
                  <a:pt x="2656" y="4768"/>
                  <a:pt x="2539" y="4719"/>
                  <a:pt x="2443" y="4623"/>
                </a:cubicBezTo>
                <a:lnTo>
                  <a:pt x="1518" y="3716"/>
                </a:lnTo>
                <a:cubicBezTo>
                  <a:pt x="1343" y="3525"/>
                  <a:pt x="1343" y="3246"/>
                  <a:pt x="1518" y="3053"/>
                </a:cubicBezTo>
                <a:cubicBezTo>
                  <a:pt x="1614" y="2966"/>
                  <a:pt x="1736" y="2922"/>
                  <a:pt x="1856" y="2922"/>
                </a:cubicBezTo>
                <a:cubicBezTo>
                  <a:pt x="1976" y="2922"/>
                  <a:pt x="2094" y="2966"/>
                  <a:pt x="2181" y="3053"/>
                </a:cubicBezTo>
                <a:lnTo>
                  <a:pt x="2774" y="3646"/>
                </a:lnTo>
                <a:lnTo>
                  <a:pt x="4170" y="2250"/>
                </a:lnTo>
                <a:cubicBezTo>
                  <a:pt x="4257" y="2163"/>
                  <a:pt x="4375" y="2120"/>
                  <a:pt x="4493" y="2120"/>
                </a:cubicBezTo>
                <a:close/>
                <a:moveTo>
                  <a:pt x="3228" y="1"/>
                </a:moveTo>
                <a:cubicBezTo>
                  <a:pt x="1448" y="1"/>
                  <a:pt x="1" y="1448"/>
                  <a:pt x="1" y="3227"/>
                </a:cubicBezTo>
                <a:cubicBezTo>
                  <a:pt x="1" y="5007"/>
                  <a:pt x="1448" y="6456"/>
                  <a:pt x="3228" y="6456"/>
                </a:cubicBezTo>
                <a:cubicBezTo>
                  <a:pt x="5025" y="6456"/>
                  <a:pt x="6473" y="5007"/>
                  <a:pt x="6473" y="3227"/>
                </a:cubicBezTo>
                <a:cubicBezTo>
                  <a:pt x="6473" y="1448"/>
                  <a:pt x="5025" y="1"/>
                  <a:pt x="32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43"/>
          <p:cNvSpPr txBox="1"/>
          <p:nvPr/>
        </p:nvSpPr>
        <p:spPr>
          <a:xfrm>
            <a:off x="838825" y="1187313"/>
            <a:ext cx="777300" cy="290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chemeClr val="dk2"/>
                </a:solidFill>
                <a:latin typeface="Lexend Deca"/>
                <a:ea typeface="Lexend Deca"/>
                <a:cs typeface="Lexend Deca"/>
                <a:sym typeface="Lexend Deca"/>
              </a:rPr>
              <a:t>11:25 AM</a:t>
            </a:r>
            <a:endParaRPr sz="1000">
              <a:solidFill>
                <a:schemeClr val="dk2"/>
              </a:solidFill>
              <a:latin typeface="Lexend Deca"/>
              <a:ea typeface="Lexend Deca"/>
              <a:cs typeface="Lexend Deca"/>
              <a:sym typeface="Lexend Deca"/>
            </a:endParaRPr>
          </a:p>
        </p:txBody>
      </p:sp>
      <p:pic>
        <p:nvPicPr>
          <p:cNvPr id="751" name="Google Shape;751;p43"/>
          <p:cNvPicPr preferRelativeResize="0"/>
          <p:nvPr/>
        </p:nvPicPr>
        <p:blipFill rotWithShape="1">
          <a:blip r:embed="rId3">
            <a:alphaModFix/>
          </a:blip>
          <a:srcRect l="14113" r="25415"/>
          <a:stretch/>
        </p:blipFill>
        <p:spPr>
          <a:xfrm>
            <a:off x="1185749" y="476225"/>
            <a:ext cx="433800" cy="433800"/>
          </a:xfrm>
          <a:prstGeom prst="ellipse">
            <a:avLst/>
          </a:prstGeom>
          <a:noFill/>
          <a:ln w="28575" cap="flat" cmpd="sng">
            <a:solidFill>
              <a:schemeClr val="lt1"/>
            </a:solidFill>
            <a:prstDash val="solid"/>
            <a:round/>
            <a:headEnd type="none" w="sm" len="sm"/>
            <a:tailEnd type="none" w="sm" len="sm"/>
          </a:ln>
        </p:spPr>
      </p:pic>
      <p:grpSp>
        <p:nvGrpSpPr>
          <p:cNvPr id="752" name="Google Shape;752;p43"/>
          <p:cNvGrpSpPr/>
          <p:nvPr/>
        </p:nvGrpSpPr>
        <p:grpSpPr>
          <a:xfrm>
            <a:off x="720002" y="530839"/>
            <a:ext cx="7703988" cy="324596"/>
            <a:chOff x="720002" y="530839"/>
            <a:chExt cx="7703988" cy="324596"/>
          </a:xfrm>
        </p:grpSpPr>
        <p:grpSp>
          <p:nvGrpSpPr>
            <p:cNvPr id="753" name="Google Shape;753;p43"/>
            <p:cNvGrpSpPr/>
            <p:nvPr/>
          </p:nvGrpSpPr>
          <p:grpSpPr>
            <a:xfrm>
              <a:off x="7526973" y="530839"/>
              <a:ext cx="332201" cy="324420"/>
              <a:chOff x="3380213" y="4209475"/>
              <a:chExt cx="403450" cy="394000"/>
            </a:xfrm>
          </p:grpSpPr>
          <p:sp>
            <p:nvSpPr>
              <p:cNvPr id="754" name="Google Shape;754;p43"/>
              <p:cNvSpPr/>
              <p:nvPr/>
            </p:nvSpPr>
            <p:spPr>
              <a:xfrm>
                <a:off x="3380213" y="4266625"/>
                <a:ext cx="338900" cy="336850"/>
              </a:xfrm>
              <a:custGeom>
                <a:avLst/>
                <a:gdLst/>
                <a:ahLst/>
                <a:cxnLst/>
                <a:rect l="l" t="t" r="r" b="b"/>
                <a:pathLst>
                  <a:path w="13556" h="13474" extrusionOk="0">
                    <a:moveTo>
                      <a:pt x="3399" y="0"/>
                    </a:moveTo>
                    <a:cubicBezTo>
                      <a:pt x="3221" y="0"/>
                      <a:pt x="3041" y="51"/>
                      <a:pt x="2878" y="157"/>
                    </a:cubicBezTo>
                    <a:lnTo>
                      <a:pt x="1431" y="1134"/>
                    </a:lnTo>
                    <a:cubicBezTo>
                      <a:pt x="0" y="2093"/>
                      <a:pt x="245" y="4082"/>
                      <a:pt x="889" y="5687"/>
                    </a:cubicBezTo>
                    <a:cubicBezTo>
                      <a:pt x="2024" y="8479"/>
                      <a:pt x="4850" y="11497"/>
                      <a:pt x="7589" y="12805"/>
                    </a:cubicBezTo>
                    <a:cubicBezTo>
                      <a:pt x="8384" y="13190"/>
                      <a:pt x="9290" y="13473"/>
                      <a:pt x="10124" y="13473"/>
                    </a:cubicBezTo>
                    <a:cubicBezTo>
                      <a:pt x="10919" y="13473"/>
                      <a:pt x="11649" y="13216"/>
                      <a:pt x="12160" y="12544"/>
                    </a:cubicBezTo>
                    <a:lnTo>
                      <a:pt x="13225" y="11149"/>
                    </a:lnTo>
                    <a:cubicBezTo>
                      <a:pt x="13555" y="10730"/>
                      <a:pt x="13451" y="10137"/>
                      <a:pt x="13015" y="9823"/>
                    </a:cubicBezTo>
                    <a:lnTo>
                      <a:pt x="10276" y="7973"/>
                    </a:lnTo>
                    <a:cubicBezTo>
                      <a:pt x="10119" y="7871"/>
                      <a:pt x="9941" y="7822"/>
                      <a:pt x="9765" y="7822"/>
                    </a:cubicBezTo>
                    <a:cubicBezTo>
                      <a:pt x="9490" y="7822"/>
                      <a:pt x="9218" y="7942"/>
                      <a:pt x="9038" y="8165"/>
                    </a:cubicBezTo>
                    <a:lnTo>
                      <a:pt x="8356" y="9055"/>
                    </a:lnTo>
                    <a:cubicBezTo>
                      <a:pt x="8208" y="9249"/>
                      <a:pt x="7977" y="9353"/>
                      <a:pt x="7742" y="9353"/>
                    </a:cubicBezTo>
                    <a:cubicBezTo>
                      <a:pt x="7619" y="9353"/>
                      <a:pt x="7494" y="9325"/>
                      <a:pt x="7379" y="9264"/>
                    </a:cubicBezTo>
                    <a:cubicBezTo>
                      <a:pt x="6193" y="8618"/>
                      <a:pt x="4990" y="7345"/>
                      <a:pt x="4414" y="6106"/>
                    </a:cubicBezTo>
                    <a:cubicBezTo>
                      <a:pt x="4257" y="5757"/>
                      <a:pt x="4379" y="5356"/>
                      <a:pt x="4693" y="5147"/>
                    </a:cubicBezTo>
                    <a:lnTo>
                      <a:pt x="5600" y="4519"/>
                    </a:lnTo>
                    <a:cubicBezTo>
                      <a:pt x="6002" y="4257"/>
                      <a:pt x="6123" y="3716"/>
                      <a:pt x="5879" y="3298"/>
                    </a:cubicBezTo>
                    <a:lnTo>
                      <a:pt x="4204" y="453"/>
                    </a:lnTo>
                    <a:cubicBezTo>
                      <a:pt x="4025" y="162"/>
                      <a:pt x="3717" y="0"/>
                      <a:pt x="33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43"/>
              <p:cNvSpPr/>
              <p:nvPr/>
            </p:nvSpPr>
            <p:spPr>
              <a:xfrm>
                <a:off x="3537238" y="4209475"/>
                <a:ext cx="246425" cy="230850"/>
              </a:xfrm>
              <a:custGeom>
                <a:avLst/>
                <a:gdLst/>
                <a:ahLst/>
                <a:cxnLst/>
                <a:rect l="l" t="t" r="r" b="b"/>
                <a:pathLst>
                  <a:path w="9857" h="9234" extrusionOk="0">
                    <a:moveTo>
                      <a:pt x="7048" y="2339"/>
                    </a:moveTo>
                    <a:cubicBezTo>
                      <a:pt x="7309" y="2339"/>
                      <a:pt x="7519" y="2548"/>
                      <a:pt x="7519" y="2809"/>
                    </a:cubicBezTo>
                    <a:cubicBezTo>
                      <a:pt x="7519" y="3053"/>
                      <a:pt x="7309" y="3263"/>
                      <a:pt x="7048" y="3263"/>
                    </a:cubicBezTo>
                    <a:lnTo>
                      <a:pt x="2896" y="3263"/>
                    </a:lnTo>
                    <a:cubicBezTo>
                      <a:pt x="2634" y="3263"/>
                      <a:pt x="2424" y="3053"/>
                      <a:pt x="2424" y="2809"/>
                    </a:cubicBezTo>
                    <a:cubicBezTo>
                      <a:pt x="2424" y="2548"/>
                      <a:pt x="2634" y="2339"/>
                      <a:pt x="2896" y="2339"/>
                    </a:cubicBezTo>
                    <a:close/>
                    <a:moveTo>
                      <a:pt x="5669" y="4188"/>
                    </a:moveTo>
                    <a:cubicBezTo>
                      <a:pt x="5914" y="4188"/>
                      <a:pt x="6123" y="4397"/>
                      <a:pt x="6123" y="4642"/>
                    </a:cubicBezTo>
                    <a:cubicBezTo>
                      <a:pt x="6123" y="4903"/>
                      <a:pt x="5914" y="5112"/>
                      <a:pt x="5669" y="5112"/>
                    </a:cubicBezTo>
                    <a:lnTo>
                      <a:pt x="2896" y="5112"/>
                    </a:lnTo>
                    <a:cubicBezTo>
                      <a:pt x="2634" y="5112"/>
                      <a:pt x="2424" y="4903"/>
                      <a:pt x="2424" y="4642"/>
                    </a:cubicBezTo>
                    <a:cubicBezTo>
                      <a:pt x="2424" y="4397"/>
                      <a:pt x="2634" y="4188"/>
                      <a:pt x="2896" y="4188"/>
                    </a:cubicBezTo>
                    <a:close/>
                    <a:moveTo>
                      <a:pt x="3699" y="1"/>
                    </a:moveTo>
                    <a:cubicBezTo>
                      <a:pt x="1657" y="1"/>
                      <a:pt x="0" y="1658"/>
                      <a:pt x="0" y="3700"/>
                    </a:cubicBezTo>
                    <a:cubicBezTo>
                      <a:pt x="0" y="5723"/>
                      <a:pt x="1640" y="7380"/>
                      <a:pt x="3664" y="7380"/>
                    </a:cubicBezTo>
                    <a:lnTo>
                      <a:pt x="3664" y="8776"/>
                    </a:lnTo>
                    <a:cubicBezTo>
                      <a:pt x="3664" y="9055"/>
                      <a:pt x="3888" y="9234"/>
                      <a:pt x="4126" y="9234"/>
                    </a:cubicBezTo>
                    <a:cubicBezTo>
                      <a:pt x="4245" y="9234"/>
                      <a:pt x="4367" y="9189"/>
                      <a:pt x="4466" y="9090"/>
                    </a:cubicBezTo>
                    <a:lnTo>
                      <a:pt x="6141" y="7380"/>
                    </a:lnTo>
                    <a:lnTo>
                      <a:pt x="6158" y="7380"/>
                    </a:lnTo>
                    <a:cubicBezTo>
                      <a:pt x="8200" y="7380"/>
                      <a:pt x="9856" y="5740"/>
                      <a:pt x="9856" y="3700"/>
                    </a:cubicBezTo>
                    <a:cubicBezTo>
                      <a:pt x="9856" y="1658"/>
                      <a:pt x="8200" y="1"/>
                      <a:pt x="615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6" name="Google Shape;756;p43"/>
            <p:cNvSpPr/>
            <p:nvPr/>
          </p:nvSpPr>
          <p:spPr>
            <a:xfrm rot="-2700000">
              <a:off x="761762" y="591157"/>
              <a:ext cx="207049" cy="203877"/>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7" name="Google Shape;757;p43"/>
            <p:cNvGrpSpPr/>
            <p:nvPr/>
          </p:nvGrpSpPr>
          <p:grpSpPr>
            <a:xfrm>
              <a:off x="8054864" y="531011"/>
              <a:ext cx="369126" cy="324424"/>
              <a:chOff x="4467200" y="877100"/>
              <a:chExt cx="481825" cy="423475"/>
            </a:xfrm>
          </p:grpSpPr>
          <p:sp>
            <p:nvSpPr>
              <p:cNvPr id="758" name="Google Shape;758;p43"/>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9" name="Google Shape;759;p43"/>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0" name="Google Shape;760;p43"/>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1" name="Google Shape;761;p43"/>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grpSp>
        <p:nvGrpSpPr>
          <p:cNvPr id="762" name="Google Shape;762;p43"/>
          <p:cNvGrpSpPr/>
          <p:nvPr/>
        </p:nvGrpSpPr>
        <p:grpSpPr>
          <a:xfrm>
            <a:off x="8054884" y="4613755"/>
            <a:ext cx="332212" cy="332592"/>
            <a:chOff x="6674938" y="1490925"/>
            <a:chExt cx="393850" cy="394300"/>
          </a:xfrm>
        </p:grpSpPr>
        <p:sp>
          <p:nvSpPr>
            <p:cNvPr id="763" name="Google Shape;763;p43"/>
            <p:cNvSpPr/>
            <p:nvPr/>
          </p:nvSpPr>
          <p:spPr>
            <a:xfrm>
              <a:off x="6767813" y="1514925"/>
              <a:ext cx="23150" cy="46250"/>
            </a:xfrm>
            <a:custGeom>
              <a:avLst/>
              <a:gdLst/>
              <a:ahLst/>
              <a:cxnLst/>
              <a:rect l="l" t="t" r="r" b="b"/>
              <a:pathLst>
                <a:path w="926" h="1850" extrusionOk="0">
                  <a:moveTo>
                    <a:pt x="472" y="0"/>
                  </a:moveTo>
                  <a:cubicBezTo>
                    <a:pt x="210" y="0"/>
                    <a:pt x="0" y="210"/>
                    <a:pt x="0" y="471"/>
                  </a:cubicBezTo>
                  <a:lnTo>
                    <a:pt x="0" y="1396"/>
                  </a:lnTo>
                  <a:cubicBezTo>
                    <a:pt x="0" y="1640"/>
                    <a:pt x="210" y="1850"/>
                    <a:pt x="472" y="1850"/>
                  </a:cubicBezTo>
                  <a:cubicBezTo>
                    <a:pt x="716" y="1850"/>
                    <a:pt x="926" y="1640"/>
                    <a:pt x="926" y="1396"/>
                  </a:cubicBezTo>
                  <a:lnTo>
                    <a:pt x="926" y="471"/>
                  </a:lnTo>
                  <a:cubicBezTo>
                    <a:pt x="926" y="210"/>
                    <a:pt x="716" y="0"/>
                    <a:pt x="4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43"/>
            <p:cNvSpPr/>
            <p:nvPr/>
          </p:nvSpPr>
          <p:spPr>
            <a:xfrm>
              <a:off x="6721588" y="1490925"/>
              <a:ext cx="23150" cy="70250"/>
            </a:xfrm>
            <a:custGeom>
              <a:avLst/>
              <a:gdLst/>
              <a:ahLst/>
              <a:cxnLst/>
              <a:rect l="l" t="t" r="r" b="b"/>
              <a:pathLst>
                <a:path w="926" h="2810" extrusionOk="0">
                  <a:moveTo>
                    <a:pt x="472" y="0"/>
                  </a:moveTo>
                  <a:cubicBezTo>
                    <a:pt x="209" y="0"/>
                    <a:pt x="0" y="209"/>
                    <a:pt x="0" y="472"/>
                  </a:cubicBezTo>
                  <a:lnTo>
                    <a:pt x="0" y="2338"/>
                  </a:lnTo>
                  <a:cubicBezTo>
                    <a:pt x="0" y="2600"/>
                    <a:pt x="209" y="2810"/>
                    <a:pt x="472" y="2810"/>
                  </a:cubicBezTo>
                  <a:cubicBezTo>
                    <a:pt x="733" y="2810"/>
                    <a:pt x="925" y="2600"/>
                    <a:pt x="925" y="2338"/>
                  </a:cubicBezTo>
                  <a:lnTo>
                    <a:pt x="925" y="472"/>
                  </a:lnTo>
                  <a:cubicBezTo>
                    <a:pt x="925" y="209"/>
                    <a:pt x="733" y="0"/>
                    <a:pt x="4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43"/>
            <p:cNvSpPr/>
            <p:nvPr/>
          </p:nvSpPr>
          <p:spPr>
            <a:xfrm>
              <a:off x="6998963" y="1490925"/>
              <a:ext cx="22725" cy="70250"/>
            </a:xfrm>
            <a:custGeom>
              <a:avLst/>
              <a:gdLst/>
              <a:ahLst/>
              <a:cxnLst/>
              <a:rect l="l" t="t" r="r" b="b"/>
              <a:pathLst>
                <a:path w="909" h="2810" extrusionOk="0">
                  <a:moveTo>
                    <a:pt x="455" y="0"/>
                  </a:moveTo>
                  <a:cubicBezTo>
                    <a:pt x="194" y="0"/>
                    <a:pt x="1" y="209"/>
                    <a:pt x="1" y="472"/>
                  </a:cubicBezTo>
                  <a:lnTo>
                    <a:pt x="1" y="2356"/>
                  </a:lnTo>
                  <a:cubicBezTo>
                    <a:pt x="1" y="2600"/>
                    <a:pt x="194" y="2810"/>
                    <a:pt x="455" y="2810"/>
                  </a:cubicBezTo>
                  <a:cubicBezTo>
                    <a:pt x="717" y="2810"/>
                    <a:pt x="908" y="2600"/>
                    <a:pt x="908" y="2356"/>
                  </a:cubicBezTo>
                  <a:lnTo>
                    <a:pt x="908" y="472"/>
                  </a:lnTo>
                  <a:cubicBezTo>
                    <a:pt x="908" y="209"/>
                    <a:pt x="717" y="0"/>
                    <a:pt x="4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43"/>
            <p:cNvSpPr/>
            <p:nvPr/>
          </p:nvSpPr>
          <p:spPr>
            <a:xfrm>
              <a:off x="6952738" y="1514925"/>
              <a:ext cx="23150" cy="46250"/>
            </a:xfrm>
            <a:custGeom>
              <a:avLst/>
              <a:gdLst/>
              <a:ahLst/>
              <a:cxnLst/>
              <a:rect l="l" t="t" r="r" b="b"/>
              <a:pathLst>
                <a:path w="926" h="1850" extrusionOk="0">
                  <a:moveTo>
                    <a:pt x="454" y="0"/>
                  </a:moveTo>
                  <a:cubicBezTo>
                    <a:pt x="210" y="0"/>
                    <a:pt x="1" y="210"/>
                    <a:pt x="1" y="471"/>
                  </a:cubicBezTo>
                  <a:lnTo>
                    <a:pt x="1" y="1396"/>
                  </a:lnTo>
                  <a:cubicBezTo>
                    <a:pt x="1" y="1640"/>
                    <a:pt x="210" y="1850"/>
                    <a:pt x="454" y="1850"/>
                  </a:cubicBezTo>
                  <a:cubicBezTo>
                    <a:pt x="717" y="1850"/>
                    <a:pt x="926" y="1640"/>
                    <a:pt x="926" y="1396"/>
                  </a:cubicBezTo>
                  <a:lnTo>
                    <a:pt x="926" y="471"/>
                  </a:lnTo>
                  <a:cubicBezTo>
                    <a:pt x="926" y="210"/>
                    <a:pt x="717" y="0"/>
                    <a:pt x="4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43"/>
            <p:cNvSpPr/>
            <p:nvPr/>
          </p:nvSpPr>
          <p:spPr>
            <a:xfrm>
              <a:off x="6674938" y="1584250"/>
              <a:ext cx="393850" cy="300975"/>
            </a:xfrm>
            <a:custGeom>
              <a:avLst/>
              <a:gdLst/>
              <a:ahLst/>
              <a:cxnLst/>
              <a:rect l="l" t="t" r="r" b="b"/>
              <a:pathLst>
                <a:path w="15754" h="12039" extrusionOk="0">
                  <a:moveTo>
                    <a:pt x="454" y="0"/>
                  </a:moveTo>
                  <a:cubicBezTo>
                    <a:pt x="209" y="0"/>
                    <a:pt x="0" y="210"/>
                    <a:pt x="0" y="472"/>
                  </a:cubicBezTo>
                  <a:lnTo>
                    <a:pt x="0" y="11568"/>
                  </a:lnTo>
                  <a:cubicBezTo>
                    <a:pt x="0" y="11851"/>
                    <a:pt x="223" y="12038"/>
                    <a:pt x="459" y="12038"/>
                  </a:cubicBezTo>
                  <a:cubicBezTo>
                    <a:pt x="572" y="12038"/>
                    <a:pt x="689" y="11995"/>
                    <a:pt x="784" y="11899"/>
                  </a:cubicBezTo>
                  <a:lnTo>
                    <a:pt x="3454" y="9230"/>
                  </a:lnTo>
                  <a:lnTo>
                    <a:pt x="15300" y="9230"/>
                  </a:lnTo>
                  <a:cubicBezTo>
                    <a:pt x="15544" y="9230"/>
                    <a:pt x="15753" y="9021"/>
                    <a:pt x="15753" y="8777"/>
                  </a:cubicBezTo>
                  <a:lnTo>
                    <a:pt x="15753" y="472"/>
                  </a:lnTo>
                  <a:cubicBezTo>
                    <a:pt x="15753" y="210"/>
                    <a:pt x="15544" y="0"/>
                    <a:pt x="15300" y="0"/>
                  </a:cubicBezTo>
                  <a:lnTo>
                    <a:pt x="10189" y="0"/>
                  </a:lnTo>
                  <a:lnTo>
                    <a:pt x="10189" y="2268"/>
                  </a:lnTo>
                  <a:cubicBezTo>
                    <a:pt x="10189" y="3385"/>
                    <a:pt x="9386" y="4327"/>
                    <a:pt x="8339" y="4537"/>
                  </a:cubicBezTo>
                  <a:lnTo>
                    <a:pt x="8339" y="5532"/>
                  </a:lnTo>
                  <a:lnTo>
                    <a:pt x="9263" y="5532"/>
                  </a:lnTo>
                  <a:cubicBezTo>
                    <a:pt x="9508" y="5532"/>
                    <a:pt x="9717" y="5741"/>
                    <a:pt x="9717" y="6002"/>
                  </a:cubicBezTo>
                  <a:cubicBezTo>
                    <a:pt x="9717" y="6264"/>
                    <a:pt x="9508" y="6456"/>
                    <a:pt x="9263" y="6456"/>
                  </a:cubicBezTo>
                  <a:lnTo>
                    <a:pt x="6490" y="6456"/>
                  </a:lnTo>
                  <a:cubicBezTo>
                    <a:pt x="6228" y="6456"/>
                    <a:pt x="6036" y="6264"/>
                    <a:pt x="6036" y="6002"/>
                  </a:cubicBezTo>
                  <a:cubicBezTo>
                    <a:pt x="6036" y="5741"/>
                    <a:pt x="6228" y="5532"/>
                    <a:pt x="6490" y="5532"/>
                  </a:cubicBezTo>
                  <a:lnTo>
                    <a:pt x="7414" y="5532"/>
                  </a:lnTo>
                  <a:lnTo>
                    <a:pt x="7414" y="4537"/>
                  </a:lnTo>
                  <a:cubicBezTo>
                    <a:pt x="6367" y="4327"/>
                    <a:pt x="5565" y="3385"/>
                    <a:pt x="5565" y="2268"/>
                  </a:cubicBezTo>
                  <a:lnTo>
                    <a:pt x="556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43"/>
            <p:cNvSpPr/>
            <p:nvPr/>
          </p:nvSpPr>
          <p:spPr>
            <a:xfrm>
              <a:off x="6837188" y="1502700"/>
              <a:ext cx="69350" cy="104700"/>
            </a:xfrm>
            <a:custGeom>
              <a:avLst/>
              <a:gdLst/>
              <a:ahLst/>
              <a:cxnLst/>
              <a:rect l="l" t="t" r="r" b="b"/>
              <a:pathLst>
                <a:path w="2774" h="4188" extrusionOk="0">
                  <a:moveTo>
                    <a:pt x="1378" y="1"/>
                  </a:moveTo>
                  <a:cubicBezTo>
                    <a:pt x="628" y="1"/>
                    <a:pt x="0" y="629"/>
                    <a:pt x="0" y="1378"/>
                  </a:cubicBezTo>
                  <a:lnTo>
                    <a:pt x="0" y="4188"/>
                  </a:lnTo>
                  <a:lnTo>
                    <a:pt x="2773" y="4188"/>
                  </a:lnTo>
                  <a:lnTo>
                    <a:pt x="2773" y="1378"/>
                  </a:lnTo>
                  <a:cubicBezTo>
                    <a:pt x="2773" y="629"/>
                    <a:pt x="2145" y="1"/>
                    <a:pt x="137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43"/>
            <p:cNvSpPr/>
            <p:nvPr/>
          </p:nvSpPr>
          <p:spPr>
            <a:xfrm>
              <a:off x="6837188" y="1630475"/>
              <a:ext cx="69350" cy="45400"/>
            </a:xfrm>
            <a:custGeom>
              <a:avLst/>
              <a:gdLst/>
              <a:ahLst/>
              <a:cxnLst/>
              <a:rect l="l" t="t" r="r" b="b"/>
              <a:pathLst>
                <a:path w="2774" h="1816" extrusionOk="0">
                  <a:moveTo>
                    <a:pt x="0" y="1"/>
                  </a:moveTo>
                  <a:lnTo>
                    <a:pt x="0" y="419"/>
                  </a:lnTo>
                  <a:cubicBezTo>
                    <a:pt x="0" y="1187"/>
                    <a:pt x="628" y="1815"/>
                    <a:pt x="1378" y="1815"/>
                  </a:cubicBezTo>
                  <a:cubicBezTo>
                    <a:pt x="2145" y="1815"/>
                    <a:pt x="2773" y="1187"/>
                    <a:pt x="2773" y="419"/>
                  </a:cubicBezTo>
                  <a:lnTo>
                    <a:pt x="277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 name="Google Shape;770;p43"/>
          <p:cNvGrpSpPr/>
          <p:nvPr/>
        </p:nvGrpSpPr>
        <p:grpSpPr>
          <a:xfrm>
            <a:off x="7495358" y="4615864"/>
            <a:ext cx="332239" cy="328589"/>
            <a:chOff x="3385438" y="2850425"/>
            <a:chExt cx="398225" cy="393850"/>
          </a:xfrm>
        </p:grpSpPr>
        <p:sp>
          <p:nvSpPr>
            <p:cNvPr id="771" name="Google Shape;771;p43"/>
            <p:cNvSpPr/>
            <p:nvPr/>
          </p:nvSpPr>
          <p:spPr>
            <a:xfrm>
              <a:off x="3482688" y="2966450"/>
              <a:ext cx="207625" cy="122150"/>
            </a:xfrm>
            <a:custGeom>
              <a:avLst/>
              <a:gdLst/>
              <a:ahLst/>
              <a:cxnLst/>
              <a:rect l="l" t="t" r="r" b="b"/>
              <a:pathLst>
                <a:path w="8305" h="4886" extrusionOk="0">
                  <a:moveTo>
                    <a:pt x="5078" y="471"/>
                  </a:moveTo>
                  <a:cubicBezTo>
                    <a:pt x="5846" y="471"/>
                    <a:pt x="6456" y="1082"/>
                    <a:pt x="6456" y="1850"/>
                  </a:cubicBezTo>
                  <a:cubicBezTo>
                    <a:pt x="6456" y="2617"/>
                    <a:pt x="5846" y="3245"/>
                    <a:pt x="5078" y="3245"/>
                  </a:cubicBezTo>
                  <a:cubicBezTo>
                    <a:pt x="4310" y="3245"/>
                    <a:pt x="3699" y="2617"/>
                    <a:pt x="3699" y="1850"/>
                  </a:cubicBezTo>
                  <a:cubicBezTo>
                    <a:pt x="3699" y="1082"/>
                    <a:pt x="4310" y="471"/>
                    <a:pt x="5078" y="471"/>
                  </a:cubicBezTo>
                  <a:close/>
                  <a:moveTo>
                    <a:pt x="1" y="0"/>
                  </a:moveTo>
                  <a:lnTo>
                    <a:pt x="1" y="4432"/>
                  </a:lnTo>
                  <a:lnTo>
                    <a:pt x="1973" y="2443"/>
                  </a:lnTo>
                  <a:cubicBezTo>
                    <a:pt x="2068" y="2355"/>
                    <a:pt x="2190" y="2312"/>
                    <a:pt x="2310" y="2312"/>
                  </a:cubicBezTo>
                  <a:cubicBezTo>
                    <a:pt x="2430" y="2312"/>
                    <a:pt x="2548" y="2355"/>
                    <a:pt x="2636" y="2443"/>
                  </a:cubicBezTo>
                  <a:lnTo>
                    <a:pt x="5078" y="4885"/>
                  </a:lnTo>
                  <a:lnTo>
                    <a:pt x="6595" y="3367"/>
                  </a:lnTo>
                  <a:cubicBezTo>
                    <a:pt x="6682" y="3279"/>
                    <a:pt x="6800" y="3236"/>
                    <a:pt x="6920" y="3236"/>
                  </a:cubicBezTo>
                  <a:cubicBezTo>
                    <a:pt x="7040" y="3236"/>
                    <a:pt x="7163" y="3279"/>
                    <a:pt x="7258" y="3367"/>
                  </a:cubicBezTo>
                  <a:lnTo>
                    <a:pt x="8305" y="4432"/>
                  </a:lnTo>
                  <a:lnTo>
                    <a:pt x="830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43"/>
            <p:cNvSpPr/>
            <p:nvPr/>
          </p:nvSpPr>
          <p:spPr>
            <a:xfrm>
              <a:off x="3598288" y="3001325"/>
              <a:ext cx="23125" cy="23125"/>
            </a:xfrm>
            <a:custGeom>
              <a:avLst/>
              <a:gdLst/>
              <a:ahLst/>
              <a:cxnLst/>
              <a:rect l="l" t="t" r="r" b="b"/>
              <a:pathLst>
                <a:path w="925" h="925" extrusionOk="0">
                  <a:moveTo>
                    <a:pt x="454" y="1"/>
                  </a:moveTo>
                  <a:cubicBezTo>
                    <a:pt x="192" y="1"/>
                    <a:pt x="0" y="210"/>
                    <a:pt x="0" y="455"/>
                  </a:cubicBezTo>
                  <a:cubicBezTo>
                    <a:pt x="0" y="716"/>
                    <a:pt x="192" y="925"/>
                    <a:pt x="454" y="925"/>
                  </a:cubicBezTo>
                  <a:cubicBezTo>
                    <a:pt x="715" y="925"/>
                    <a:pt x="924" y="716"/>
                    <a:pt x="924" y="455"/>
                  </a:cubicBezTo>
                  <a:cubicBezTo>
                    <a:pt x="924" y="210"/>
                    <a:pt x="715" y="1"/>
                    <a:pt x="4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43"/>
            <p:cNvSpPr/>
            <p:nvPr/>
          </p:nvSpPr>
          <p:spPr>
            <a:xfrm>
              <a:off x="3385438" y="2850425"/>
              <a:ext cx="398225" cy="393850"/>
            </a:xfrm>
            <a:custGeom>
              <a:avLst/>
              <a:gdLst/>
              <a:ahLst/>
              <a:cxnLst/>
              <a:rect l="l" t="t" r="r" b="b"/>
              <a:pathLst>
                <a:path w="15929" h="15754" extrusionOk="0">
                  <a:moveTo>
                    <a:pt x="12195" y="3716"/>
                  </a:moveTo>
                  <a:cubicBezTo>
                    <a:pt x="12702" y="3716"/>
                    <a:pt x="13120" y="4135"/>
                    <a:pt x="13120" y="4641"/>
                  </a:cubicBezTo>
                  <a:lnTo>
                    <a:pt x="13120" y="11113"/>
                  </a:lnTo>
                  <a:cubicBezTo>
                    <a:pt x="13120" y="11620"/>
                    <a:pt x="12702" y="12038"/>
                    <a:pt x="12195" y="12038"/>
                  </a:cubicBezTo>
                  <a:lnTo>
                    <a:pt x="3891" y="12038"/>
                  </a:lnTo>
                  <a:cubicBezTo>
                    <a:pt x="3385" y="12038"/>
                    <a:pt x="2967" y="11620"/>
                    <a:pt x="2967" y="11113"/>
                  </a:cubicBezTo>
                  <a:lnTo>
                    <a:pt x="2967" y="4641"/>
                  </a:lnTo>
                  <a:cubicBezTo>
                    <a:pt x="2967" y="4135"/>
                    <a:pt x="3385" y="3716"/>
                    <a:pt x="3891" y="3716"/>
                  </a:cubicBezTo>
                  <a:close/>
                  <a:moveTo>
                    <a:pt x="8043" y="1"/>
                  </a:moveTo>
                  <a:cubicBezTo>
                    <a:pt x="3681" y="1"/>
                    <a:pt x="157" y="3525"/>
                    <a:pt x="157" y="7868"/>
                  </a:cubicBezTo>
                  <a:cubicBezTo>
                    <a:pt x="157" y="9927"/>
                    <a:pt x="978" y="11899"/>
                    <a:pt x="2390" y="13364"/>
                  </a:cubicBezTo>
                  <a:lnTo>
                    <a:pt x="350" y="14935"/>
                  </a:lnTo>
                  <a:cubicBezTo>
                    <a:pt x="1" y="15196"/>
                    <a:pt x="192" y="15754"/>
                    <a:pt x="629" y="15754"/>
                  </a:cubicBezTo>
                  <a:lnTo>
                    <a:pt x="8078" y="15754"/>
                  </a:lnTo>
                  <a:cubicBezTo>
                    <a:pt x="12404" y="15737"/>
                    <a:pt x="15928" y="12230"/>
                    <a:pt x="15928" y="7868"/>
                  </a:cubicBezTo>
                  <a:cubicBezTo>
                    <a:pt x="15928" y="3525"/>
                    <a:pt x="12404" y="1"/>
                    <a:pt x="80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43"/>
            <p:cNvSpPr/>
            <p:nvPr/>
          </p:nvSpPr>
          <p:spPr>
            <a:xfrm>
              <a:off x="3482688" y="3051925"/>
              <a:ext cx="207625" cy="76350"/>
            </a:xfrm>
            <a:custGeom>
              <a:avLst/>
              <a:gdLst/>
              <a:ahLst/>
              <a:cxnLst/>
              <a:rect l="l" t="t" r="r" b="b"/>
              <a:pathLst>
                <a:path w="8305" h="3054" extrusionOk="0">
                  <a:moveTo>
                    <a:pt x="2303" y="1"/>
                  </a:moveTo>
                  <a:lnTo>
                    <a:pt x="1" y="2320"/>
                  </a:lnTo>
                  <a:lnTo>
                    <a:pt x="1" y="3053"/>
                  </a:lnTo>
                  <a:lnTo>
                    <a:pt x="8305" y="3053"/>
                  </a:lnTo>
                  <a:lnTo>
                    <a:pt x="8305" y="2320"/>
                  </a:lnTo>
                  <a:lnTo>
                    <a:pt x="6927" y="925"/>
                  </a:lnTo>
                  <a:lnTo>
                    <a:pt x="5409" y="2443"/>
                  </a:lnTo>
                  <a:cubicBezTo>
                    <a:pt x="5313" y="2539"/>
                    <a:pt x="5196" y="2587"/>
                    <a:pt x="5078" y="2587"/>
                  </a:cubicBezTo>
                  <a:cubicBezTo>
                    <a:pt x="4960" y="2587"/>
                    <a:pt x="4842" y="2539"/>
                    <a:pt x="4746" y="2443"/>
                  </a:cubicBezTo>
                  <a:lnTo>
                    <a:pt x="230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5" name="Google Shape;775;p43"/>
          <p:cNvSpPr txBox="1"/>
          <p:nvPr/>
        </p:nvSpPr>
        <p:spPr>
          <a:xfrm>
            <a:off x="1691950" y="446150"/>
            <a:ext cx="3409500" cy="49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b="1">
                <a:solidFill>
                  <a:schemeClr val="lt1"/>
                </a:solidFill>
                <a:latin typeface="Lexend Deca"/>
                <a:ea typeface="Lexend Deca"/>
                <a:cs typeface="Lexend Deca"/>
                <a:sym typeface="Lexend Deca"/>
              </a:rPr>
              <a:t>Texting App Pitch Deck</a:t>
            </a:r>
            <a:endParaRPr sz="2000" b="1">
              <a:solidFill>
                <a:schemeClr val="lt1"/>
              </a:solidFill>
              <a:latin typeface="Lexend Deca"/>
              <a:ea typeface="Lexend Deca"/>
              <a:cs typeface="Lexend Deca"/>
              <a:sym typeface="Lexend Deca"/>
            </a:endParaRPr>
          </a:p>
        </p:txBody>
      </p:sp>
      <p:sp>
        <p:nvSpPr>
          <p:cNvPr id="776" name="Google Shape;776;p43"/>
          <p:cNvSpPr txBox="1"/>
          <p:nvPr/>
        </p:nvSpPr>
        <p:spPr>
          <a:xfrm>
            <a:off x="833325" y="4563150"/>
            <a:ext cx="3409500" cy="43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700" b="1">
                <a:solidFill>
                  <a:schemeClr val="lt1"/>
                </a:solidFill>
                <a:latin typeface="Lexend Deca"/>
                <a:ea typeface="Lexend Deca"/>
                <a:cs typeface="Lexend Deca"/>
                <a:sym typeface="Lexend Deca"/>
              </a:rPr>
              <a:t>Write your message</a:t>
            </a:r>
            <a:endParaRPr sz="1700" b="1">
              <a:solidFill>
                <a:schemeClr val="lt1"/>
              </a:solidFill>
              <a:latin typeface="Lexend Deca"/>
              <a:ea typeface="Lexend Deca"/>
              <a:cs typeface="Lexend Deca"/>
              <a:sym typeface="Lexend Deca"/>
            </a:endParaRPr>
          </a:p>
        </p:txBody>
      </p:sp>
      <p:pic>
        <p:nvPicPr>
          <p:cNvPr id="777" name="Google Shape;777;p43"/>
          <p:cNvPicPr preferRelativeResize="0"/>
          <p:nvPr/>
        </p:nvPicPr>
        <p:blipFill>
          <a:blip r:embed="rId4">
            <a:alphaModFix/>
          </a:blip>
          <a:stretch>
            <a:fillRect/>
          </a:stretch>
        </p:blipFill>
        <p:spPr>
          <a:xfrm>
            <a:off x="5101450" y="1870510"/>
            <a:ext cx="2953500" cy="1651200"/>
          </a:xfrm>
          <a:prstGeom prst="roundRect">
            <a:avLst>
              <a:gd name="adj" fmla="val 9932"/>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81"/>
        <p:cNvGrpSpPr/>
        <p:nvPr/>
      </p:nvGrpSpPr>
      <p:grpSpPr>
        <a:xfrm>
          <a:off x="0" y="0"/>
          <a:ext cx="0" cy="0"/>
          <a:chOff x="0" y="0"/>
          <a:chExt cx="0" cy="0"/>
        </a:xfrm>
      </p:grpSpPr>
      <p:sp>
        <p:nvSpPr>
          <p:cNvPr id="782" name="Google Shape;782;p44"/>
          <p:cNvSpPr/>
          <p:nvPr/>
        </p:nvSpPr>
        <p:spPr>
          <a:xfrm flipH="1">
            <a:off x="5385407" y="2477450"/>
            <a:ext cx="2766893" cy="572709"/>
          </a:xfrm>
          <a:custGeom>
            <a:avLst/>
            <a:gdLst/>
            <a:ahLst/>
            <a:cxnLst/>
            <a:rect l="l" t="t" r="r" b="b"/>
            <a:pathLst>
              <a:path w="66436" h="13225" extrusionOk="0">
                <a:moveTo>
                  <a:pt x="210" y="0"/>
                </a:moveTo>
                <a:cubicBezTo>
                  <a:pt x="123" y="0"/>
                  <a:pt x="54" y="52"/>
                  <a:pt x="19" y="140"/>
                </a:cubicBezTo>
                <a:cubicBezTo>
                  <a:pt x="1" y="210"/>
                  <a:pt x="35" y="296"/>
                  <a:pt x="105" y="331"/>
                </a:cubicBezTo>
                <a:lnTo>
                  <a:pt x="4659" y="3245"/>
                </a:lnTo>
                <a:lnTo>
                  <a:pt x="4659" y="10782"/>
                </a:lnTo>
                <a:cubicBezTo>
                  <a:pt x="4659" y="12125"/>
                  <a:pt x="5758" y="13225"/>
                  <a:pt x="7102" y="13225"/>
                </a:cubicBezTo>
                <a:lnTo>
                  <a:pt x="63993" y="13225"/>
                </a:lnTo>
                <a:cubicBezTo>
                  <a:pt x="65337" y="13225"/>
                  <a:pt x="66436" y="12125"/>
                  <a:pt x="66436" y="10782"/>
                </a:cubicBezTo>
                <a:lnTo>
                  <a:pt x="66436" y="2443"/>
                </a:lnTo>
                <a:cubicBezTo>
                  <a:pt x="66436" y="1099"/>
                  <a:pt x="65337" y="0"/>
                  <a:pt x="639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44"/>
          <p:cNvSpPr/>
          <p:nvPr/>
        </p:nvSpPr>
        <p:spPr>
          <a:xfrm flipH="1">
            <a:off x="5385407" y="3578125"/>
            <a:ext cx="2766893" cy="572709"/>
          </a:xfrm>
          <a:custGeom>
            <a:avLst/>
            <a:gdLst/>
            <a:ahLst/>
            <a:cxnLst/>
            <a:rect l="l" t="t" r="r" b="b"/>
            <a:pathLst>
              <a:path w="66436" h="13225" extrusionOk="0">
                <a:moveTo>
                  <a:pt x="210" y="0"/>
                </a:moveTo>
                <a:cubicBezTo>
                  <a:pt x="123" y="0"/>
                  <a:pt x="54" y="52"/>
                  <a:pt x="19" y="140"/>
                </a:cubicBezTo>
                <a:cubicBezTo>
                  <a:pt x="1" y="210"/>
                  <a:pt x="35" y="296"/>
                  <a:pt x="105" y="331"/>
                </a:cubicBezTo>
                <a:lnTo>
                  <a:pt x="4659" y="3245"/>
                </a:lnTo>
                <a:lnTo>
                  <a:pt x="4659" y="10782"/>
                </a:lnTo>
                <a:cubicBezTo>
                  <a:pt x="4659" y="12125"/>
                  <a:pt x="5758" y="13225"/>
                  <a:pt x="7102" y="13225"/>
                </a:cubicBezTo>
                <a:lnTo>
                  <a:pt x="63993" y="13225"/>
                </a:lnTo>
                <a:cubicBezTo>
                  <a:pt x="65337" y="13225"/>
                  <a:pt x="66436" y="12125"/>
                  <a:pt x="66436" y="10782"/>
                </a:cubicBezTo>
                <a:lnTo>
                  <a:pt x="66436" y="2443"/>
                </a:lnTo>
                <a:cubicBezTo>
                  <a:pt x="66436" y="1099"/>
                  <a:pt x="65337" y="0"/>
                  <a:pt x="639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44"/>
          <p:cNvSpPr/>
          <p:nvPr/>
        </p:nvSpPr>
        <p:spPr>
          <a:xfrm flipH="1">
            <a:off x="5385407" y="1376775"/>
            <a:ext cx="2766893" cy="572709"/>
          </a:xfrm>
          <a:custGeom>
            <a:avLst/>
            <a:gdLst/>
            <a:ahLst/>
            <a:cxnLst/>
            <a:rect l="l" t="t" r="r" b="b"/>
            <a:pathLst>
              <a:path w="66436" h="13225" extrusionOk="0">
                <a:moveTo>
                  <a:pt x="210" y="0"/>
                </a:moveTo>
                <a:cubicBezTo>
                  <a:pt x="123" y="0"/>
                  <a:pt x="54" y="52"/>
                  <a:pt x="19" y="140"/>
                </a:cubicBezTo>
                <a:cubicBezTo>
                  <a:pt x="1" y="210"/>
                  <a:pt x="35" y="296"/>
                  <a:pt x="105" y="331"/>
                </a:cubicBezTo>
                <a:lnTo>
                  <a:pt x="4659" y="3245"/>
                </a:lnTo>
                <a:lnTo>
                  <a:pt x="4659" y="10782"/>
                </a:lnTo>
                <a:cubicBezTo>
                  <a:pt x="4659" y="12125"/>
                  <a:pt x="5758" y="13225"/>
                  <a:pt x="7102" y="13225"/>
                </a:cubicBezTo>
                <a:lnTo>
                  <a:pt x="63993" y="13225"/>
                </a:lnTo>
                <a:cubicBezTo>
                  <a:pt x="65337" y="13225"/>
                  <a:pt x="66436" y="12125"/>
                  <a:pt x="66436" y="10782"/>
                </a:cubicBezTo>
                <a:lnTo>
                  <a:pt x="66436" y="2443"/>
                </a:lnTo>
                <a:cubicBezTo>
                  <a:pt x="66436" y="1099"/>
                  <a:pt x="65337" y="0"/>
                  <a:pt x="639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44"/>
          <p:cNvSpPr txBox="1">
            <a:spLocks noGrp="1"/>
          </p:cNvSpPr>
          <p:nvPr>
            <p:ph type="title"/>
          </p:nvPr>
        </p:nvSpPr>
        <p:spPr>
          <a:xfrm>
            <a:off x="1077500" y="368825"/>
            <a:ext cx="7346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Traction</a:t>
            </a:r>
            <a:endParaRPr/>
          </a:p>
        </p:txBody>
      </p:sp>
      <p:grpSp>
        <p:nvGrpSpPr>
          <p:cNvPr id="786" name="Google Shape;786;p44"/>
          <p:cNvGrpSpPr/>
          <p:nvPr/>
        </p:nvGrpSpPr>
        <p:grpSpPr>
          <a:xfrm>
            <a:off x="720002" y="530839"/>
            <a:ext cx="7703988" cy="324596"/>
            <a:chOff x="720002" y="530839"/>
            <a:chExt cx="7703988" cy="324596"/>
          </a:xfrm>
        </p:grpSpPr>
        <p:grpSp>
          <p:nvGrpSpPr>
            <p:cNvPr id="787" name="Google Shape;787;p44"/>
            <p:cNvGrpSpPr/>
            <p:nvPr/>
          </p:nvGrpSpPr>
          <p:grpSpPr>
            <a:xfrm>
              <a:off x="7526973" y="530839"/>
              <a:ext cx="332201" cy="324420"/>
              <a:chOff x="3380213" y="4209475"/>
              <a:chExt cx="403450" cy="394000"/>
            </a:xfrm>
          </p:grpSpPr>
          <p:sp>
            <p:nvSpPr>
              <p:cNvPr id="788" name="Google Shape;788;p44"/>
              <p:cNvSpPr/>
              <p:nvPr/>
            </p:nvSpPr>
            <p:spPr>
              <a:xfrm>
                <a:off x="3380213" y="4266625"/>
                <a:ext cx="338900" cy="336850"/>
              </a:xfrm>
              <a:custGeom>
                <a:avLst/>
                <a:gdLst/>
                <a:ahLst/>
                <a:cxnLst/>
                <a:rect l="l" t="t" r="r" b="b"/>
                <a:pathLst>
                  <a:path w="13556" h="13474" extrusionOk="0">
                    <a:moveTo>
                      <a:pt x="3399" y="0"/>
                    </a:moveTo>
                    <a:cubicBezTo>
                      <a:pt x="3221" y="0"/>
                      <a:pt x="3041" y="51"/>
                      <a:pt x="2878" y="157"/>
                    </a:cubicBezTo>
                    <a:lnTo>
                      <a:pt x="1431" y="1134"/>
                    </a:lnTo>
                    <a:cubicBezTo>
                      <a:pt x="0" y="2093"/>
                      <a:pt x="245" y="4082"/>
                      <a:pt x="889" y="5687"/>
                    </a:cubicBezTo>
                    <a:cubicBezTo>
                      <a:pt x="2024" y="8479"/>
                      <a:pt x="4850" y="11497"/>
                      <a:pt x="7589" y="12805"/>
                    </a:cubicBezTo>
                    <a:cubicBezTo>
                      <a:pt x="8384" y="13190"/>
                      <a:pt x="9290" y="13473"/>
                      <a:pt x="10124" y="13473"/>
                    </a:cubicBezTo>
                    <a:cubicBezTo>
                      <a:pt x="10919" y="13473"/>
                      <a:pt x="11649" y="13216"/>
                      <a:pt x="12160" y="12544"/>
                    </a:cubicBezTo>
                    <a:lnTo>
                      <a:pt x="13225" y="11149"/>
                    </a:lnTo>
                    <a:cubicBezTo>
                      <a:pt x="13555" y="10730"/>
                      <a:pt x="13451" y="10137"/>
                      <a:pt x="13015" y="9823"/>
                    </a:cubicBezTo>
                    <a:lnTo>
                      <a:pt x="10276" y="7973"/>
                    </a:lnTo>
                    <a:cubicBezTo>
                      <a:pt x="10119" y="7871"/>
                      <a:pt x="9941" y="7822"/>
                      <a:pt x="9765" y="7822"/>
                    </a:cubicBezTo>
                    <a:cubicBezTo>
                      <a:pt x="9490" y="7822"/>
                      <a:pt x="9218" y="7942"/>
                      <a:pt x="9038" y="8165"/>
                    </a:cubicBezTo>
                    <a:lnTo>
                      <a:pt x="8356" y="9055"/>
                    </a:lnTo>
                    <a:cubicBezTo>
                      <a:pt x="8208" y="9249"/>
                      <a:pt x="7977" y="9353"/>
                      <a:pt x="7742" y="9353"/>
                    </a:cubicBezTo>
                    <a:cubicBezTo>
                      <a:pt x="7619" y="9353"/>
                      <a:pt x="7494" y="9325"/>
                      <a:pt x="7379" y="9264"/>
                    </a:cubicBezTo>
                    <a:cubicBezTo>
                      <a:pt x="6193" y="8618"/>
                      <a:pt x="4990" y="7345"/>
                      <a:pt x="4414" y="6106"/>
                    </a:cubicBezTo>
                    <a:cubicBezTo>
                      <a:pt x="4257" y="5757"/>
                      <a:pt x="4379" y="5356"/>
                      <a:pt x="4693" y="5147"/>
                    </a:cubicBezTo>
                    <a:lnTo>
                      <a:pt x="5600" y="4519"/>
                    </a:lnTo>
                    <a:cubicBezTo>
                      <a:pt x="6002" y="4257"/>
                      <a:pt x="6123" y="3716"/>
                      <a:pt x="5879" y="3298"/>
                    </a:cubicBezTo>
                    <a:lnTo>
                      <a:pt x="4204" y="453"/>
                    </a:lnTo>
                    <a:cubicBezTo>
                      <a:pt x="4025" y="162"/>
                      <a:pt x="3717" y="0"/>
                      <a:pt x="33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44"/>
              <p:cNvSpPr/>
              <p:nvPr/>
            </p:nvSpPr>
            <p:spPr>
              <a:xfrm>
                <a:off x="3537238" y="4209475"/>
                <a:ext cx="246425" cy="230850"/>
              </a:xfrm>
              <a:custGeom>
                <a:avLst/>
                <a:gdLst/>
                <a:ahLst/>
                <a:cxnLst/>
                <a:rect l="l" t="t" r="r" b="b"/>
                <a:pathLst>
                  <a:path w="9857" h="9234" extrusionOk="0">
                    <a:moveTo>
                      <a:pt x="7048" y="2339"/>
                    </a:moveTo>
                    <a:cubicBezTo>
                      <a:pt x="7309" y="2339"/>
                      <a:pt x="7519" y="2548"/>
                      <a:pt x="7519" y="2809"/>
                    </a:cubicBezTo>
                    <a:cubicBezTo>
                      <a:pt x="7519" y="3053"/>
                      <a:pt x="7309" y="3263"/>
                      <a:pt x="7048" y="3263"/>
                    </a:cubicBezTo>
                    <a:lnTo>
                      <a:pt x="2896" y="3263"/>
                    </a:lnTo>
                    <a:cubicBezTo>
                      <a:pt x="2634" y="3263"/>
                      <a:pt x="2424" y="3053"/>
                      <a:pt x="2424" y="2809"/>
                    </a:cubicBezTo>
                    <a:cubicBezTo>
                      <a:pt x="2424" y="2548"/>
                      <a:pt x="2634" y="2339"/>
                      <a:pt x="2896" y="2339"/>
                    </a:cubicBezTo>
                    <a:close/>
                    <a:moveTo>
                      <a:pt x="5669" y="4188"/>
                    </a:moveTo>
                    <a:cubicBezTo>
                      <a:pt x="5914" y="4188"/>
                      <a:pt x="6123" y="4397"/>
                      <a:pt x="6123" y="4642"/>
                    </a:cubicBezTo>
                    <a:cubicBezTo>
                      <a:pt x="6123" y="4903"/>
                      <a:pt x="5914" y="5112"/>
                      <a:pt x="5669" y="5112"/>
                    </a:cubicBezTo>
                    <a:lnTo>
                      <a:pt x="2896" y="5112"/>
                    </a:lnTo>
                    <a:cubicBezTo>
                      <a:pt x="2634" y="5112"/>
                      <a:pt x="2424" y="4903"/>
                      <a:pt x="2424" y="4642"/>
                    </a:cubicBezTo>
                    <a:cubicBezTo>
                      <a:pt x="2424" y="4397"/>
                      <a:pt x="2634" y="4188"/>
                      <a:pt x="2896" y="4188"/>
                    </a:cubicBezTo>
                    <a:close/>
                    <a:moveTo>
                      <a:pt x="3699" y="1"/>
                    </a:moveTo>
                    <a:cubicBezTo>
                      <a:pt x="1657" y="1"/>
                      <a:pt x="0" y="1658"/>
                      <a:pt x="0" y="3700"/>
                    </a:cubicBezTo>
                    <a:cubicBezTo>
                      <a:pt x="0" y="5723"/>
                      <a:pt x="1640" y="7380"/>
                      <a:pt x="3664" y="7380"/>
                    </a:cubicBezTo>
                    <a:lnTo>
                      <a:pt x="3664" y="8776"/>
                    </a:lnTo>
                    <a:cubicBezTo>
                      <a:pt x="3664" y="9055"/>
                      <a:pt x="3888" y="9234"/>
                      <a:pt x="4126" y="9234"/>
                    </a:cubicBezTo>
                    <a:cubicBezTo>
                      <a:pt x="4245" y="9234"/>
                      <a:pt x="4367" y="9189"/>
                      <a:pt x="4466" y="9090"/>
                    </a:cubicBezTo>
                    <a:lnTo>
                      <a:pt x="6141" y="7380"/>
                    </a:lnTo>
                    <a:lnTo>
                      <a:pt x="6158" y="7380"/>
                    </a:lnTo>
                    <a:cubicBezTo>
                      <a:pt x="8200" y="7380"/>
                      <a:pt x="9856" y="5740"/>
                      <a:pt x="9856" y="3700"/>
                    </a:cubicBezTo>
                    <a:cubicBezTo>
                      <a:pt x="9856" y="1658"/>
                      <a:pt x="8200" y="1"/>
                      <a:pt x="615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0" name="Google Shape;790;p44"/>
            <p:cNvSpPr/>
            <p:nvPr/>
          </p:nvSpPr>
          <p:spPr>
            <a:xfrm rot="-2700000">
              <a:off x="761762" y="591157"/>
              <a:ext cx="207049" cy="203877"/>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1" name="Google Shape;791;p44"/>
            <p:cNvGrpSpPr/>
            <p:nvPr/>
          </p:nvGrpSpPr>
          <p:grpSpPr>
            <a:xfrm>
              <a:off x="8054864" y="531011"/>
              <a:ext cx="369126" cy="324424"/>
              <a:chOff x="4467200" y="877100"/>
              <a:chExt cx="481825" cy="423475"/>
            </a:xfrm>
          </p:grpSpPr>
          <p:sp>
            <p:nvSpPr>
              <p:cNvPr id="792" name="Google Shape;792;p44"/>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3" name="Google Shape;793;p44"/>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4" name="Google Shape;794;p44"/>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5" name="Google Shape;795;p44"/>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sp>
        <p:nvSpPr>
          <p:cNvPr id="796" name="Google Shape;796;p44"/>
          <p:cNvSpPr txBox="1"/>
          <p:nvPr/>
        </p:nvSpPr>
        <p:spPr>
          <a:xfrm>
            <a:off x="5388900" y="1293725"/>
            <a:ext cx="2519100" cy="7143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3500" b="1">
                <a:solidFill>
                  <a:schemeClr val="lt1"/>
                </a:solidFill>
                <a:latin typeface="Lexend Deca"/>
                <a:ea typeface="Lexend Deca"/>
                <a:cs typeface="Lexend Deca"/>
                <a:sym typeface="Lexend Deca"/>
              </a:rPr>
              <a:t>140,000</a:t>
            </a:r>
            <a:endParaRPr sz="3500" b="1">
              <a:solidFill>
                <a:schemeClr val="lt1"/>
              </a:solidFill>
              <a:latin typeface="Lexend Deca"/>
              <a:ea typeface="Lexend Deca"/>
              <a:cs typeface="Lexend Deca"/>
              <a:sym typeface="Lexend Deca"/>
            </a:endParaRPr>
          </a:p>
        </p:txBody>
      </p:sp>
      <p:sp>
        <p:nvSpPr>
          <p:cNvPr id="797" name="Google Shape;797;p44"/>
          <p:cNvSpPr txBox="1"/>
          <p:nvPr/>
        </p:nvSpPr>
        <p:spPr>
          <a:xfrm>
            <a:off x="5077200" y="1893900"/>
            <a:ext cx="2830800" cy="345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1"/>
                </a:solidFill>
                <a:latin typeface="Work Sans"/>
                <a:ea typeface="Work Sans"/>
                <a:cs typeface="Work Sans"/>
                <a:sym typeface="Work Sans"/>
              </a:rPr>
              <a:t>Total app downloads</a:t>
            </a:r>
            <a:endParaRPr>
              <a:solidFill>
                <a:schemeClr val="dk1"/>
              </a:solidFill>
              <a:latin typeface="Work Sans"/>
              <a:ea typeface="Work Sans"/>
              <a:cs typeface="Work Sans"/>
              <a:sym typeface="Work Sans"/>
            </a:endParaRPr>
          </a:p>
        </p:txBody>
      </p:sp>
      <p:sp>
        <p:nvSpPr>
          <p:cNvPr id="798" name="Google Shape;798;p44"/>
          <p:cNvSpPr txBox="1"/>
          <p:nvPr/>
        </p:nvSpPr>
        <p:spPr>
          <a:xfrm>
            <a:off x="5388900" y="2406650"/>
            <a:ext cx="2519100" cy="7143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3500" b="1">
                <a:solidFill>
                  <a:schemeClr val="lt1"/>
                </a:solidFill>
                <a:latin typeface="Lexend Deca"/>
                <a:ea typeface="Lexend Deca"/>
                <a:cs typeface="Lexend Deca"/>
                <a:sym typeface="Lexend Deca"/>
              </a:rPr>
              <a:t>12,000</a:t>
            </a:r>
            <a:endParaRPr sz="3500" b="1">
              <a:solidFill>
                <a:schemeClr val="lt1"/>
              </a:solidFill>
              <a:latin typeface="Lexend Deca"/>
              <a:ea typeface="Lexend Deca"/>
              <a:cs typeface="Lexend Deca"/>
              <a:sym typeface="Lexend Deca"/>
            </a:endParaRPr>
          </a:p>
        </p:txBody>
      </p:sp>
      <p:sp>
        <p:nvSpPr>
          <p:cNvPr id="799" name="Google Shape;799;p44"/>
          <p:cNvSpPr txBox="1"/>
          <p:nvPr/>
        </p:nvSpPr>
        <p:spPr>
          <a:xfrm>
            <a:off x="5306100" y="3006825"/>
            <a:ext cx="2601900" cy="345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1"/>
                </a:solidFill>
                <a:latin typeface="Work Sans"/>
                <a:ea typeface="Work Sans"/>
                <a:cs typeface="Work Sans"/>
                <a:sym typeface="Work Sans"/>
              </a:rPr>
              <a:t>Registered businesses</a:t>
            </a:r>
            <a:endParaRPr>
              <a:solidFill>
                <a:schemeClr val="dk1"/>
              </a:solidFill>
              <a:latin typeface="Work Sans"/>
              <a:ea typeface="Work Sans"/>
              <a:cs typeface="Work Sans"/>
              <a:sym typeface="Work Sans"/>
            </a:endParaRPr>
          </a:p>
        </p:txBody>
      </p:sp>
      <p:sp>
        <p:nvSpPr>
          <p:cNvPr id="800" name="Google Shape;800;p44"/>
          <p:cNvSpPr txBox="1"/>
          <p:nvPr/>
        </p:nvSpPr>
        <p:spPr>
          <a:xfrm>
            <a:off x="5388900" y="3519575"/>
            <a:ext cx="2519100" cy="7143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3500" b="1">
                <a:solidFill>
                  <a:schemeClr val="lt1"/>
                </a:solidFill>
                <a:latin typeface="Lexend Deca"/>
                <a:ea typeface="Lexend Deca"/>
                <a:cs typeface="Lexend Deca"/>
                <a:sym typeface="Lexend Deca"/>
              </a:rPr>
              <a:t>$50</a:t>
            </a:r>
            <a:endParaRPr sz="3500" b="1">
              <a:solidFill>
                <a:schemeClr val="lt1"/>
              </a:solidFill>
              <a:latin typeface="Lexend Deca"/>
              <a:ea typeface="Lexend Deca"/>
              <a:cs typeface="Lexend Deca"/>
              <a:sym typeface="Lexend Deca"/>
            </a:endParaRPr>
          </a:p>
        </p:txBody>
      </p:sp>
      <p:sp>
        <p:nvSpPr>
          <p:cNvPr id="801" name="Google Shape;801;p44"/>
          <p:cNvSpPr txBox="1"/>
          <p:nvPr/>
        </p:nvSpPr>
        <p:spPr>
          <a:xfrm>
            <a:off x="5141100" y="4119750"/>
            <a:ext cx="2766900" cy="345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1"/>
                </a:solidFill>
                <a:latin typeface="Work Sans"/>
                <a:ea typeface="Work Sans"/>
                <a:cs typeface="Work Sans"/>
                <a:sym typeface="Work Sans"/>
              </a:rPr>
              <a:t>Average user savings per deal</a:t>
            </a:r>
            <a:endParaRPr>
              <a:solidFill>
                <a:schemeClr val="dk1"/>
              </a:solidFill>
              <a:latin typeface="Work Sans"/>
              <a:ea typeface="Work Sans"/>
              <a:cs typeface="Work Sans"/>
              <a:sym typeface="Work Sans"/>
            </a:endParaRPr>
          </a:p>
        </p:txBody>
      </p:sp>
      <p:pic>
        <p:nvPicPr>
          <p:cNvPr id="802" name="Google Shape;802;p44" title="Points scored">
            <a:hlinkClick r:id="rId3"/>
          </p:cNvPr>
          <p:cNvPicPr preferRelativeResize="0"/>
          <p:nvPr/>
        </p:nvPicPr>
        <p:blipFill>
          <a:blip r:embed="rId4">
            <a:alphaModFix/>
          </a:blip>
          <a:stretch>
            <a:fillRect/>
          </a:stretch>
        </p:blipFill>
        <p:spPr>
          <a:xfrm>
            <a:off x="942075" y="1694200"/>
            <a:ext cx="3767325" cy="2329450"/>
          </a:xfrm>
          <a:prstGeom prst="rect">
            <a:avLst/>
          </a:prstGeom>
          <a:noFill/>
          <a:ln>
            <a:noFill/>
          </a:ln>
        </p:spPr>
      </p:pic>
      <p:sp>
        <p:nvSpPr>
          <p:cNvPr id="803" name="Google Shape;803;p44"/>
          <p:cNvSpPr txBox="1"/>
          <p:nvPr/>
        </p:nvSpPr>
        <p:spPr>
          <a:xfrm>
            <a:off x="639525" y="3891950"/>
            <a:ext cx="4470000" cy="659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Work Sans"/>
                <a:ea typeface="Work Sans"/>
                <a:cs typeface="Work Sans"/>
                <a:sym typeface="Work Sans"/>
              </a:rPr>
              <a:t>Follow the link in the graph to modify its data and then paste the new one here. </a:t>
            </a:r>
            <a:r>
              <a:rPr lang="en" sz="1200" b="1">
                <a:solidFill>
                  <a:schemeClr val="dk1"/>
                </a:solidFill>
                <a:uFill>
                  <a:noFill/>
                </a:uFill>
                <a:latin typeface="Work Sans"/>
                <a:ea typeface="Work Sans"/>
                <a:cs typeface="Work Sans"/>
                <a:sym typeface="Work Sans"/>
                <a:hlinkClick r:id="rId5">
                  <a:extLst>
                    <a:ext uri="{A12FA001-AC4F-418D-AE19-62706E023703}">
                      <ahyp:hlinkClr xmlns:ahyp="http://schemas.microsoft.com/office/drawing/2018/hyperlinkcolor" val="tx"/>
                    </a:ext>
                  </a:extLst>
                </a:hlinkClick>
              </a:rPr>
              <a:t>For more info, click here</a:t>
            </a:r>
            <a:endParaRPr sz="1200" b="1">
              <a:solidFill>
                <a:schemeClr val="dk1"/>
              </a:solidFill>
              <a:latin typeface="Work Sans"/>
              <a:ea typeface="Work Sans"/>
              <a:cs typeface="Work Sans"/>
              <a:sym typeface="Work Sans"/>
            </a:endParaRPr>
          </a:p>
        </p:txBody>
      </p:sp>
      <p:sp>
        <p:nvSpPr>
          <p:cNvPr id="804" name="Google Shape;804;p44"/>
          <p:cNvSpPr txBox="1"/>
          <p:nvPr/>
        </p:nvSpPr>
        <p:spPr>
          <a:xfrm>
            <a:off x="1461650" y="1249825"/>
            <a:ext cx="635700" cy="34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Work Sans"/>
                <a:ea typeface="Work Sans"/>
                <a:cs typeface="Work Sans"/>
                <a:sym typeface="Work Sans"/>
              </a:rPr>
              <a:t>2019</a:t>
            </a:r>
            <a:endParaRPr>
              <a:solidFill>
                <a:schemeClr val="dk1"/>
              </a:solidFill>
              <a:latin typeface="Work Sans"/>
              <a:ea typeface="Work Sans"/>
              <a:cs typeface="Work Sans"/>
              <a:sym typeface="Work Sans"/>
            </a:endParaRPr>
          </a:p>
        </p:txBody>
      </p:sp>
      <p:sp>
        <p:nvSpPr>
          <p:cNvPr id="805" name="Google Shape;805;p44"/>
          <p:cNvSpPr txBox="1"/>
          <p:nvPr/>
        </p:nvSpPr>
        <p:spPr>
          <a:xfrm>
            <a:off x="2556675" y="1249825"/>
            <a:ext cx="635700" cy="34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Work Sans"/>
                <a:ea typeface="Work Sans"/>
                <a:cs typeface="Work Sans"/>
                <a:sym typeface="Work Sans"/>
              </a:rPr>
              <a:t>2020</a:t>
            </a:r>
            <a:endParaRPr>
              <a:solidFill>
                <a:schemeClr val="dk1"/>
              </a:solidFill>
              <a:latin typeface="Work Sans"/>
              <a:ea typeface="Work Sans"/>
              <a:cs typeface="Work Sans"/>
              <a:sym typeface="Work Sans"/>
            </a:endParaRPr>
          </a:p>
        </p:txBody>
      </p:sp>
      <p:sp>
        <p:nvSpPr>
          <p:cNvPr id="806" name="Google Shape;806;p44"/>
          <p:cNvSpPr txBox="1"/>
          <p:nvPr/>
        </p:nvSpPr>
        <p:spPr>
          <a:xfrm>
            <a:off x="3651700" y="1249825"/>
            <a:ext cx="635700" cy="34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Work Sans"/>
                <a:ea typeface="Work Sans"/>
                <a:cs typeface="Work Sans"/>
                <a:sym typeface="Work Sans"/>
              </a:rPr>
              <a:t>2021</a:t>
            </a:r>
            <a:endParaRPr>
              <a:solidFill>
                <a:schemeClr val="dk1"/>
              </a:solidFill>
              <a:latin typeface="Work Sans"/>
              <a:ea typeface="Work Sans"/>
              <a:cs typeface="Work Sans"/>
              <a:sym typeface="Work Sans"/>
            </a:endParaRPr>
          </a:p>
        </p:txBody>
      </p:sp>
      <p:sp>
        <p:nvSpPr>
          <p:cNvPr id="807" name="Google Shape;807;p44"/>
          <p:cNvSpPr/>
          <p:nvPr/>
        </p:nvSpPr>
        <p:spPr>
          <a:xfrm>
            <a:off x="1322750" y="1376775"/>
            <a:ext cx="138900" cy="1389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44"/>
          <p:cNvSpPr/>
          <p:nvPr/>
        </p:nvSpPr>
        <p:spPr>
          <a:xfrm>
            <a:off x="2414800" y="1376775"/>
            <a:ext cx="138900" cy="138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44"/>
          <p:cNvSpPr/>
          <p:nvPr/>
        </p:nvSpPr>
        <p:spPr>
          <a:xfrm>
            <a:off x="3512800" y="1376775"/>
            <a:ext cx="138900" cy="1389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813"/>
        <p:cNvGrpSpPr/>
        <p:nvPr/>
      </p:nvGrpSpPr>
      <p:grpSpPr>
        <a:xfrm>
          <a:off x="0" y="0"/>
          <a:ext cx="0" cy="0"/>
          <a:chOff x="0" y="0"/>
          <a:chExt cx="0" cy="0"/>
        </a:xfrm>
      </p:grpSpPr>
      <p:sp>
        <p:nvSpPr>
          <p:cNvPr id="814" name="Google Shape;814;p45"/>
          <p:cNvSpPr txBox="1">
            <a:spLocks noGrp="1"/>
          </p:cNvSpPr>
          <p:nvPr>
            <p:ph type="title"/>
          </p:nvPr>
        </p:nvSpPr>
        <p:spPr>
          <a:xfrm>
            <a:off x="1077500" y="368825"/>
            <a:ext cx="7346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Case study</a:t>
            </a:r>
            <a:endParaRPr/>
          </a:p>
        </p:txBody>
      </p:sp>
      <p:graphicFrame>
        <p:nvGraphicFramePr>
          <p:cNvPr id="815" name="Google Shape;815;p45"/>
          <p:cNvGraphicFramePr/>
          <p:nvPr/>
        </p:nvGraphicFramePr>
        <p:xfrm>
          <a:off x="719900" y="1411225"/>
          <a:ext cx="3000000" cy="3000000"/>
        </p:xfrm>
        <a:graphic>
          <a:graphicData uri="http://schemas.openxmlformats.org/drawingml/2006/table">
            <a:tbl>
              <a:tblPr>
                <a:noFill/>
                <a:tableStyleId>{7988C5CA-34D7-4CA2-B539-EE6BC78895FC}</a:tableStyleId>
              </a:tblPr>
              <a:tblGrid>
                <a:gridCol w="1926000">
                  <a:extLst>
                    <a:ext uri="{9D8B030D-6E8A-4147-A177-3AD203B41FA5}">
                      <a16:colId xmlns:a16="http://schemas.microsoft.com/office/drawing/2014/main" val="20000"/>
                    </a:ext>
                  </a:extLst>
                </a:gridCol>
                <a:gridCol w="1926000">
                  <a:extLst>
                    <a:ext uri="{9D8B030D-6E8A-4147-A177-3AD203B41FA5}">
                      <a16:colId xmlns:a16="http://schemas.microsoft.com/office/drawing/2014/main" val="20001"/>
                    </a:ext>
                  </a:extLst>
                </a:gridCol>
                <a:gridCol w="1926000">
                  <a:extLst>
                    <a:ext uri="{9D8B030D-6E8A-4147-A177-3AD203B41FA5}">
                      <a16:colId xmlns:a16="http://schemas.microsoft.com/office/drawing/2014/main" val="20002"/>
                    </a:ext>
                  </a:extLst>
                </a:gridCol>
                <a:gridCol w="1926000">
                  <a:extLst>
                    <a:ext uri="{9D8B030D-6E8A-4147-A177-3AD203B41FA5}">
                      <a16:colId xmlns:a16="http://schemas.microsoft.com/office/drawing/2014/main" val="20003"/>
                    </a:ext>
                  </a:extLst>
                </a:gridCol>
              </a:tblGrid>
              <a:tr h="710075">
                <a:tc>
                  <a:txBody>
                    <a:bodyPr/>
                    <a:lstStyle/>
                    <a:p>
                      <a:pPr marL="0" lvl="0" indent="0" algn="ctr" rtl="0">
                        <a:spcBef>
                          <a:spcPts val="0"/>
                        </a:spcBef>
                        <a:spcAft>
                          <a:spcPts val="0"/>
                        </a:spcAft>
                        <a:buNone/>
                      </a:pPr>
                      <a:endParaRPr sz="2000" b="1">
                        <a:solidFill>
                          <a:schemeClr val="dk1"/>
                        </a:solidFill>
                        <a:latin typeface="Lexend Deca"/>
                        <a:ea typeface="Lexend Deca"/>
                        <a:cs typeface="Lexend Deca"/>
                        <a:sym typeface="Lexend Deca"/>
                      </a:endParaRPr>
                    </a:p>
                  </a:txBody>
                  <a:tcPr marL="91425" marR="91425" marT="91425" marB="91425" anchor="ctr">
                    <a:lnL w="9525" cap="flat" cmpd="sng">
                      <a:solidFill>
                        <a:schemeClr val="dk2">
                          <a:alpha val="0"/>
                        </a:schemeClr>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2000" b="1">
                          <a:solidFill>
                            <a:schemeClr val="lt1"/>
                          </a:solidFill>
                          <a:latin typeface="Lexend Deca"/>
                          <a:ea typeface="Lexend Deca"/>
                          <a:cs typeface="Lexend Deca"/>
                          <a:sym typeface="Lexend Deca"/>
                        </a:rPr>
                        <a:t>CHALLENGE</a:t>
                      </a:r>
                      <a:endParaRPr sz="2000" b="1">
                        <a:solidFill>
                          <a:schemeClr val="lt1"/>
                        </a:solidFill>
                        <a:latin typeface="Lexend Deca"/>
                        <a:ea typeface="Lexend Deca"/>
                        <a:cs typeface="Lexend Deca"/>
                        <a:sym typeface="Lexend Deca"/>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2000" b="1">
                          <a:solidFill>
                            <a:schemeClr val="lt1"/>
                          </a:solidFill>
                          <a:latin typeface="Lexend Deca"/>
                          <a:ea typeface="Lexend Deca"/>
                          <a:cs typeface="Lexend Deca"/>
                          <a:sym typeface="Lexend Deca"/>
                        </a:rPr>
                        <a:t>RESULTS</a:t>
                      </a:r>
                      <a:endParaRPr sz="2000" b="1">
                        <a:solidFill>
                          <a:schemeClr val="lt1"/>
                        </a:solidFill>
                        <a:latin typeface="Lexend Deca"/>
                        <a:ea typeface="Lexend Deca"/>
                        <a:cs typeface="Lexend Deca"/>
                        <a:sym typeface="Lexend Deca"/>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2000" b="1">
                          <a:solidFill>
                            <a:schemeClr val="lt1"/>
                          </a:solidFill>
                          <a:latin typeface="Lexend Deca"/>
                          <a:ea typeface="Lexend Deca"/>
                          <a:cs typeface="Lexend Deca"/>
                          <a:sym typeface="Lexend Deca"/>
                        </a:rPr>
                        <a:t>SOLUTION</a:t>
                      </a:r>
                      <a:endParaRPr sz="2000" b="1">
                        <a:solidFill>
                          <a:schemeClr val="lt1"/>
                        </a:solidFill>
                        <a:latin typeface="Lexend Deca"/>
                        <a:ea typeface="Lexend Deca"/>
                        <a:cs typeface="Lexend Deca"/>
                        <a:sym typeface="Lexend Deca"/>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extLst>
                  <a:ext uri="{0D108BD9-81ED-4DB2-BD59-A6C34878D82A}">
                    <a16:rowId xmlns:a16="http://schemas.microsoft.com/office/drawing/2014/main" val="10000"/>
                  </a:ext>
                </a:extLst>
              </a:tr>
              <a:tr h="737400">
                <a:tc>
                  <a:txBody>
                    <a:bodyPr/>
                    <a:lstStyle/>
                    <a:p>
                      <a:pPr marL="0" lvl="0" indent="0" algn="ctr" rtl="0">
                        <a:spcBef>
                          <a:spcPts val="0"/>
                        </a:spcBef>
                        <a:spcAft>
                          <a:spcPts val="0"/>
                        </a:spcAft>
                        <a:buNone/>
                      </a:pPr>
                      <a:r>
                        <a:rPr lang="en" sz="2000" b="1">
                          <a:solidFill>
                            <a:schemeClr val="lt1"/>
                          </a:solidFill>
                          <a:latin typeface="Lexend Deca"/>
                          <a:ea typeface="Lexend Deca"/>
                          <a:cs typeface="Lexend Deca"/>
                          <a:sym typeface="Lexend Deca"/>
                        </a:rPr>
                        <a:t>CASE 01</a:t>
                      </a:r>
                      <a:endParaRPr sz="2000" b="1">
                        <a:solidFill>
                          <a:schemeClr val="lt1"/>
                        </a:solidFill>
                        <a:latin typeface="Lexend Deca"/>
                        <a:ea typeface="Lexend Deca"/>
                        <a:cs typeface="Lexend Deca"/>
                        <a:sym typeface="Lexend Deca"/>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a:solidFill>
                            <a:schemeClr val="dk1"/>
                          </a:solidFill>
                          <a:latin typeface="Work Sans"/>
                          <a:ea typeface="Work Sans"/>
                          <a:cs typeface="Work Sans"/>
                          <a:sym typeface="Work Sans"/>
                        </a:rPr>
                        <a:t>Mercury is the smallest planet</a:t>
                      </a:r>
                      <a:endParaRPr>
                        <a:solidFill>
                          <a:schemeClr val="dk1"/>
                        </a:solidFill>
                        <a:latin typeface="Work Sans"/>
                        <a:ea typeface="Work Sans"/>
                        <a:cs typeface="Work Sans"/>
                        <a:sym typeface="Work Sans"/>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179999" lvl="0" indent="-178899" algn="l" rtl="0">
                        <a:spcBef>
                          <a:spcPts val="0"/>
                        </a:spcBef>
                        <a:spcAft>
                          <a:spcPts val="0"/>
                        </a:spcAft>
                        <a:buClr>
                          <a:schemeClr val="dk1"/>
                        </a:buClr>
                        <a:buSzPts val="1400"/>
                        <a:buFont typeface="Work Sans"/>
                        <a:buChar char="●"/>
                      </a:pPr>
                      <a:r>
                        <a:rPr lang="en">
                          <a:solidFill>
                            <a:schemeClr val="dk1"/>
                          </a:solidFill>
                          <a:latin typeface="Work Sans"/>
                          <a:ea typeface="Work Sans"/>
                          <a:cs typeface="Work Sans"/>
                          <a:sym typeface="Work Sans"/>
                        </a:rPr>
                        <a:t>Mercury is small</a:t>
                      </a:r>
                      <a:endParaRPr>
                        <a:solidFill>
                          <a:schemeClr val="dk1"/>
                        </a:solidFill>
                        <a:latin typeface="Work Sans"/>
                        <a:ea typeface="Work Sans"/>
                        <a:cs typeface="Work Sans"/>
                        <a:sym typeface="Work Sans"/>
                      </a:endParaRPr>
                    </a:p>
                    <a:p>
                      <a:pPr marL="179999" lvl="0" indent="-178899" algn="l" rtl="0">
                        <a:spcBef>
                          <a:spcPts val="0"/>
                        </a:spcBef>
                        <a:spcAft>
                          <a:spcPts val="0"/>
                        </a:spcAft>
                        <a:buClr>
                          <a:schemeClr val="dk1"/>
                        </a:buClr>
                        <a:buSzPts val="1400"/>
                        <a:buFont typeface="Work Sans"/>
                        <a:buChar char="●"/>
                      </a:pPr>
                      <a:r>
                        <a:rPr lang="en">
                          <a:solidFill>
                            <a:schemeClr val="dk1"/>
                          </a:solidFill>
                          <a:latin typeface="Work Sans"/>
                          <a:ea typeface="Work Sans"/>
                          <a:cs typeface="Work Sans"/>
                          <a:sym typeface="Work Sans"/>
                        </a:rPr>
                        <a:t>Venus is hot</a:t>
                      </a:r>
                      <a:endParaRPr>
                        <a:solidFill>
                          <a:schemeClr val="dk1"/>
                        </a:solidFill>
                        <a:latin typeface="Work Sans"/>
                        <a:ea typeface="Work Sans"/>
                        <a:cs typeface="Work Sans"/>
                        <a:sym typeface="Work Sans"/>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Work Sans"/>
                          <a:ea typeface="Work Sans"/>
                          <a:cs typeface="Work Sans"/>
                          <a:sym typeface="Work Sans"/>
                        </a:rPr>
                        <a:t>Venus is a terribly hot planet</a:t>
                      </a:r>
                      <a:endParaRPr>
                        <a:solidFill>
                          <a:schemeClr val="dk1"/>
                        </a:solidFill>
                        <a:latin typeface="Work Sans"/>
                        <a:ea typeface="Work Sans"/>
                        <a:cs typeface="Work Sans"/>
                        <a:sym typeface="Work Sans"/>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1"/>
                  </a:ext>
                </a:extLst>
              </a:tr>
              <a:tr h="737400">
                <a:tc>
                  <a:txBody>
                    <a:bodyPr/>
                    <a:lstStyle/>
                    <a:p>
                      <a:pPr marL="0" lvl="0" indent="0" algn="ctr" rtl="0">
                        <a:spcBef>
                          <a:spcPts val="0"/>
                        </a:spcBef>
                        <a:spcAft>
                          <a:spcPts val="0"/>
                        </a:spcAft>
                        <a:buNone/>
                      </a:pPr>
                      <a:r>
                        <a:rPr lang="en" sz="2000" b="1">
                          <a:solidFill>
                            <a:schemeClr val="lt1"/>
                          </a:solidFill>
                          <a:latin typeface="Lexend Deca"/>
                          <a:ea typeface="Lexend Deca"/>
                          <a:cs typeface="Lexend Deca"/>
                          <a:sym typeface="Lexend Deca"/>
                        </a:rPr>
                        <a:t>CASE 02</a:t>
                      </a:r>
                      <a:endParaRPr sz="2000" b="1">
                        <a:solidFill>
                          <a:schemeClr val="lt1"/>
                        </a:solidFill>
                        <a:latin typeface="Lexend Deca"/>
                        <a:ea typeface="Lexend Deca"/>
                        <a:cs typeface="Lexend Deca"/>
                        <a:sym typeface="Lexend Deca"/>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a:solidFill>
                            <a:schemeClr val="dk1"/>
                          </a:solidFill>
                          <a:latin typeface="Work Sans"/>
                          <a:ea typeface="Work Sans"/>
                          <a:cs typeface="Work Sans"/>
                          <a:sym typeface="Work Sans"/>
                        </a:rPr>
                        <a:t>Neptune is very far away from us</a:t>
                      </a:r>
                      <a:endParaRPr>
                        <a:solidFill>
                          <a:schemeClr val="dk1"/>
                        </a:solidFill>
                        <a:latin typeface="Work Sans"/>
                        <a:ea typeface="Work Sans"/>
                        <a:cs typeface="Work Sans"/>
                        <a:sym typeface="Work Sans"/>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179999" lvl="0" indent="-178899" algn="l" rtl="0">
                        <a:spcBef>
                          <a:spcPts val="0"/>
                        </a:spcBef>
                        <a:spcAft>
                          <a:spcPts val="0"/>
                        </a:spcAft>
                        <a:buClr>
                          <a:schemeClr val="dk1"/>
                        </a:buClr>
                        <a:buSzPts val="1400"/>
                        <a:buFont typeface="Work Sans"/>
                        <a:buChar char="●"/>
                      </a:pPr>
                      <a:r>
                        <a:rPr lang="en">
                          <a:solidFill>
                            <a:schemeClr val="dk1"/>
                          </a:solidFill>
                          <a:latin typeface="Work Sans"/>
                          <a:ea typeface="Work Sans"/>
                          <a:cs typeface="Work Sans"/>
                          <a:sym typeface="Work Sans"/>
                        </a:rPr>
                        <a:t>Jupiter is big</a:t>
                      </a:r>
                      <a:endParaRPr>
                        <a:solidFill>
                          <a:schemeClr val="dk1"/>
                        </a:solidFill>
                        <a:latin typeface="Work Sans"/>
                        <a:ea typeface="Work Sans"/>
                        <a:cs typeface="Work Sans"/>
                        <a:sym typeface="Work Sans"/>
                      </a:endParaRPr>
                    </a:p>
                    <a:p>
                      <a:pPr marL="179999" lvl="0" indent="-178899" algn="l" rtl="0">
                        <a:spcBef>
                          <a:spcPts val="0"/>
                        </a:spcBef>
                        <a:spcAft>
                          <a:spcPts val="0"/>
                        </a:spcAft>
                        <a:buClr>
                          <a:schemeClr val="dk1"/>
                        </a:buClr>
                        <a:buSzPts val="1400"/>
                        <a:buFont typeface="Work Sans"/>
                        <a:buChar char="●"/>
                      </a:pPr>
                      <a:r>
                        <a:rPr lang="en">
                          <a:solidFill>
                            <a:schemeClr val="dk1"/>
                          </a:solidFill>
                          <a:latin typeface="Work Sans"/>
                          <a:ea typeface="Work Sans"/>
                          <a:cs typeface="Work Sans"/>
                          <a:sym typeface="Work Sans"/>
                        </a:rPr>
                        <a:t>The Sun shines</a:t>
                      </a:r>
                      <a:endParaRPr>
                        <a:solidFill>
                          <a:schemeClr val="dk1"/>
                        </a:solidFill>
                        <a:latin typeface="Work Sans"/>
                        <a:ea typeface="Work Sans"/>
                        <a:cs typeface="Work Sans"/>
                        <a:sym typeface="Work Sans"/>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Work Sans"/>
                          <a:ea typeface="Work Sans"/>
                          <a:cs typeface="Work Sans"/>
                          <a:sym typeface="Work Sans"/>
                        </a:rPr>
                        <a:t>Jupiter is the biggest planet </a:t>
                      </a:r>
                      <a:endParaRPr>
                        <a:solidFill>
                          <a:schemeClr val="dk1"/>
                        </a:solidFill>
                        <a:latin typeface="Work Sans"/>
                        <a:ea typeface="Work Sans"/>
                        <a:cs typeface="Work Sans"/>
                        <a:sym typeface="Work Sans"/>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2"/>
                  </a:ext>
                </a:extLst>
              </a:tr>
              <a:tr h="737400">
                <a:tc>
                  <a:txBody>
                    <a:bodyPr/>
                    <a:lstStyle/>
                    <a:p>
                      <a:pPr marL="0" lvl="0" indent="0" algn="ctr" rtl="0">
                        <a:spcBef>
                          <a:spcPts val="0"/>
                        </a:spcBef>
                        <a:spcAft>
                          <a:spcPts val="0"/>
                        </a:spcAft>
                        <a:buNone/>
                      </a:pPr>
                      <a:r>
                        <a:rPr lang="en" sz="2000" b="1">
                          <a:solidFill>
                            <a:schemeClr val="lt1"/>
                          </a:solidFill>
                          <a:latin typeface="Lexend Deca"/>
                          <a:ea typeface="Lexend Deca"/>
                          <a:cs typeface="Lexend Deca"/>
                          <a:sym typeface="Lexend Deca"/>
                        </a:rPr>
                        <a:t>CASE 03</a:t>
                      </a:r>
                      <a:endParaRPr sz="2000" b="1">
                        <a:solidFill>
                          <a:schemeClr val="lt1"/>
                        </a:solidFill>
                        <a:latin typeface="Lexend Deca"/>
                        <a:ea typeface="Lexend Deca"/>
                        <a:cs typeface="Lexend Deca"/>
                        <a:sym typeface="Lexend Deca"/>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a:solidFill>
                            <a:schemeClr val="dk1"/>
                          </a:solidFill>
                          <a:latin typeface="Work Sans"/>
                          <a:ea typeface="Work Sans"/>
                          <a:cs typeface="Work Sans"/>
                          <a:sym typeface="Work Sans"/>
                        </a:rPr>
                        <a:t>Despite being red, Mars is cold</a:t>
                      </a:r>
                      <a:endParaRPr>
                        <a:solidFill>
                          <a:schemeClr val="dk1"/>
                        </a:solidFill>
                        <a:latin typeface="Work Sans"/>
                        <a:ea typeface="Work Sans"/>
                        <a:cs typeface="Work Sans"/>
                        <a:sym typeface="Work Sans"/>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179999" lvl="0" indent="-178899" algn="l" rtl="0">
                        <a:spcBef>
                          <a:spcPts val="0"/>
                        </a:spcBef>
                        <a:spcAft>
                          <a:spcPts val="0"/>
                        </a:spcAft>
                        <a:buClr>
                          <a:schemeClr val="dk1"/>
                        </a:buClr>
                        <a:buSzPts val="1400"/>
                        <a:buFont typeface="Work Sans"/>
                        <a:buChar char="●"/>
                      </a:pPr>
                      <a:r>
                        <a:rPr lang="en">
                          <a:solidFill>
                            <a:schemeClr val="dk1"/>
                          </a:solidFill>
                          <a:latin typeface="Work Sans"/>
                          <a:ea typeface="Work Sans"/>
                          <a:cs typeface="Work Sans"/>
                          <a:sym typeface="Work Sans"/>
                        </a:rPr>
                        <a:t>Mars is cold</a:t>
                      </a:r>
                      <a:endParaRPr>
                        <a:solidFill>
                          <a:schemeClr val="dk1"/>
                        </a:solidFill>
                        <a:latin typeface="Work Sans"/>
                        <a:ea typeface="Work Sans"/>
                        <a:cs typeface="Work Sans"/>
                        <a:sym typeface="Work Sans"/>
                      </a:endParaRPr>
                    </a:p>
                    <a:p>
                      <a:pPr marL="179999" lvl="0" indent="-178899" algn="l" rtl="0">
                        <a:spcBef>
                          <a:spcPts val="0"/>
                        </a:spcBef>
                        <a:spcAft>
                          <a:spcPts val="0"/>
                        </a:spcAft>
                        <a:buClr>
                          <a:schemeClr val="dk1"/>
                        </a:buClr>
                        <a:buSzPts val="1400"/>
                        <a:buFont typeface="Work Sans"/>
                        <a:buChar char="●"/>
                      </a:pPr>
                      <a:r>
                        <a:rPr lang="en">
                          <a:solidFill>
                            <a:schemeClr val="dk1"/>
                          </a:solidFill>
                          <a:latin typeface="Work Sans"/>
                          <a:ea typeface="Work Sans"/>
                          <a:cs typeface="Work Sans"/>
                          <a:sym typeface="Work Sans"/>
                        </a:rPr>
                        <a:t>Earth is beautiful </a:t>
                      </a:r>
                      <a:endParaRPr>
                        <a:solidFill>
                          <a:schemeClr val="dk1"/>
                        </a:solidFill>
                        <a:latin typeface="Work Sans"/>
                        <a:ea typeface="Work Sans"/>
                        <a:cs typeface="Work Sans"/>
                        <a:sym typeface="Work Sans"/>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Work Sans"/>
                          <a:ea typeface="Work Sans"/>
                          <a:cs typeface="Work Sans"/>
                          <a:sym typeface="Work Sans"/>
                        </a:rPr>
                        <a:t>Earth is our beautiful planet </a:t>
                      </a:r>
                      <a:endParaRPr>
                        <a:solidFill>
                          <a:schemeClr val="dk1"/>
                        </a:solidFill>
                        <a:latin typeface="Work Sans"/>
                        <a:ea typeface="Work Sans"/>
                        <a:cs typeface="Work Sans"/>
                        <a:sym typeface="Work Sans"/>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grpSp>
        <p:nvGrpSpPr>
          <p:cNvPr id="816" name="Google Shape;816;p45"/>
          <p:cNvGrpSpPr/>
          <p:nvPr/>
        </p:nvGrpSpPr>
        <p:grpSpPr>
          <a:xfrm>
            <a:off x="720002" y="530839"/>
            <a:ext cx="7703988" cy="324596"/>
            <a:chOff x="720002" y="530839"/>
            <a:chExt cx="7703988" cy="324596"/>
          </a:xfrm>
        </p:grpSpPr>
        <p:grpSp>
          <p:nvGrpSpPr>
            <p:cNvPr id="817" name="Google Shape;817;p45"/>
            <p:cNvGrpSpPr/>
            <p:nvPr/>
          </p:nvGrpSpPr>
          <p:grpSpPr>
            <a:xfrm>
              <a:off x="7526973" y="530839"/>
              <a:ext cx="332201" cy="324420"/>
              <a:chOff x="3380213" y="4209475"/>
              <a:chExt cx="403450" cy="394000"/>
            </a:xfrm>
          </p:grpSpPr>
          <p:sp>
            <p:nvSpPr>
              <p:cNvPr id="818" name="Google Shape;818;p45"/>
              <p:cNvSpPr/>
              <p:nvPr/>
            </p:nvSpPr>
            <p:spPr>
              <a:xfrm>
                <a:off x="3380213" y="4266625"/>
                <a:ext cx="338900" cy="336850"/>
              </a:xfrm>
              <a:custGeom>
                <a:avLst/>
                <a:gdLst/>
                <a:ahLst/>
                <a:cxnLst/>
                <a:rect l="l" t="t" r="r" b="b"/>
                <a:pathLst>
                  <a:path w="13556" h="13474" extrusionOk="0">
                    <a:moveTo>
                      <a:pt x="3399" y="0"/>
                    </a:moveTo>
                    <a:cubicBezTo>
                      <a:pt x="3221" y="0"/>
                      <a:pt x="3041" y="51"/>
                      <a:pt x="2878" y="157"/>
                    </a:cubicBezTo>
                    <a:lnTo>
                      <a:pt x="1431" y="1134"/>
                    </a:lnTo>
                    <a:cubicBezTo>
                      <a:pt x="0" y="2093"/>
                      <a:pt x="245" y="4082"/>
                      <a:pt x="889" y="5687"/>
                    </a:cubicBezTo>
                    <a:cubicBezTo>
                      <a:pt x="2024" y="8479"/>
                      <a:pt x="4850" y="11497"/>
                      <a:pt x="7589" y="12805"/>
                    </a:cubicBezTo>
                    <a:cubicBezTo>
                      <a:pt x="8384" y="13190"/>
                      <a:pt x="9290" y="13473"/>
                      <a:pt x="10124" y="13473"/>
                    </a:cubicBezTo>
                    <a:cubicBezTo>
                      <a:pt x="10919" y="13473"/>
                      <a:pt x="11649" y="13216"/>
                      <a:pt x="12160" y="12544"/>
                    </a:cubicBezTo>
                    <a:lnTo>
                      <a:pt x="13225" y="11149"/>
                    </a:lnTo>
                    <a:cubicBezTo>
                      <a:pt x="13555" y="10730"/>
                      <a:pt x="13451" y="10137"/>
                      <a:pt x="13015" y="9823"/>
                    </a:cubicBezTo>
                    <a:lnTo>
                      <a:pt x="10276" y="7973"/>
                    </a:lnTo>
                    <a:cubicBezTo>
                      <a:pt x="10119" y="7871"/>
                      <a:pt x="9941" y="7822"/>
                      <a:pt x="9765" y="7822"/>
                    </a:cubicBezTo>
                    <a:cubicBezTo>
                      <a:pt x="9490" y="7822"/>
                      <a:pt x="9218" y="7942"/>
                      <a:pt x="9038" y="8165"/>
                    </a:cubicBezTo>
                    <a:lnTo>
                      <a:pt x="8356" y="9055"/>
                    </a:lnTo>
                    <a:cubicBezTo>
                      <a:pt x="8208" y="9249"/>
                      <a:pt x="7977" y="9353"/>
                      <a:pt x="7742" y="9353"/>
                    </a:cubicBezTo>
                    <a:cubicBezTo>
                      <a:pt x="7619" y="9353"/>
                      <a:pt x="7494" y="9325"/>
                      <a:pt x="7379" y="9264"/>
                    </a:cubicBezTo>
                    <a:cubicBezTo>
                      <a:pt x="6193" y="8618"/>
                      <a:pt x="4990" y="7345"/>
                      <a:pt x="4414" y="6106"/>
                    </a:cubicBezTo>
                    <a:cubicBezTo>
                      <a:pt x="4257" y="5757"/>
                      <a:pt x="4379" y="5356"/>
                      <a:pt x="4693" y="5147"/>
                    </a:cubicBezTo>
                    <a:lnTo>
                      <a:pt x="5600" y="4519"/>
                    </a:lnTo>
                    <a:cubicBezTo>
                      <a:pt x="6002" y="4257"/>
                      <a:pt x="6123" y="3716"/>
                      <a:pt x="5879" y="3298"/>
                    </a:cubicBezTo>
                    <a:lnTo>
                      <a:pt x="4204" y="453"/>
                    </a:lnTo>
                    <a:cubicBezTo>
                      <a:pt x="4025" y="162"/>
                      <a:pt x="3717" y="0"/>
                      <a:pt x="33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45"/>
              <p:cNvSpPr/>
              <p:nvPr/>
            </p:nvSpPr>
            <p:spPr>
              <a:xfrm>
                <a:off x="3537238" y="4209475"/>
                <a:ext cx="246425" cy="230850"/>
              </a:xfrm>
              <a:custGeom>
                <a:avLst/>
                <a:gdLst/>
                <a:ahLst/>
                <a:cxnLst/>
                <a:rect l="l" t="t" r="r" b="b"/>
                <a:pathLst>
                  <a:path w="9857" h="9234" extrusionOk="0">
                    <a:moveTo>
                      <a:pt x="7048" y="2339"/>
                    </a:moveTo>
                    <a:cubicBezTo>
                      <a:pt x="7309" y="2339"/>
                      <a:pt x="7519" y="2548"/>
                      <a:pt x="7519" y="2809"/>
                    </a:cubicBezTo>
                    <a:cubicBezTo>
                      <a:pt x="7519" y="3053"/>
                      <a:pt x="7309" y="3263"/>
                      <a:pt x="7048" y="3263"/>
                    </a:cubicBezTo>
                    <a:lnTo>
                      <a:pt x="2896" y="3263"/>
                    </a:lnTo>
                    <a:cubicBezTo>
                      <a:pt x="2634" y="3263"/>
                      <a:pt x="2424" y="3053"/>
                      <a:pt x="2424" y="2809"/>
                    </a:cubicBezTo>
                    <a:cubicBezTo>
                      <a:pt x="2424" y="2548"/>
                      <a:pt x="2634" y="2339"/>
                      <a:pt x="2896" y="2339"/>
                    </a:cubicBezTo>
                    <a:close/>
                    <a:moveTo>
                      <a:pt x="5669" y="4188"/>
                    </a:moveTo>
                    <a:cubicBezTo>
                      <a:pt x="5914" y="4188"/>
                      <a:pt x="6123" y="4397"/>
                      <a:pt x="6123" y="4642"/>
                    </a:cubicBezTo>
                    <a:cubicBezTo>
                      <a:pt x="6123" y="4903"/>
                      <a:pt x="5914" y="5112"/>
                      <a:pt x="5669" y="5112"/>
                    </a:cubicBezTo>
                    <a:lnTo>
                      <a:pt x="2896" y="5112"/>
                    </a:lnTo>
                    <a:cubicBezTo>
                      <a:pt x="2634" y="5112"/>
                      <a:pt x="2424" y="4903"/>
                      <a:pt x="2424" y="4642"/>
                    </a:cubicBezTo>
                    <a:cubicBezTo>
                      <a:pt x="2424" y="4397"/>
                      <a:pt x="2634" y="4188"/>
                      <a:pt x="2896" y="4188"/>
                    </a:cubicBezTo>
                    <a:close/>
                    <a:moveTo>
                      <a:pt x="3699" y="1"/>
                    </a:moveTo>
                    <a:cubicBezTo>
                      <a:pt x="1657" y="1"/>
                      <a:pt x="0" y="1658"/>
                      <a:pt x="0" y="3700"/>
                    </a:cubicBezTo>
                    <a:cubicBezTo>
                      <a:pt x="0" y="5723"/>
                      <a:pt x="1640" y="7380"/>
                      <a:pt x="3664" y="7380"/>
                    </a:cubicBezTo>
                    <a:lnTo>
                      <a:pt x="3664" y="8776"/>
                    </a:lnTo>
                    <a:cubicBezTo>
                      <a:pt x="3664" y="9055"/>
                      <a:pt x="3888" y="9234"/>
                      <a:pt x="4126" y="9234"/>
                    </a:cubicBezTo>
                    <a:cubicBezTo>
                      <a:pt x="4245" y="9234"/>
                      <a:pt x="4367" y="9189"/>
                      <a:pt x="4466" y="9090"/>
                    </a:cubicBezTo>
                    <a:lnTo>
                      <a:pt x="6141" y="7380"/>
                    </a:lnTo>
                    <a:lnTo>
                      <a:pt x="6158" y="7380"/>
                    </a:lnTo>
                    <a:cubicBezTo>
                      <a:pt x="8200" y="7380"/>
                      <a:pt x="9856" y="5740"/>
                      <a:pt x="9856" y="3700"/>
                    </a:cubicBezTo>
                    <a:cubicBezTo>
                      <a:pt x="9856" y="1658"/>
                      <a:pt x="8200" y="1"/>
                      <a:pt x="615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0" name="Google Shape;820;p45"/>
            <p:cNvSpPr/>
            <p:nvPr/>
          </p:nvSpPr>
          <p:spPr>
            <a:xfrm rot="-2700000">
              <a:off x="761762" y="591157"/>
              <a:ext cx="207049" cy="203877"/>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1" name="Google Shape;821;p45"/>
            <p:cNvGrpSpPr/>
            <p:nvPr/>
          </p:nvGrpSpPr>
          <p:grpSpPr>
            <a:xfrm>
              <a:off x="8054864" y="531011"/>
              <a:ext cx="369126" cy="324424"/>
              <a:chOff x="4467200" y="877100"/>
              <a:chExt cx="481825" cy="423475"/>
            </a:xfrm>
          </p:grpSpPr>
          <p:sp>
            <p:nvSpPr>
              <p:cNvPr id="822" name="Google Shape;822;p45"/>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23" name="Google Shape;823;p45"/>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24" name="Google Shape;824;p45"/>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25" name="Google Shape;825;p45"/>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grpSp>
        <p:nvGrpSpPr>
          <p:cNvPr id="826" name="Google Shape;826;p45"/>
          <p:cNvGrpSpPr/>
          <p:nvPr/>
        </p:nvGrpSpPr>
        <p:grpSpPr>
          <a:xfrm>
            <a:off x="719988" y="1502900"/>
            <a:ext cx="1779886" cy="433747"/>
            <a:chOff x="5777388" y="3178375"/>
            <a:chExt cx="1779886" cy="433747"/>
          </a:xfrm>
        </p:grpSpPr>
        <p:sp>
          <p:nvSpPr>
            <p:cNvPr id="827" name="Google Shape;827;p45"/>
            <p:cNvSpPr/>
            <p:nvPr/>
          </p:nvSpPr>
          <p:spPr>
            <a:xfrm>
              <a:off x="5939225" y="3178375"/>
              <a:ext cx="1618049" cy="433747"/>
            </a:xfrm>
            <a:custGeom>
              <a:avLst/>
              <a:gdLst/>
              <a:ahLst/>
              <a:cxnLst/>
              <a:rect l="l" t="t" r="r" b="b"/>
              <a:pathLst>
                <a:path w="66436" h="13225" extrusionOk="0">
                  <a:moveTo>
                    <a:pt x="210" y="0"/>
                  </a:moveTo>
                  <a:cubicBezTo>
                    <a:pt x="123" y="0"/>
                    <a:pt x="54" y="52"/>
                    <a:pt x="19" y="140"/>
                  </a:cubicBezTo>
                  <a:cubicBezTo>
                    <a:pt x="1" y="210"/>
                    <a:pt x="35" y="296"/>
                    <a:pt x="105" y="331"/>
                  </a:cubicBezTo>
                  <a:lnTo>
                    <a:pt x="4659" y="3245"/>
                  </a:lnTo>
                  <a:lnTo>
                    <a:pt x="4659" y="10782"/>
                  </a:lnTo>
                  <a:cubicBezTo>
                    <a:pt x="4659" y="12125"/>
                    <a:pt x="5758" y="13225"/>
                    <a:pt x="7102" y="13225"/>
                  </a:cubicBezTo>
                  <a:lnTo>
                    <a:pt x="63993" y="13225"/>
                  </a:lnTo>
                  <a:cubicBezTo>
                    <a:pt x="65337" y="13225"/>
                    <a:pt x="66436" y="12125"/>
                    <a:pt x="66436" y="10782"/>
                  </a:cubicBezTo>
                  <a:lnTo>
                    <a:pt x="66436" y="2443"/>
                  </a:lnTo>
                  <a:cubicBezTo>
                    <a:pt x="66436" y="1099"/>
                    <a:pt x="65337" y="0"/>
                    <a:pt x="6399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45"/>
            <p:cNvSpPr/>
            <p:nvPr/>
          </p:nvSpPr>
          <p:spPr>
            <a:xfrm>
              <a:off x="5777388" y="3314550"/>
              <a:ext cx="161825" cy="161400"/>
            </a:xfrm>
            <a:custGeom>
              <a:avLst/>
              <a:gdLst/>
              <a:ahLst/>
              <a:cxnLst/>
              <a:rect l="l" t="t" r="r" b="b"/>
              <a:pathLst>
                <a:path w="6473" h="6456" extrusionOk="0">
                  <a:moveTo>
                    <a:pt x="4493" y="2120"/>
                  </a:moveTo>
                  <a:cubicBezTo>
                    <a:pt x="4611" y="2120"/>
                    <a:pt x="4729" y="2163"/>
                    <a:pt x="4816" y="2250"/>
                  </a:cubicBezTo>
                  <a:cubicBezTo>
                    <a:pt x="5007" y="2443"/>
                    <a:pt x="5007" y="2722"/>
                    <a:pt x="4816" y="2913"/>
                  </a:cubicBezTo>
                  <a:lnTo>
                    <a:pt x="3106" y="4623"/>
                  </a:lnTo>
                  <a:cubicBezTo>
                    <a:pt x="3010" y="4719"/>
                    <a:pt x="2892" y="4768"/>
                    <a:pt x="2774" y="4768"/>
                  </a:cubicBezTo>
                  <a:cubicBezTo>
                    <a:pt x="2656" y="4768"/>
                    <a:pt x="2539" y="4719"/>
                    <a:pt x="2443" y="4623"/>
                  </a:cubicBezTo>
                  <a:lnTo>
                    <a:pt x="1518" y="3716"/>
                  </a:lnTo>
                  <a:cubicBezTo>
                    <a:pt x="1343" y="3525"/>
                    <a:pt x="1343" y="3246"/>
                    <a:pt x="1518" y="3053"/>
                  </a:cubicBezTo>
                  <a:cubicBezTo>
                    <a:pt x="1614" y="2966"/>
                    <a:pt x="1736" y="2922"/>
                    <a:pt x="1856" y="2922"/>
                  </a:cubicBezTo>
                  <a:cubicBezTo>
                    <a:pt x="1976" y="2922"/>
                    <a:pt x="2094" y="2966"/>
                    <a:pt x="2181" y="3053"/>
                  </a:cubicBezTo>
                  <a:lnTo>
                    <a:pt x="2774" y="3646"/>
                  </a:lnTo>
                  <a:lnTo>
                    <a:pt x="4170" y="2250"/>
                  </a:lnTo>
                  <a:cubicBezTo>
                    <a:pt x="4257" y="2163"/>
                    <a:pt x="4375" y="2120"/>
                    <a:pt x="4493" y="2120"/>
                  </a:cubicBezTo>
                  <a:close/>
                  <a:moveTo>
                    <a:pt x="3228" y="1"/>
                  </a:moveTo>
                  <a:cubicBezTo>
                    <a:pt x="1448" y="1"/>
                    <a:pt x="1" y="1448"/>
                    <a:pt x="1" y="3227"/>
                  </a:cubicBezTo>
                  <a:cubicBezTo>
                    <a:pt x="1" y="5007"/>
                    <a:pt x="1448" y="6456"/>
                    <a:pt x="3228" y="6456"/>
                  </a:cubicBezTo>
                  <a:cubicBezTo>
                    <a:pt x="5025" y="6456"/>
                    <a:pt x="6473" y="5007"/>
                    <a:pt x="6473" y="3227"/>
                  </a:cubicBezTo>
                  <a:cubicBezTo>
                    <a:pt x="6473" y="1448"/>
                    <a:pt x="5025" y="1"/>
                    <a:pt x="32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832"/>
        <p:cNvGrpSpPr/>
        <p:nvPr/>
      </p:nvGrpSpPr>
      <p:grpSpPr>
        <a:xfrm>
          <a:off x="0" y="0"/>
          <a:ext cx="0" cy="0"/>
          <a:chOff x="0" y="0"/>
          <a:chExt cx="0" cy="0"/>
        </a:xfrm>
      </p:grpSpPr>
      <p:sp>
        <p:nvSpPr>
          <p:cNvPr id="833" name="Google Shape;833;p46"/>
          <p:cNvSpPr/>
          <p:nvPr/>
        </p:nvSpPr>
        <p:spPr>
          <a:xfrm flipH="1">
            <a:off x="5883336" y="3884350"/>
            <a:ext cx="2540679" cy="572709"/>
          </a:xfrm>
          <a:custGeom>
            <a:avLst/>
            <a:gdLst/>
            <a:ahLst/>
            <a:cxnLst/>
            <a:rect l="l" t="t" r="r" b="b"/>
            <a:pathLst>
              <a:path w="66436" h="13225" extrusionOk="0">
                <a:moveTo>
                  <a:pt x="210" y="0"/>
                </a:moveTo>
                <a:cubicBezTo>
                  <a:pt x="123" y="0"/>
                  <a:pt x="54" y="52"/>
                  <a:pt x="19" y="140"/>
                </a:cubicBezTo>
                <a:cubicBezTo>
                  <a:pt x="1" y="210"/>
                  <a:pt x="35" y="296"/>
                  <a:pt x="105" y="331"/>
                </a:cubicBezTo>
                <a:lnTo>
                  <a:pt x="4659" y="3245"/>
                </a:lnTo>
                <a:lnTo>
                  <a:pt x="4659" y="10782"/>
                </a:lnTo>
                <a:cubicBezTo>
                  <a:pt x="4659" y="12125"/>
                  <a:pt x="5758" y="13225"/>
                  <a:pt x="7102" y="13225"/>
                </a:cubicBezTo>
                <a:lnTo>
                  <a:pt x="63993" y="13225"/>
                </a:lnTo>
                <a:cubicBezTo>
                  <a:pt x="65337" y="13225"/>
                  <a:pt x="66436" y="12125"/>
                  <a:pt x="66436" y="10782"/>
                </a:cubicBezTo>
                <a:lnTo>
                  <a:pt x="66436" y="2443"/>
                </a:lnTo>
                <a:cubicBezTo>
                  <a:pt x="66436" y="1099"/>
                  <a:pt x="65337" y="0"/>
                  <a:pt x="6399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46"/>
          <p:cNvSpPr/>
          <p:nvPr/>
        </p:nvSpPr>
        <p:spPr>
          <a:xfrm flipH="1">
            <a:off x="3301675" y="3884350"/>
            <a:ext cx="2540679" cy="572709"/>
          </a:xfrm>
          <a:custGeom>
            <a:avLst/>
            <a:gdLst/>
            <a:ahLst/>
            <a:cxnLst/>
            <a:rect l="l" t="t" r="r" b="b"/>
            <a:pathLst>
              <a:path w="66436" h="13225" extrusionOk="0">
                <a:moveTo>
                  <a:pt x="210" y="0"/>
                </a:moveTo>
                <a:cubicBezTo>
                  <a:pt x="123" y="0"/>
                  <a:pt x="54" y="52"/>
                  <a:pt x="19" y="140"/>
                </a:cubicBezTo>
                <a:cubicBezTo>
                  <a:pt x="1" y="210"/>
                  <a:pt x="35" y="296"/>
                  <a:pt x="105" y="331"/>
                </a:cubicBezTo>
                <a:lnTo>
                  <a:pt x="4659" y="3245"/>
                </a:lnTo>
                <a:lnTo>
                  <a:pt x="4659" y="10782"/>
                </a:lnTo>
                <a:cubicBezTo>
                  <a:pt x="4659" y="12125"/>
                  <a:pt x="5758" y="13225"/>
                  <a:pt x="7102" y="13225"/>
                </a:cubicBezTo>
                <a:lnTo>
                  <a:pt x="63993" y="13225"/>
                </a:lnTo>
                <a:cubicBezTo>
                  <a:pt x="65337" y="13225"/>
                  <a:pt x="66436" y="12125"/>
                  <a:pt x="66436" y="10782"/>
                </a:cubicBezTo>
                <a:lnTo>
                  <a:pt x="66436" y="2443"/>
                </a:lnTo>
                <a:cubicBezTo>
                  <a:pt x="66436" y="1099"/>
                  <a:pt x="65337" y="0"/>
                  <a:pt x="639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46"/>
          <p:cNvSpPr/>
          <p:nvPr/>
        </p:nvSpPr>
        <p:spPr>
          <a:xfrm flipH="1">
            <a:off x="720000" y="3884350"/>
            <a:ext cx="2540679" cy="572709"/>
          </a:xfrm>
          <a:custGeom>
            <a:avLst/>
            <a:gdLst/>
            <a:ahLst/>
            <a:cxnLst/>
            <a:rect l="l" t="t" r="r" b="b"/>
            <a:pathLst>
              <a:path w="66436" h="13225" extrusionOk="0">
                <a:moveTo>
                  <a:pt x="210" y="0"/>
                </a:moveTo>
                <a:cubicBezTo>
                  <a:pt x="123" y="0"/>
                  <a:pt x="54" y="52"/>
                  <a:pt x="19" y="140"/>
                </a:cubicBezTo>
                <a:cubicBezTo>
                  <a:pt x="1" y="210"/>
                  <a:pt x="35" y="296"/>
                  <a:pt x="105" y="331"/>
                </a:cubicBezTo>
                <a:lnTo>
                  <a:pt x="4659" y="3245"/>
                </a:lnTo>
                <a:lnTo>
                  <a:pt x="4659" y="10782"/>
                </a:lnTo>
                <a:cubicBezTo>
                  <a:pt x="4659" y="12125"/>
                  <a:pt x="5758" y="13225"/>
                  <a:pt x="7102" y="13225"/>
                </a:cubicBezTo>
                <a:lnTo>
                  <a:pt x="63993" y="13225"/>
                </a:lnTo>
                <a:cubicBezTo>
                  <a:pt x="65337" y="13225"/>
                  <a:pt x="66436" y="12125"/>
                  <a:pt x="66436" y="10782"/>
                </a:cubicBezTo>
                <a:lnTo>
                  <a:pt x="66436" y="2443"/>
                </a:lnTo>
                <a:cubicBezTo>
                  <a:pt x="66436" y="1099"/>
                  <a:pt x="65337" y="0"/>
                  <a:pt x="6399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46"/>
          <p:cNvSpPr/>
          <p:nvPr/>
        </p:nvSpPr>
        <p:spPr>
          <a:xfrm flipH="1">
            <a:off x="5883336" y="2130775"/>
            <a:ext cx="2540679" cy="572709"/>
          </a:xfrm>
          <a:custGeom>
            <a:avLst/>
            <a:gdLst/>
            <a:ahLst/>
            <a:cxnLst/>
            <a:rect l="l" t="t" r="r" b="b"/>
            <a:pathLst>
              <a:path w="66436" h="13225" extrusionOk="0">
                <a:moveTo>
                  <a:pt x="210" y="0"/>
                </a:moveTo>
                <a:cubicBezTo>
                  <a:pt x="123" y="0"/>
                  <a:pt x="54" y="52"/>
                  <a:pt x="19" y="140"/>
                </a:cubicBezTo>
                <a:cubicBezTo>
                  <a:pt x="1" y="210"/>
                  <a:pt x="35" y="296"/>
                  <a:pt x="105" y="331"/>
                </a:cubicBezTo>
                <a:lnTo>
                  <a:pt x="4659" y="3245"/>
                </a:lnTo>
                <a:lnTo>
                  <a:pt x="4659" y="10782"/>
                </a:lnTo>
                <a:cubicBezTo>
                  <a:pt x="4659" y="12125"/>
                  <a:pt x="5758" y="13225"/>
                  <a:pt x="7102" y="13225"/>
                </a:cubicBezTo>
                <a:lnTo>
                  <a:pt x="63993" y="13225"/>
                </a:lnTo>
                <a:cubicBezTo>
                  <a:pt x="65337" y="13225"/>
                  <a:pt x="66436" y="12125"/>
                  <a:pt x="66436" y="10782"/>
                </a:cubicBezTo>
                <a:lnTo>
                  <a:pt x="66436" y="2443"/>
                </a:lnTo>
                <a:cubicBezTo>
                  <a:pt x="66436" y="1099"/>
                  <a:pt x="65337" y="0"/>
                  <a:pt x="639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46"/>
          <p:cNvSpPr/>
          <p:nvPr/>
        </p:nvSpPr>
        <p:spPr>
          <a:xfrm flipH="1">
            <a:off x="3301675" y="2130775"/>
            <a:ext cx="2540679" cy="572709"/>
          </a:xfrm>
          <a:custGeom>
            <a:avLst/>
            <a:gdLst/>
            <a:ahLst/>
            <a:cxnLst/>
            <a:rect l="l" t="t" r="r" b="b"/>
            <a:pathLst>
              <a:path w="66436" h="13225" extrusionOk="0">
                <a:moveTo>
                  <a:pt x="210" y="0"/>
                </a:moveTo>
                <a:cubicBezTo>
                  <a:pt x="123" y="0"/>
                  <a:pt x="54" y="52"/>
                  <a:pt x="19" y="140"/>
                </a:cubicBezTo>
                <a:cubicBezTo>
                  <a:pt x="1" y="210"/>
                  <a:pt x="35" y="296"/>
                  <a:pt x="105" y="331"/>
                </a:cubicBezTo>
                <a:lnTo>
                  <a:pt x="4659" y="3245"/>
                </a:lnTo>
                <a:lnTo>
                  <a:pt x="4659" y="10782"/>
                </a:lnTo>
                <a:cubicBezTo>
                  <a:pt x="4659" y="12125"/>
                  <a:pt x="5758" y="13225"/>
                  <a:pt x="7102" y="13225"/>
                </a:cubicBezTo>
                <a:lnTo>
                  <a:pt x="63993" y="13225"/>
                </a:lnTo>
                <a:cubicBezTo>
                  <a:pt x="65337" y="13225"/>
                  <a:pt x="66436" y="12125"/>
                  <a:pt x="66436" y="10782"/>
                </a:cubicBezTo>
                <a:lnTo>
                  <a:pt x="66436" y="2443"/>
                </a:lnTo>
                <a:cubicBezTo>
                  <a:pt x="66436" y="1099"/>
                  <a:pt x="65337" y="0"/>
                  <a:pt x="6399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46"/>
          <p:cNvSpPr/>
          <p:nvPr/>
        </p:nvSpPr>
        <p:spPr>
          <a:xfrm flipH="1">
            <a:off x="720000" y="2130775"/>
            <a:ext cx="2540679" cy="572709"/>
          </a:xfrm>
          <a:custGeom>
            <a:avLst/>
            <a:gdLst/>
            <a:ahLst/>
            <a:cxnLst/>
            <a:rect l="l" t="t" r="r" b="b"/>
            <a:pathLst>
              <a:path w="66436" h="13225" extrusionOk="0">
                <a:moveTo>
                  <a:pt x="210" y="0"/>
                </a:moveTo>
                <a:cubicBezTo>
                  <a:pt x="123" y="0"/>
                  <a:pt x="54" y="52"/>
                  <a:pt x="19" y="140"/>
                </a:cubicBezTo>
                <a:cubicBezTo>
                  <a:pt x="1" y="210"/>
                  <a:pt x="35" y="296"/>
                  <a:pt x="105" y="331"/>
                </a:cubicBezTo>
                <a:lnTo>
                  <a:pt x="4659" y="3245"/>
                </a:lnTo>
                <a:lnTo>
                  <a:pt x="4659" y="10782"/>
                </a:lnTo>
                <a:cubicBezTo>
                  <a:pt x="4659" y="12125"/>
                  <a:pt x="5758" y="13225"/>
                  <a:pt x="7102" y="13225"/>
                </a:cubicBezTo>
                <a:lnTo>
                  <a:pt x="63993" y="13225"/>
                </a:lnTo>
                <a:cubicBezTo>
                  <a:pt x="65337" y="13225"/>
                  <a:pt x="66436" y="12125"/>
                  <a:pt x="66436" y="10782"/>
                </a:cubicBezTo>
                <a:lnTo>
                  <a:pt x="66436" y="2443"/>
                </a:lnTo>
                <a:cubicBezTo>
                  <a:pt x="66436" y="1099"/>
                  <a:pt x="65337" y="0"/>
                  <a:pt x="639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46"/>
          <p:cNvSpPr txBox="1">
            <a:spLocks noGrp="1"/>
          </p:cNvSpPr>
          <p:nvPr>
            <p:ph type="title"/>
          </p:nvPr>
        </p:nvSpPr>
        <p:spPr>
          <a:xfrm>
            <a:off x="1077500" y="368825"/>
            <a:ext cx="7346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rPr>
              <a:t>Reviews</a:t>
            </a:r>
            <a:endParaRPr>
              <a:solidFill>
                <a:schemeClr val="lt1"/>
              </a:solidFill>
            </a:endParaRPr>
          </a:p>
        </p:txBody>
      </p:sp>
      <p:sp>
        <p:nvSpPr>
          <p:cNvPr id="840" name="Google Shape;840;p46"/>
          <p:cNvSpPr txBox="1">
            <a:spLocks noGrp="1"/>
          </p:cNvSpPr>
          <p:nvPr>
            <p:ph type="subTitle" idx="1"/>
          </p:nvPr>
        </p:nvSpPr>
        <p:spPr>
          <a:xfrm>
            <a:off x="734575" y="2970233"/>
            <a:ext cx="2483700" cy="69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“Jupiter is the biggest planet of them all”</a:t>
            </a:r>
            <a:endParaRPr/>
          </a:p>
        </p:txBody>
      </p:sp>
      <p:sp>
        <p:nvSpPr>
          <p:cNvPr id="841" name="Google Shape;841;p46"/>
          <p:cNvSpPr txBox="1">
            <a:spLocks noGrp="1"/>
          </p:cNvSpPr>
          <p:nvPr>
            <p:ph type="subTitle" idx="2"/>
          </p:nvPr>
        </p:nvSpPr>
        <p:spPr>
          <a:xfrm>
            <a:off x="769775" y="3926800"/>
            <a:ext cx="2265600" cy="48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—Becca Cox</a:t>
            </a:r>
            <a:endParaRPr/>
          </a:p>
        </p:txBody>
      </p:sp>
      <p:sp>
        <p:nvSpPr>
          <p:cNvPr id="842" name="Google Shape;842;p46"/>
          <p:cNvSpPr txBox="1">
            <a:spLocks noGrp="1"/>
          </p:cNvSpPr>
          <p:nvPr>
            <p:ph type="subTitle" idx="3"/>
          </p:nvPr>
        </p:nvSpPr>
        <p:spPr>
          <a:xfrm>
            <a:off x="3330150" y="2970233"/>
            <a:ext cx="2483700" cy="69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“Neptune is very far away from Earth”</a:t>
            </a:r>
            <a:endParaRPr/>
          </a:p>
        </p:txBody>
      </p:sp>
      <p:sp>
        <p:nvSpPr>
          <p:cNvPr id="843" name="Google Shape;843;p46"/>
          <p:cNvSpPr txBox="1">
            <a:spLocks noGrp="1"/>
          </p:cNvSpPr>
          <p:nvPr>
            <p:ph type="subTitle" idx="4"/>
          </p:nvPr>
        </p:nvSpPr>
        <p:spPr>
          <a:xfrm>
            <a:off x="3330138" y="3926800"/>
            <a:ext cx="2265600" cy="48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—Nick Bowman</a:t>
            </a:r>
            <a:endParaRPr/>
          </a:p>
        </p:txBody>
      </p:sp>
      <p:sp>
        <p:nvSpPr>
          <p:cNvPr id="844" name="Google Shape;844;p46"/>
          <p:cNvSpPr txBox="1">
            <a:spLocks noGrp="1"/>
          </p:cNvSpPr>
          <p:nvPr>
            <p:ph type="subTitle" idx="5"/>
          </p:nvPr>
        </p:nvSpPr>
        <p:spPr>
          <a:xfrm>
            <a:off x="5927450" y="2970233"/>
            <a:ext cx="2483700" cy="69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“Earth is the beautiful planet we live on”</a:t>
            </a:r>
            <a:endParaRPr/>
          </a:p>
        </p:txBody>
      </p:sp>
      <p:sp>
        <p:nvSpPr>
          <p:cNvPr id="845" name="Google Shape;845;p46"/>
          <p:cNvSpPr txBox="1">
            <a:spLocks noGrp="1"/>
          </p:cNvSpPr>
          <p:nvPr>
            <p:ph type="subTitle" idx="6"/>
          </p:nvPr>
        </p:nvSpPr>
        <p:spPr>
          <a:xfrm>
            <a:off x="5925750" y="3926800"/>
            <a:ext cx="2265600" cy="48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rPr>
              <a:t>—</a:t>
            </a:r>
            <a:r>
              <a:rPr lang="en" sz="2100">
                <a:solidFill>
                  <a:schemeClr val="lt1"/>
                </a:solidFill>
              </a:rPr>
              <a:t>Jack Wu</a:t>
            </a:r>
            <a:endParaRPr sz="2100">
              <a:solidFill>
                <a:schemeClr val="lt1"/>
              </a:solidFill>
            </a:endParaRPr>
          </a:p>
        </p:txBody>
      </p:sp>
      <p:sp>
        <p:nvSpPr>
          <p:cNvPr id="846" name="Google Shape;846;p46"/>
          <p:cNvSpPr txBox="1">
            <a:spLocks noGrp="1"/>
          </p:cNvSpPr>
          <p:nvPr>
            <p:ph type="subTitle" idx="7"/>
          </p:nvPr>
        </p:nvSpPr>
        <p:spPr>
          <a:xfrm>
            <a:off x="734575" y="1225500"/>
            <a:ext cx="2483700" cy="69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“Mercury is the closest planet to the Sun”</a:t>
            </a:r>
            <a:endParaRPr/>
          </a:p>
        </p:txBody>
      </p:sp>
      <p:sp>
        <p:nvSpPr>
          <p:cNvPr id="847" name="Google Shape;847;p46"/>
          <p:cNvSpPr txBox="1">
            <a:spLocks noGrp="1"/>
          </p:cNvSpPr>
          <p:nvPr>
            <p:ph type="subTitle" idx="8"/>
          </p:nvPr>
        </p:nvSpPr>
        <p:spPr>
          <a:xfrm>
            <a:off x="769775" y="2186850"/>
            <a:ext cx="2265600" cy="48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—Jane Doe</a:t>
            </a:r>
            <a:endParaRPr/>
          </a:p>
        </p:txBody>
      </p:sp>
      <p:sp>
        <p:nvSpPr>
          <p:cNvPr id="848" name="Google Shape;848;p46"/>
          <p:cNvSpPr txBox="1">
            <a:spLocks noGrp="1"/>
          </p:cNvSpPr>
          <p:nvPr>
            <p:ph type="subTitle" idx="9"/>
          </p:nvPr>
        </p:nvSpPr>
        <p:spPr>
          <a:xfrm>
            <a:off x="3331013" y="1225500"/>
            <a:ext cx="2483700" cy="69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“Venus is the second planet from the Sun”</a:t>
            </a:r>
            <a:endParaRPr/>
          </a:p>
        </p:txBody>
      </p:sp>
      <p:sp>
        <p:nvSpPr>
          <p:cNvPr id="849" name="Google Shape;849;p46"/>
          <p:cNvSpPr txBox="1">
            <a:spLocks noGrp="1"/>
          </p:cNvSpPr>
          <p:nvPr>
            <p:ph type="subTitle" idx="13"/>
          </p:nvPr>
        </p:nvSpPr>
        <p:spPr>
          <a:xfrm>
            <a:off x="3330138" y="2186850"/>
            <a:ext cx="2265600" cy="48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—James Smith</a:t>
            </a:r>
            <a:endParaRPr/>
          </a:p>
        </p:txBody>
      </p:sp>
      <p:sp>
        <p:nvSpPr>
          <p:cNvPr id="850" name="Google Shape;850;p46"/>
          <p:cNvSpPr txBox="1">
            <a:spLocks noGrp="1"/>
          </p:cNvSpPr>
          <p:nvPr>
            <p:ph type="subTitle" idx="14"/>
          </p:nvPr>
        </p:nvSpPr>
        <p:spPr>
          <a:xfrm>
            <a:off x="5927450" y="1225500"/>
            <a:ext cx="2483700" cy="69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“Despite being red, Mars is actually cold”</a:t>
            </a:r>
            <a:endParaRPr/>
          </a:p>
        </p:txBody>
      </p:sp>
      <p:sp>
        <p:nvSpPr>
          <p:cNvPr id="851" name="Google Shape;851;p46"/>
          <p:cNvSpPr txBox="1">
            <a:spLocks noGrp="1"/>
          </p:cNvSpPr>
          <p:nvPr>
            <p:ph type="subTitle" idx="15"/>
          </p:nvPr>
        </p:nvSpPr>
        <p:spPr>
          <a:xfrm>
            <a:off x="5925750" y="2186850"/>
            <a:ext cx="2265600" cy="48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—Jim Carlson</a:t>
            </a:r>
            <a:endParaRPr/>
          </a:p>
        </p:txBody>
      </p:sp>
      <p:grpSp>
        <p:nvGrpSpPr>
          <p:cNvPr id="852" name="Google Shape;852;p46"/>
          <p:cNvGrpSpPr/>
          <p:nvPr/>
        </p:nvGrpSpPr>
        <p:grpSpPr>
          <a:xfrm>
            <a:off x="720002" y="530839"/>
            <a:ext cx="7703988" cy="324596"/>
            <a:chOff x="720002" y="530839"/>
            <a:chExt cx="7703988" cy="324596"/>
          </a:xfrm>
        </p:grpSpPr>
        <p:grpSp>
          <p:nvGrpSpPr>
            <p:cNvPr id="853" name="Google Shape;853;p46"/>
            <p:cNvGrpSpPr/>
            <p:nvPr/>
          </p:nvGrpSpPr>
          <p:grpSpPr>
            <a:xfrm>
              <a:off x="7526973" y="530839"/>
              <a:ext cx="332201" cy="324420"/>
              <a:chOff x="3380213" y="4209475"/>
              <a:chExt cx="403450" cy="394000"/>
            </a:xfrm>
          </p:grpSpPr>
          <p:sp>
            <p:nvSpPr>
              <p:cNvPr id="854" name="Google Shape;854;p46"/>
              <p:cNvSpPr/>
              <p:nvPr/>
            </p:nvSpPr>
            <p:spPr>
              <a:xfrm>
                <a:off x="3380213" y="4266625"/>
                <a:ext cx="338900" cy="336850"/>
              </a:xfrm>
              <a:custGeom>
                <a:avLst/>
                <a:gdLst/>
                <a:ahLst/>
                <a:cxnLst/>
                <a:rect l="l" t="t" r="r" b="b"/>
                <a:pathLst>
                  <a:path w="13556" h="13474" extrusionOk="0">
                    <a:moveTo>
                      <a:pt x="3399" y="0"/>
                    </a:moveTo>
                    <a:cubicBezTo>
                      <a:pt x="3221" y="0"/>
                      <a:pt x="3041" y="51"/>
                      <a:pt x="2878" y="157"/>
                    </a:cubicBezTo>
                    <a:lnTo>
                      <a:pt x="1431" y="1134"/>
                    </a:lnTo>
                    <a:cubicBezTo>
                      <a:pt x="0" y="2093"/>
                      <a:pt x="245" y="4082"/>
                      <a:pt x="889" y="5687"/>
                    </a:cubicBezTo>
                    <a:cubicBezTo>
                      <a:pt x="2024" y="8479"/>
                      <a:pt x="4850" y="11497"/>
                      <a:pt x="7589" y="12805"/>
                    </a:cubicBezTo>
                    <a:cubicBezTo>
                      <a:pt x="8384" y="13190"/>
                      <a:pt x="9290" y="13473"/>
                      <a:pt x="10124" y="13473"/>
                    </a:cubicBezTo>
                    <a:cubicBezTo>
                      <a:pt x="10919" y="13473"/>
                      <a:pt x="11649" y="13216"/>
                      <a:pt x="12160" y="12544"/>
                    </a:cubicBezTo>
                    <a:lnTo>
                      <a:pt x="13225" y="11149"/>
                    </a:lnTo>
                    <a:cubicBezTo>
                      <a:pt x="13555" y="10730"/>
                      <a:pt x="13451" y="10137"/>
                      <a:pt x="13015" y="9823"/>
                    </a:cubicBezTo>
                    <a:lnTo>
                      <a:pt x="10276" y="7973"/>
                    </a:lnTo>
                    <a:cubicBezTo>
                      <a:pt x="10119" y="7871"/>
                      <a:pt x="9941" y="7822"/>
                      <a:pt x="9765" y="7822"/>
                    </a:cubicBezTo>
                    <a:cubicBezTo>
                      <a:pt x="9490" y="7822"/>
                      <a:pt x="9218" y="7942"/>
                      <a:pt x="9038" y="8165"/>
                    </a:cubicBezTo>
                    <a:lnTo>
                      <a:pt x="8356" y="9055"/>
                    </a:lnTo>
                    <a:cubicBezTo>
                      <a:pt x="8208" y="9249"/>
                      <a:pt x="7977" y="9353"/>
                      <a:pt x="7742" y="9353"/>
                    </a:cubicBezTo>
                    <a:cubicBezTo>
                      <a:pt x="7619" y="9353"/>
                      <a:pt x="7494" y="9325"/>
                      <a:pt x="7379" y="9264"/>
                    </a:cubicBezTo>
                    <a:cubicBezTo>
                      <a:pt x="6193" y="8618"/>
                      <a:pt x="4990" y="7345"/>
                      <a:pt x="4414" y="6106"/>
                    </a:cubicBezTo>
                    <a:cubicBezTo>
                      <a:pt x="4257" y="5757"/>
                      <a:pt x="4379" y="5356"/>
                      <a:pt x="4693" y="5147"/>
                    </a:cubicBezTo>
                    <a:lnTo>
                      <a:pt x="5600" y="4519"/>
                    </a:lnTo>
                    <a:cubicBezTo>
                      <a:pt x="6002" y="4257"/>
                      <a:pt x="6123" y="3716"/>
                      <a:pt x="5879" y="3298"/>
                    </a:cubicBezTo>
                    <a:lnTo>
                      <a:pt x="4204" y="453"/>
                    </a:lnTo>
                    <a:cubicBezTo>
                      <a:pt x="4025" y="162"/>
                      <a:pt x="3717" y="0"/>
                      <a:pt x="33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46"/>
              <p:cNvSpPr/>
              <p:nvPr/>
            </p:nvSpPr>
            <p:spPr>
              <a:xfrm>
                <a:off x="3537238" y="4209475"/>
                <a:ext cx="246425" cy="230850"/>
              </a:xfrm>
              <a:custGeom>
                <a:avLst/>
                <a:gdLst/>
                <a:ahLst/>
                <a:cxnLst/>
                <a:rect l="l" t="t" r="r" b="b"/>
                <a:pathLst>
                  <a:path w="9857" h="9234" extrusionOk="0">
                    <a:moveTo>
                      <a:pt x="7048" y="2339"/>
                    </a:moveTo>
                    <a:cubicBezTo>
                      <a:pt x="7309" y="2339"/>
                      <a:pt x="7519" y="2548"/>
                      <a:pt x="7519" y="2809"/>
                    </a:cubicBezTo>
                    <a:cubicBezTo>
                      <a:pt x="7519" y="3053"/>
                      <a:pt x="7309" y="3263"/>
                      <a:pt x="7048" y="3263"/>
                    </a:cubicBezTo>
                    <a:lnTo>
                      <a:pt x="2896" y="3263"/>
                    </a:lnTo>
                    <a:cubicBezTo>
                      <a:pt x="2634" y="3263"/>
                      <a:pt x="2424" y="3053"/>
                      <a:pt x="2424" y="2809"/>
                    </a:cubicBezTo>
                    <a:cubicBezTo>
                      <a:pt x="2424" y="2548"/>
                      <a:pt x="2634" y="2339"/>
                      <a:pt x="2896" y="2339"/>
                    </a:cubicBezTo>
                    <a:close/>
                    <a:moveTo>
                      <a:pt x="5669" y="4188"/>
                    </a:moveTo>
                    <a:cubicBezTo>
                      <a:pt x="5914" y="4188"/>
                      <a:pt x="6123" y="4397"/>
                      <a:pt x="6123" y="4642"/>
                    </a:cubicBezTo>
                    <a:cubicBezTo>
                      <a:pt x="6123" y="4903"/>
                      <a:pt x="5914" y="5112"/>
                      <a:pt x="5669" y="5112"/>
                    </a:cubicBezTo>
                    <a:lnTo>
                      <a:pt x="2896" y="5112"/>
                    </a:lnTo>
                    <a:cubicBezTo>
                      <a:pt x="2634" y="5112"/>
                      <a:pt x="2424" y="4903"/>
                      <a:pt x="2424" y="4642"/>
                    </a:cubicBezTo>
                    <a:cubicBezTo>
                      <a:pt x="2424" y="4397"/>
                      <a:pt x="2634" y="4188"/>
                      <a:pt x="2896" y="4188"/>
                    </a:cubicBezTo>
                    <a:close/>
                    <a:moveTo>
                      <a:pt x="3699" y="1"/>
                    </a:moveTo>
                    <a:cubicBezTo>
                      <a:pt x="1657" y="1"/>
                      <a:pt x="0" y="1658"/>
                      <a:pt x="0" y="3700"/>
                    </a:cubicBezTo>
                    <a:cubicBezTo>
                      <a:pt x="0" y="5723"/>
                      <a:pt x="1640" y="7380"/>
                      <a:pt x="3664" y="7380"/>
                    </a:cubicBezTo>
                    <a:lnTo>
                      <a:pt x="3664" y="8776"/>
                    </a:lnTo>
                    <a:cubicBezTo>
                      <a:pt x="3664" y="9055"/>
                      <a:pt x="3888" y="9234"/>
                      <a:pt x="4126" y="9234"/>
                    </a:cubicBezTo>
                    <a:cubicBezTo>
                      <a:pt x="4245" y="9234"/>
                      <a:pt x="4367" y="9189"/>
                      <a:pt x="4466" y="9090"/>
                    </a:cubicBezTo>
                    <a:lnTo>
                      <a:pt x="6141" y="7380"/>
                    </a:lnTo>
                    <a:lnTo>
                      <a:pt x="6158" y="7380"/>
                    </a:lnTo>
                    <a:cubicBezTo>
                      <a:pt x="8200" y="7380"/>
                      <a:pt x="9856" y="5740"/>
                      <a:pt x="9856" y="3700"/>
                    </a:cubicBezTo>
                    <a:cubicBezTo>
                      <a:pt x="9856" y="1658"/>
                      <a:pt x="8200" y="1"/>
                      <a:pt x="615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6" name="Google Shape;856;p46"/>
            <p:cNvSpPr/>
            <p:nvPr/>
          </p:nvSpPr>
          <p:spPr>
            <a:xfrm rot="-2700000">
              <a:off x="761762" y="591157"/>
              <a:ext cx="207049" cy="203877"/>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7" name="Google Shape;857;p46"/>
            <p:cNvGrpSpPr/>
            <p:nvPr/>
          </p:nvGrpSpPr>
          <p:grpSpPr>
            <a:xfrm>
              <a:off x="8054864" y="531011"/>
              <a:ext cx="369126" cy="324424"/>
              <a:chOff x="4467200" y="877100"/>
              <a:chExt cx="481825" cy="423475"/>
            </a:xfrm>
          </p:grpSpPr>
          <p:sp>
            <p:nvSpPr>
              <p:cNvPr id="858" name="Google Shape;858;p46"/>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9" name="Google Shape;859;p46"/>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0" name="Google Shape;860;p46"/>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1" name="Google Shape;861;p46"/>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sp>
        <p:nvSpPr>
          <p:cNvPr id="862" name="Google Shape;862;p46"/>
          <p:cNvSpPr txBox="1"/>
          <p:nvPr/>
        </p:nvSpPr>
        <p:spPr>
          <a:xfrm>
            <a:off x="720125" y="3593638"/>
            <a:ext cx="777300" cy="290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chemeClr val="dk2"/>
                </a:solidFill>
                <a:latin typeface="Lexend Deca"/>
                <a:ea typeface="Lexend Deca"/>
                <a:cs typeface="Lexend Deca"/>
                <a:sym typeface="Lexend Deca"/>
              </a:rPr>
              <a:t>11:32 AM</a:t>
            </a:r>
            <a:endParaRPr sz="1000">
              <a:solidFill>
                <a:schemeClr val="dk2"/>
              </a:solidFill>
              <a:latin typeface="Lexend Deca"/>
              <a:ea typeface="Lexend Deca"/>
              <a:cs typeface="Lexend Deca"/>
              <a:sym typeface="Lexend Deca"/>
            </a:endParaRPr>
          </a:p>
        </p:txBody>
      </p:sp>
      <p:sp>
        <p:nvSpPr>
          <p:cNvPr id="863" name="Google Shape;863;p46"/>
          <p:cNvSpPr txBox="1"/>
          <p:nvPr/>
        </p:nvSpPr>
        <p:spPr>
          <a:xfrm>
            <a:off x="3301725" y="3593638"/>
            <a:ext cx="777300" cy="290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chemeClr val="dk2"/>
                </a:solidFill>
                <a:latin typeface="Lexend Deca"/>
                <a:ea typeface="Lexend Deca"/>
                <a:cs typeface="Lexend Deca"/>
                <a:sym typeface="Lexend Deca"/>
              </a:rPr>
              <a:t>11:54 AM</a:t>
            </a:r>
            <a:endParaRPr sz="1000">
              <a:solidFill>
                <a:schemeClr val="dk2"/>
              </a:solidFill>
              <a:latin typeface="Lexend Deca"/>
              <a:ea typeface="Lexend Deca"/>
              <a:cs typeface="Lexend Deca"/>
              <a:sym typeface="Lexend Deca"/>
            </a:endParaRPr>
          </a:p>
        </p:txBody>
      </p:sp>
      <p:sp>
        <p:nvSpPr>
          <p:cNvPr id="864" name="Google Shape;864;p46"/>
          <p:cNvSpPr txBox="1"/>
          <p:nvPr/>
        </p:nvSpPr>
        <p:spPr>
          <a:xfrm>
            <a:off x="5883350" y="3593638"/>
            <a:ext cx="777300" cy="290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chemeClr val="dk2"/>
                </a:solidFill>
                <a:latin typeface="Lexend Deca"/>
                <a:ea typeface="Lexend Deca"/>
                <a:cs typeface="Lexend Deca"/>
                <a:sym typeface="Lexend Deca"/>
              </a:rPr>
              <a:t>11:34 AM</a:t>
            </a:r>
            <a:endParaRPr sz="1000">
              <a:solidFill>
                <a:schemeClr val="dk2"/>
              </a:solidFill>
              <a:latin typeface="Lexend Deca"/>
              <a:ea typeface="Lexend Deca"/>
              <a:cs typeface="Lexend Deca"/>
              <a:sym typeface="Lexend Deca"/>
            </a:endParaRPr>
          </a:p>
        </p:txBody>
      </p:sp>
      <p:sp>
        <p:nvSpPr>
          <p:cNvPr id="865" name="Google Shape;865;p46"/>
          <p:cNvSpPr txBox="1"/>
          <p:nvPr/>
        </p:nvSpPr>
        <p:spPr>
          <a:xfrm>
            <a:off x="720125" y="1830863"/>
            <a:ext cx="777300" cy="290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chemeClr val="dk2"/>
                </a:solidFill>
                <a:latin typeface="Lexend Deca"/>
                <a:ea typeface="Lexend Deca"/>
                <a:cs typeface="Lexend Deca"/>
                <a:sym typeface="Lexend Deca"/>
              </a:rPr>
              <a:t>11:30 AM</a:t>
            </a:r>
            <a:endParaRPr sz="1000">
              <a:solidFill>
                <a:schemeClr val="dk2"/>
              </a:solidFill>
              <a:latin typeface="Lexend Deca"/>
              <a:ea typeface="Lexend Deca"/>
              <a:cs typeface="Lexend Deca"/>
              <a:sym typeface="Lexend Deca"/>
            </a:endParaRPr>
          </a:p>
        </p:txBody>
      </p:sp>
      <p:sp>
        <p:nvSpPr>
          <p:cNvPr id="866" name="Google Shape;866;p46"/>
          <p:cNvSpPr txBox="1"/>
          <p:nvPr/>
        </p:nvSpPr>
        <p:spPr>
          <a:xfrm>
            <a:off x="3301725" y="1830863"/>
            <a:ext cx="777300" cy="290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chemeClr val="dk2"/>
                </a:solidFill>
                <a:latin typeface="Lexend Deca"/>
                <a:ea typeface="Lexend Deca"/>
                <a:cs typeface="Lexend Deca"/>
                <a:sym typeface="Lexend Deca"/>
              </a:rPr>
              <a:t>11:10 AM</a:t>
            </a:r>
            <a:endParaRPr sz="1000">
              <a:solidFill>
                <a:schemeClr val="dk2"/>
              </a:solidFill>
              <a:latin typeface="Lexend Deca"/>
              <a:ea typeface="Lexend Deca"/>
              <a:cs typeface="Lexend Deca"/>
              <a:sym typeface="Lexend Deca"/>
            </a:endParaRPr>
          </a:p>
        </p:txBody>
      </p:sp>
      <p:sp>
        <p:nvSpPr>
          <p:cNvPr id="867" name="Google Shape;867;p46"/>
          <p:cNvSpPr txBox="1"/>
          <p:nvPr/>
        </p:nvSpPr>
        <p:spPr>
          <a:xfrm>
            <a:off x="5883350" y="1830863"/>
            <a:ext cx="777300" cy="290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chemeClr val="dk2"/>
                </a:solidFill>
                <a:latin typeface="Lexend Deca"/>
                <a:ea typeface="Lexend Deca"/>
                <a:cs typeface="Lexend Deca"/>
                <a:sym typeface="Lexend Deca"/>
              </a:rPr>
              <a:t>11:39 AM</a:t>
            </a:r>
            <a:endParaRPr sz="1000">
              <a:solidFill>
                <a:schemeClr val="dk2"/>
              </a:solidFill>
              <a:latin typeface="Lexend Deca"/>
              <a:ea typeface="Lexend Deca"/>
              <a:cs typeface="Lexend Deca"/>
              <a:sym typeface="Lexend Deca"/>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871"/>
        <p:cNvGrpSpPr/>
        <p:nvPr/>
      </p:nvGrpSpPr>
      <p:grpSpPr>
        <a:xfrm>
          <a:off x="0" y="0"/>
          <a:ext cx="0" cy="0"/>
          <a:chOff x="0" y="0"/>
          <a:chExt cx="0" cy="0"/>
        </a:xfrm>
      </p:grpSpPr>
      <p:sp>
        <p:nvSpPr>
          <p:cNvPr id="872" name="Google Shape;872;p47"/>
          <p:cNvSpPr/>
          <p:nvPr/>
        </p:nvSpPr>
        <p:spPr>
          <a:xfrm>
            <a:off x="3062062" y="1357650"/>
            <a:ext cx="3019516" cy="572709"/>
          </a:xfrm>
          <a:custGeom>
            <a:avLst/>
            <a:gdLst/>
            <a:ahLst/>
            <a:cxnLst/>
            <a:rect l="l" t="t" r="r" b="b"/>
            <a:pathLst>
              <a:path w="66436" h="13225" extrusionOk="0">
                <a:moveTo>
                  <a:pt x="210" y="0"/>
                </a:moveTo>
                <a:cubicBezTo>
                  <a:pt x="123" y="0"/>
                  <a:pt x="54" y="52"/>
                  <a:pt x="19" y="140"/>
                </a:cubicBezTo>
                <a:cubicBezTo>
                  <a:pt x="1" y="210"/>
                  <a:pt x="35" y="296"/>
                  <a:pt x="105" y="331"/>
                </a:cubicBezTo>
                <a:lnTo>
                  <a:pt x="4659" y="3245"/>
                </a:lnTo>
                <a:lnTo>
                  <a:pt x="4659" y="10782"/>
                </a:lnTo>
                <a:cubicBezTo>
                  <a:pt x="4659" y="12125"/>
                  <a:pt x="5758" y="13225"/>
                  <a:pt x="7102" y="13225"/>
                </a:cubicBezTo>
                <a:lnTo>
                  <a:pt x="63993" y="13225"/>
                </a:lnTo>
                <a:cubicBezTo>
                  <a:pt x="65337" y="13225"/>
                  <a:pt x="66436" y="12125"/>
                  <a:pt x="66436" y="10782"/>
                </a:cubicBezTo>
                <a:lnTo>
                  <a:pt x="66436" y="2443"/>
                </a:lnTo>
                <a:cubicBezTo>
                  <a:pt x="66436" y="1099"/>
                  <a:pt x="65337" y="0"/>
                  <a:pt x="639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47"/>
          <p:cNvSpPr/>
          <p:nvPr/>
        </p:nvSpPr>
        <p:spPr>
          <a:xfrm flipH="1">
            <a:off x="3360984" y="2424872"/>
            <a:ext cx="3019516" cy="572709"/>
          </a:xfrm>
          <a:custGeom>
            <a:avLst/>
            <a:gdLst/>
            <a:ahLst/>
            <a:cxnLst/>
            <a:rect l="l" t="t" r="r" b="b"/>
            <a:pathLst>
              <a:path w="66436" h="13225" extrusionOk="0">
                <a:moveTo>
                  <a:pt x="210" y="0"/>
                </a:moveTo>
                <a:cubicBezTo>
                  <a:pt x="123" y="0"/>
                  <a:pt x="54" y="52"/>
                  <a:pt x="19" y="140"/>
                </a:cubicBezTo>
                <a:cubicBezTo>
                  <a:pt x="1" y="210"/>
                  <a:pt x="35" y="296"/>
                  <a:pt x="105" y="331"/>
                </a:cubicBezTo>
                <a:lnTo>
                  <a:pt x="4659" y="3245"/>
                </a:lnTo>
                <a:lnTo>
                  <a:pt x="4659" y="10782"/>
                </a:lnTo>
                <a:cubicBezTo>
                  <a:pt x="4659" y="12125"/>
                  <a:pt x="5758" y="13225"/>
                  <a:pt x="7102" y="13225"/>
                </a:cubicBezTo>
                <a:lnTo>
                  <a:pt x="63993" y="13225"/>
                </a:lnTo>
                <a:cubicBezTo>
                  <a:pt x="65337" y="13225"/>
                  <a:pt x="66436" y="12125"/>
                  <a:pt x="66436" y="10782"/>
                </a:cubicBezTo>
                <a:lnTo>
                  <a:pt x="66436" y="2443"/>
                </a:lnTo>
                <a:cubicBezTo>
                  <a:pt x="66436" y="1099"/>
                  <a:pt x="65337" y="0"/>
                  <a:pt x="6399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47"/>
          <p:cNvSpPr/>
          <p:nvPr/>
        </p:nvSpPr>
        <p:spPr>
          <a:xfrm>
            <a:off x="3061987" y="3549793"/>
            <a:ext cx="3019516" cy="572709"/>
          </a:xfrm>
          <a:custGeom>
            <a:avLst/>
            <a:gdLst/>
            <a:ahLst/>
            <a:cxnLst/>
            <a:rect l="l" t="t" r="r" b="b"/>
            <a:pathLst>
              <a:path w="66436" h="13225" extrusionOk="0">
                <a:moveTo>
                  <a:pt x="210" y="0"/>
                </a:moveTo>
                <a:cubicBezTo>
                  <a:pt x="123" y="0"/>
                  <a:pt x="54" y="52"/>
                  <a:pt x="19" y="140"/>
                </a:cubicBezTo>
                <a:cubicBezTo>
                  <a:pt x="1" y="210"/>
                  <a:pt x="35" y="296"/>
                  <a:pt x="105" y="331"/>
                </a:cubicBezTo>
                <a:lnTo>
                  <a:pt x="4659" y="3245"/>
                </a:lnTo>
                <a:lnTo>
                  <a:pt x="4659" y="10782"/>
                </a:lnTo>
                <a:cubicBezTo>
                  <a:pt x="4659" y="12125"/>
                  <a:pt x="5758" y="13225"/>
                  <a:pt x="7102" y="13225"/>
                </a:cubicBezTo>
                <a:lnTo>
                  <a:pt x="63993" y="13225"/>
                </a:lnTo>
                <a:cubicBezTo>
                  <a:pt x="65337" y="13225"/>
                  <a:pt x="66436" y="12125"/>
                  <a:pt x="66436" y="10782"/>
                </a:cubicBezTo>
                <a:lnTo>
                  <a:pt x="66436" y="2443"/>
                </a:lnTo>
                <a:cubicBezTo>
                  <a:pt x="66436" y="1099"/>
                  <a:pt x="65337" y="0"/>
                  <a:pt x="639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47"/>
          <p:cNvSpPr txBox="1">
            <a:spLocks noGrp="1"/>
          </p:cNvSpPr>
          <p:nvPr>
            <p:ph type="title"/>
          </p:nvPr>
        </p:nvSpPr>
        <p:spPr>
          <a:xfrm>
            <a:off x="1077500" y="368825"/>
            <a:ext cx="7346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rPr>
              <a:t>Awards</a:t>
            </a:r>
            <a:endParaRPr>
              <a:solidFill>
                <a:schemeClr val="lt1"/>
              </a:solidFill>
            </a:endParaRPr>
          </a:p>
        </p:txBody>
      </p:sp>
      <p:sp>
        <p:nvSpPr>
          <p:cNvPr id="876" name="Google Shape;876;p47"/>
          <p:cNvSpPr txBox="1">
            <a:spLocks noGrp="1"/>
          </p:cNvSpPr>
          <p:nvPr>
            <p:ph type="subTitle" idx="5"/>
          </p:nvPr>
        </p:nvSpPr>
        <p:spPr>
          <a:xfrm>
            <a:off x="3280788" y="4048975"/>
            <a:ext cx="3126300" cy="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Despite being red, it’s cold</a:t>
            </a:r>
            <a:endParaRPr/>
          </a:p>
        </p:txBody>
      </p:sp>
      <p:sp>
        <p:nvSpPr>
          <p:cNvPr id="877" name="Google Shape;877;p47"/>
          <p:cNvSpPr txBox="1">
            <a:spLocks noGrp="1"/>
          </p:cNvSpPr>
          <p:nvPr>
            <p:ph type="subTitle" idx="3"/>
          </p:nvPr>
        </p:nvSpPr>
        <p:spPr>
          <a:xfrm>
            <a:off x="2990813" y="2975663"/>
            <a:ext cx="3126300" cy="416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Venus is a terribly hot planet</a:t>
            </a:r>
            <a:endParaRPr/>
          </a:p>
        </p:txBody>
      </p:sp>
      <p:sp>
        <p:nvSpPr>
          <p:cNvPr id="878" name="Google Shape;878;p47"/>
          <p:cNvSpPr txBox="1">
            <a:spLocks noGrp="1"/>
          </p:cNvSpPr>
          <p:nvPr>
            <p:ph type="subTitle" idx="4"/>
          </p:nvPr>
        </p:nvSpPr>
        <p:spPr>
          <a:xfrm>
            <a:off x="3851513" y="2488538"/>
            <a:ext cx="2265600" cy="487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Venus</a:t>
            </a:r>
            <a:endParaRPr/>
          </a:p>
        </p:txBody>
      </p:sp>
      <p:sp>
        <p:nvSpPr>
          <p:cNvPr id="879" name="Google Shape;879;p47"/>
          <p:cNvSpPr txBox="1">
            <a:spLocks noGrp="1"/>
          </p:cNvSpPr>
          <p:nvPr>
            <p:ph type="subTitle" idx="6"/>
          </p:nvPr>
        </p:nvSpPr>
        <p:spPr>
          <a:xfrm>
            <a:off x="3279088" y="3592238"/>
            <a:ext cx="2265600" cy="48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Mars</a:t>
            </a:r>
            <a:endParaRPr/>
          </a:p>
        </p:txBody>
      </p:sp>
      <p:sp>
        <p:nvSpPr>
          <p:cNvPr id="880" name="Google Shape;880;p47"/>
          <p:cNvSpPr txBox="1">
            <a:spLocks noGrp="1"/>
          </p:cNvSpPr>
          <p:nvPr>
            <p:ph type="subTitle" idx="1"/>
          </p:nvPr>
        </p:nvSpPr>
        <p:spPr>
          <a:xfrm>
            <a:off x="3280875" y="1872650"/>
            <a:ext cx="3126300" cy="44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Mercury is a small planet</a:t>
            </a:r>
            <a:endParaRPr/>
          </a:p>
        </p:txBody>
      </p:sp>
      <p:sp>
        <p:nvSpPr>
          <p:cNvPr id="881" name="Google Shape;881;p47"/>
          <p:cNvSpPr txBox="1">
            <a:spLocks noGrp="1"/>
          </p:cNvSpPr>
          <p:nvPr>
            <p:ph type="subTitle" idx="2"/>
          </p:nvPr>
        </p:nvSpPr>
        <p:spPr>
          <a:xfrm>
            <a:off x="3279163" y="1384838"/>
            <a:ext cx="2265600" cy="48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Mercury</a:t>
            </a:r>
            <a:endParaRPr/>
          </a:p>
        </p:txBody>
      </p:sp>
      <p:grpSp>
        <p:nvGrpSpPr>
          <p:cNvPr id="882" name="Google Shape;882;p47"/>
          <p:cNvGrpSpPr/>
          <p:nvPr/>
        </p:nvGrpSpPr>
        <p:grpSpPr>
          <a:xfrm>
            <a:off x="720002" y="530839"/>
            <a:ext cx="7703988" cy="324596"/>
            <a:chOff x="720002" y="530839"/>
            <a:chExt cx="7703988" cy="324596"/>
          </a:xfrm>
        </p:grpSpPr>
        <p:grpSp>
          <p:nvGrpSpPr>
            <p:cNvPr id="883" name="Google Shape;883;p47"/>
            <p:cNvGrpSpPr/>
            <p:nvPr/>
          </p:nvGrpSpPr>
          <p:grpSpPr>
            <a:xfrm>
              <a:off x="7526973" y="530839"/>
              <a:ext cx="332201" cy="324420"/>
              <a:chOff x="3380213" y="4209475"/>
              <a:chExt cx="403450" cy="394000"/>
            </a:xfrm>
          </p:grpSpPr>
          <p:sp>
            <p:nvSpPr>
              <p:cNvPr id="884" name="Google Shape;884;p47"/>
              <p:cNvSpPr/>
              <p:nvPr/>
            </p:nvSpPr>
            <p:spPr>
              <a:xfrm>
                <a:off x="3380213" y="4266625"/>
                <a:ext cx="338900" cy="336850"/>
              </a:xfrm>
              <a:custGeom>
                <a:avLst/>
                <a:gdLst/>
                <a:ahLst/>
                <a:cxnLst/>
                <a:rect l="l" t="t" r="r" b="b"/>
                <a:pathLst>
                  <a:path w="13556" h="13474" extrusionOk="0">
                    <a:moveTo>
                      <a:pt x="3399" y="0"/>
                    </a:moveTo>
                    <a:cubicBezTo>
                      <a:pt x="3221" y="0"/>
                      <a:pt x="3041" y="51"/>
                      <a:pt x="2878" y="157"/>
                    </a:cubicBezTo>
                    <a:lnTo>
                      <a:pt x="1431" y="1134"/>
                    </a:lnTo>
                    <a:cubicBezTo>
                      <a:pt x="0" y="2093"/>
                      <a:pt x="245" y="4082"/>
                      <a:pt x="889" y="5687"/>
                    </a:cubicBezTo>
                    <a:cubicBezTo>
                      <a:pt x="2024" y="8479"/>
                      <a:pt x="4850" y="11497"/>
                      <a:pt x="7589" y="12805"/>
                    </a:cubicBezTo>
                    <a:cubicBezTo>
                      <a:pt x="8384" y="13190"/>
                      <a:pt x="9290" y="13473"/>
                      <a:pt x="10124" y="13473"/>
                    </a:cubicBezTo>
                    <a:cubicBezTo>
                      <a:pt x="10919" y="13473"/>
                      <a:pt x="11649" y="13216"/>
                      <a:pt x="12160" y="12544"/>
                    </a:cubicBezTo>
                    <a:lnTo>
                      <a:pt x="13225" y="11149"/>
                    </a:lnTo>
                    <a:cubicBezTo>
                      <a:pt x="13555" y="10730"/>
                      <a:pt x="13451" y="10137"/>
                      <a:pt x="13015" y="9823"/>
                    </a:cubicBezTo>
                    <a:lnTo>
                      <a:pt x="10276" y="7973"/>
                    </a:lnTo>
                    <a:cubicBezTo>
                      <a:pt x="10119" y="7871"/>
                      <a:pt x="9941" y="7822"/>
                      <a:pt x="9765" y="7822"/>
                    </a:cubicBezTo>
                    <a:cubicBezTo>
                      <a:pt x="9490" y="7822"/>
                      <a:pt x="9218" y="7942"/>
                      <a:pt x="9038" y="8165"/>
                    </a:cubicBezTo>
                    <a:lnTo>
                      <a:pt x="8356" y="9055"/>
                    </a:lnTo>
                    <a:cubicBezTo>
                      <a:pt x="8208" y="9249"/>
                      <a:pt x="7977" y="9353"/>
                      <a:pt x="7742" y="9353"/>
                    </a:cubicBezTo>
                    <a:cubicBezTo>
                      <a:pt x="7619" y="9353"/>
                      <a:pt x="7494" y="9325"/>
                      <a:pt x="7379" y="9264"/>
                    </a:cubicBezTo>
                    <a:cubicBezTo>
                      <a:pt x="6193" y="8618"/>
                      <a:pt x="4990" y="7345"/>
                      <a:pt x="4414" y="6106"/>
                    </a:cubicBezTo>
                    <a:cubicBezTo>
                      <a:pt x="4257" y="5757"/>
                      <a:pt x="4379" y="5356"/>
                      <a:pt x="4693" y="5147"/>
                    </a:cubicBezTo>
                    <a:lnTo>
                      <a:pt x="5600" y="4519"/>
                    </a:lnTo>
                    <a:cubicBezTo>
                      <a:pt x="6002" y="4257"/>
                      <a:pt x="6123" y="3716"/>
                      <a:pt x="5879" y="3298"/>
                    </a:cubicBezTo>
                    <a:lnTo>
                      <a:pt x="4204" y="453"/>
                    </a:lnTo>
                    <a:cubicBezTo>
                      <a:pt x="4025" y="162"/>
                      <a:pt x="3717" y="0"/>
                      <a:pt x="33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47"/>
              <p:cNvSpPr/>
              <p:nvPr/>
            </p:nvSpPr>
            <p:spPr>
              <a:xfrm>
                <a:off x="3537238" y="4209475"/>
                <a:ext cx="246425" cy="230850"/>
              </a:xfrm>
              <a:custGeom>
                <a:avLst/>
                <a:gdLst/>
                <a:ahLst/>
                <a:cxnLst/>
                <a:rect l="l" t="t" r="r" b="b"/>
                <a:pathLst>
                  <a:path w="9857" h="9234" extrusionOk="0">
                    <a:moveTo>
                      <a:pt x="7048" y="2339"/>
                    </a:moveTo>
                    <a:cubicBezTo>
                      <a:pt x="7309" y="2339"/>
                      <a:pt x="7519" y="2548"/>
                      <a:pt x="7519" y="2809"/>
                    </a:cubicBezTo>
                    <a:cubicBezTo>
                      <a:pt x="7519" y="3053"/>
                      <a:pt x="7309" y="3263"/>
                      <a:pt x="7048" y="3263"/>
                    </a:cubicBezTo>
                    <a:lnTo>
                      <a:pt x="2896" y="3263"/>
                    </a:lnTo>
                    <a:cubicBezTo>
                      <a:pt x="2634" y="3263"/>
                      <a:pt x="2424" y="3053"/>
                      <a:pt x="2424" y="2809"/>
                    </a:cubicBezTo>
                    <a:cubicBezTo>
                      <a:pt x="2424" y="2548"/>
                      <a:pt x="2634" y="2339"/>
                      <a:pt x="2896" y="2339"/>
                    </a:cubicBezTo>
                    <a:close/>
                    <a:moveTo>
                      <a:pt x="5669" y="4188"/>
                    </a:moveTo>
                    <a:cubicBezTo>
                      <a:pt x="5914" y="4188"/>
                      <a:pt x="6123" y="4397"/>
                      <a:pt x="6123" y="4642"/>
                    </a:cubicBezTo>
                    <a:cubicBezTo>
                      <a:pt x="6123" y="4903"/>
                      <a:pt x="5914" y="5112"/>
                      <a:pt x="5669" y="5112"/>
                    </a:cubicBezTo>
                    <a:lnTo>
                      <a:pt x="2896" y="5112"/>
                    </a:lnTo>
                    <a:cubicBezTo>
                      <a:pt x="2634" y="5112"/>
                      <a:pt x="2424" y="4903"/>
                      <a:pt x="2424" y="4642"/>
                    </a:cubicBezTo>
                    <a:cubicBezTo>
                      <a:pt x="2424" y="4397"/>
                      <a:pt x="2634" y="4188"/>
                      <a:pt x="2896" y="4188"/>
                    </a:cubicBezTo>
                    <a:close/>
                    <a:moveTo>
                      <a:pt x="3699" y="1"/>
                    </a:moveTo>
                    <a:cubicBezTo>
                      <a:pt x="1657" y="1"/>
                      <a:pt x="0" y="1658"/>
                      <a:pt x="0" y="3700"/>
                    </a:cubicBezTo>
                    <a:cubicBezTo>
                      <a:pt x="0" y="5723"/>
                      <a:pt x="1640" y="7380"/>
                      <a:pt x="3664" y="7380"/>
                    </a:cubicBezTo>
                    <a:lnTo>
                      <a:pt x="3664" y="8776"/>
                    </a:lnTo>
                    <a:cubicBezTo>
                      <a:pt x="3664" y="9055"/>
                      <a:pt x="3888" y="9234"/>
                      <a:pt x="4126" y="9234"/>
                    </a:cubicBezTo>
                    <a:cubicBezTo>
                      <a:pt x="4245" y="9234"/>
                      <a:pt x="4367" y="9189"/>
                      <a:pt x="4466" y="9090"/>
                    </a:cubicBezTo>
                    <a:lnTo>
                      <a:pt x="6141" y="7380"/>
                    </a:lnTo>
                    <a:lnTo>
                      <a:pt x="6158" y="7380"/>
                    </a:lnTo>
                    <a:cubicBezTo>
                      <a:pt x="8200" y="7380"/>
                      <a:pt x="9856" y="5740"/>
                      <a:pt x="9856" y="3700"/>
                    </a:cubicBezTo>
                    <a:cubicBezTo>
                      <a:pt x="9856" y="1658"/>
                      <a:pt x="8200" y="1"/>
                      <a:pt x="615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6" name="Google Shape;886;p47"/>
            <p:cNvSpPr/>
            <p:nvPr/>
          </p:nvSpPr>
          <p:spPr>
            <a:xfrm rot="-2700000">
              <a:off x="761762" y="591157"/>
              <a:ext cx="207049" cy="203877"/>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7" name="Google Shape;887;p47"/>
            <p:cNvGrpSpPr/>
            <p:nvPr/>
          </p:nvGrpSpPr>
          <p:grpSpPr>
            <a:xfrm>
              <a:off x="8054864" y="531011"/>
              <a:ext cx="369126" cy="324424"/>
              <a:chOff x="4467200" y="877100"/>
              <a:chExt cx="481825" cy="423475"/>
            </a:xfrm>
          </p:grpSpPr>
          <p:sp>
            <p:nvSpPr>
              <p:cNvPr id="888" name="Google Shape;888;p47"/>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89" name="Google Shape;889;p47"/>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90" name="Google Shape;890;p47"/>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91" name="Google Shape;891;p47"/>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sp>
        <p:nvSpPr>
          <p:cNvPr id="892" name="Google Shape;892;p47"/>
          <p:cNvSpPr/>
          <p:nvPr/>
        </p:nvSpPr>
        <p:spPr>
          <a:xfrm>
            <a:off x="6245325" y="1563288"/>
            <a:ext cx="161825" cy="161400"/>
          </a:xfrm>
          <a:custGeom>
            <a:avLst/>
            <a:gdLst/>
            <a:ahLst/>
            <a:cxnLst/>
            <a:rect l="l" t="t" r="r" b="b"/>
            <a:pathLst>
              <a:path w="6473" h="6456" extrusionOk="0">
                <a:moveTo>
                  <a:pt x="4493" y="2120"/>
                </a:moveTo>
                <a:cubicBezTo>
                  <a:pt x="4611" y="2120"/>
                  <a:pt x="4729" y="2163"/>
                  <a:pt x="4816" y="2250"/>
                </a:cubicBezTo>
                <a:cubicBezTo>
                  <a:pt x="5007" y="2443"/>
                  <a:pt x="5007" y="2722"/>
                  <a:pt x="4816" y="2913"/>
                </a:cubicBezTo>
                <a:lnTo>
                  <a:pt x="3106" y="4623"/>
                </a:lnTo>
                <a:cubicBezTo>
                  <a:pt x="3010" y="4719"/>
                  <a:pt x="2892" y="4768"/>
                  <a:pt x="2774" y="4768"/>
                </a:cubicBezTo>
                <a:cubicBezTo>
                  <a:pt x="2656" y="4768"/>
                  <a:pt x="2539" y="4719"/>
                  <a:pt x="2443" y="4623"/>
                </a:cubicBezTo>
                <a:lnTo>
                  <a:pt x="1518" y="3716"/>
                </a:lnTo>
                <a:cubicBezTo>
                  <a:pt x="1343" y="3525"/>
                  <a:pt x="1343" y="3246"/>
                  <a:pt x="1518" y="3053"/>
                </a:cubicBezTo>
                <a:cubicBezTo>
                  <a:pt x="1614" y="2966"/>
                  <a:pt x="1736" y="2922"/>
                  <a:pt x="1856" y="2922"/>
                </a:cubicBezTo>
                <a:cubicBezTo>
                  <a:pt x="1976" y="2922"/>
                  <a:pt x="2094" y="2966"/>
                  <a:pt x="2181" y="3053"/>
                </a:cubicBezTo>
                <a:lnTo>
                  <a:pt x="2774" y="3646"/>
                </a:lnTo>
                <a:lnTo>
                  <a:pt x="4170" y="2250"/>
                </a:lnTo>
                <a:cubicBezTo>
                  <a:pt x="4257" y="2163"/>
                  <a:pt x="4375" y="2120"/>
                  <a:pt x="4493" y="2120"/>
                </a:cubicBezTo>
                <a:close/>
                <a:moveTo>
                  <a:pt x="3228" y="1"/>
                </a:moveTo>
                <a:cubicBezTo>
                  <a:pt x="1448" y="1"/>
                  <a:pt x="1" y="1448"/>
                  <a:pt x="1" y="3227"/>
                </a:cubicBezTo>
                <a:cubicBezTo>
                  <a:pt x="1" y="5007"/>
                  <a:pt x="1448" y="6456"/>
                  <a:pt x="3228" y="6456"/>
                </a:cubicBezTo>
                <a:cubicBezTo>
                  <a:pt x="5025" y="6456"/>
                  <a:pt x="6473" y="5007"/>
                  <a:pt x="6473" y="3227"/>
                </a:cubicBezTo>
                <a:cubicBezTo>
                  <a:pt x="6473" y="1448"/>
                  <a:pt x="5025" y="1"/>
                  <a:pt x="32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47"/>
          <p:cNvSpPr/>
          <p:nvPr/>
        </p:nvSpPr>
        <p:spPr>
          <a:xfrm>
            <a:off x="3035412" y="2630513"/>
            <a:ext cx="161825" cy="161400"/>
          </a:xfrm>
          <a:custGeom>
            <a:avLst/>
            <a:gdLst/>
            <a:ahLst/>
            <a:cxnLst/>
            <a:rect l="l" t="t" r="r" b="b"/>
            <a:pathLst>
              <a:path w="6473" h="6456" extrusionOk="0">
                <a:moveTo>
                  <a:pt x="4493" y="2120"/>
                </a:moveTo>
                <a:cubicBezTo>
                  <a:pt x="4611" y="2120"/>
                  <a:pt x="4729" y="2163"/>
                  <a:pt x="4816" y="2250"/>
                </a:cubicBezTo>
                <a:cubicBezTo>
                  <a:pt x="5007" y="2443"/>
                  <a:pt x="5007" y="2722"/>
                  <a:pt x="4816" y="2913"/>
                </a:cubicBezTo>
                <a:lnTo>
                  <a:pt x="3106" y="4623"/>
                </a:lnTo>
                <a:cubicBezTo>
                  <a:pt x="3010" y="4719"/>
                  <a:pt x="2892" y="4768"/>
                  <a:pt x="2774" y="4768"/>
                </a:cubicBezTo>
                <a:cubicBezTo>
                  <a:pt x="2656" y="4768"/>
                  <a:pt x="2539" y="4719"/>
                  <a:pt x="2443" y="4623"/>
                </a:cubicBezTo>
                <a:lnTo>
                  <a:pt x="1518" y="3716"/>
                </a:lnTo>
                <a:cubicBezTo>
                  <a:pt x="1343" y="3525"/>
                  <a:pt x="1343" y="3246"/>
                  <a:pt x="1518" y="3053"/>
                </a:cubicBezTo>
                <a:cubicBezTo>
                  <a:pt x="1614" y="2966"/>
                  <a:pt x="1736" y="2922"/>
                  <a:pt x="1856" y="2922"/>
                </a:cubicBezTo>
                <a:cubicBezTo>
                  <a:pt x="1976" y="2922"/>
                  <a:pt x="2094" y="2966"/>
                  <a:pt x="2181" y="3053"/>
                </a:cubicBezTo>
                <a:lnTo>
                  <a:pt x="2774" y="3646"/>
                </a:lnTo>
                <a:lnTo>
                  <a:pt x="4170" y="2250"/>
                </a:lnTo>
                <a:cubicBezTo>
                  <a:pt x="4257" y="2163"/>
                  <a:pt x="4375" y="2120"/>
                  <a:pt x="4493" y="2120"/>
                </a:cubicBezTo>
                <a:close/>
                <a:moveTo>
                  <a:pt x="3228" y="1"/>
                </a:moveTo>
                <a:cubicBezTo>
                  <a:pt x="1448" y="1"/>
                  <a:pt x="1" y="1448"/>
                  <a:pt x="1" y="3227"/>
                </a:cubicBezTo>
                <a:cubicBezTo>
                  <a:pt x="1" y="5007"/>
                  <a:pt x="1448" y="6456"/>
                  <a:pt x="3228" y="6456"/>
                </a:cubicBezTo>
                <a:cubicBezTo>
                  <a:pt x="5025" y="6456"/>
                  <a:pt x="6473" y="5007"/>
                  <a:pt x="6473" y="3227"/>
                </a:cubicBezTo>
                <a:cubicBezTo>
                  <a:pt x="6473" y="1448"/>
                  <a:pt x="5025" y="1"/>
                  <a:pt x="322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47"/>
          <p:cNvSpPr/>
          <p:nvPr/>
        </p:nvSpPr>
        <p:spPr>
          <a:xfrm>
            <a:off x="6245250" y="3755438"/>
            <a:ext cx="161825" cy="161400"/>
          </a:xfrm>
          <a:custGeom>
            <a:avLst/>
            <a:gdLst/>
            <a:ahLst/>
            <a:cxnLst/>
            <a:rect l="l" t="t" r="r" b="b"/>
            <a:pathLst>
              <a:path w="6473" h="6456" extrusionOk="0">
                <a:moveTo>
                  <a:pt x="4493" y="2120"/>
                </a:moveTo>
                <a:cubicBezTo>
                  <a:pt x="4611" y="2120"/>
                  <a:pt x="4729" y="2163"/>
                  <a:pt x="4816" y="2250"/>
                </a:cubicBezTo>
                <a:cubicBezTo>
                  <a:pt x="5007" y="2443"/>
                  <a:pt x="5007" y="2722"/>
                  <a:pt x="4816" y="2913"/>
                </a:cubicBezTo>
                <a:lnTo>
                  <a:pt x="3106" y="4623"/>
                </a:lnTo>
                <a:cubicBezTo>
                  <a:pt x="3010" y="4719"/>
                  <a:pt x="2892" y="4768"/>
                  <a:pt x="2774" y="4768"/>
                </a:cubicBezTo>
                <a:cubicBezTo>
                  <a:pt x="2656" y="4768"/>
                  <a:pt x="2539" y="4719"/>
                  <a:pt x="2443" y="4623"/>
                </a:cubicBezTo>
                <a:lnTo>
                  <a:pt x="1518" y="3716"/>
                </a:lnTo>
                <a:cubicBezTo>
                  <a:pt x="1343" y="3525"/>
                  <a:pt x="1343" y="3246"/>
                  <a:pt x="1518" y="3053"/>
                </a:cubicBezTo>
                <a:cubicBezTo>
                  <a:pt x="1614" y="2966"/>
                  <a:pt x="1736" y="2922"/>
                  <a:pt x="1856" y="2922"/>
                </a:cubicBezTo>
                <a:cubicBezTo>
                  <a:pt x="1976" y="2922"/>
                  <a:pt x="2094" y="2966"/>
                  <a:pt x="2181" y="3053"/>
                </a:cubicBezTo>
                <a:lnTo>
                  <a:pt x="2774" y="3646"/>
                </a:lnTo>
                <a:lnTo>
                  <a:pt x="4170" y="2250"/>
                </a:lnTo>
                <a:cubicBezTo>
                  <a:pt x="4257" y="2163"/>
                  <a:pt x="4375" y="2120"/>
                  <a:pt x="4493" y="2120"/>
                </a:cubicBezTo>
                <a:close/>
                <a:moveTo>
                  <a:pt x="3228" y="1"/>
                </a:moveTo>
                <a:cubicBezTo>
                  <a:pt x="1448" y="1"/>
                  <a:pt x="1" y="1448"/>
                  <a:pt x="1" y="3227"/>
                </a:cubicBezTo>
                <a:cubicBezTo>
                  <a:pt x="1" y="5007"/>
                  <a:pt x="1448" y="6456"/>
                  <a:pt x="3228" y="6456"/>
                </a:cubicBezTo>
                <a:cubicBezTo>
                  <a:pt x="5025" y="6456"/>
                  <a:pt x="6473" y="5007"/>
                  <a:pt x="6473" y="3227"/>
                </a:cubicBezTo>
                <a:cubicBezTo>
                  <a:pt x="6473" y="1448"/>
                  <a:pt x="5025" y="1"/>
                  <a:pt x="32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47"/>
          <p:cNvSpPr/>
          <p:nvPr/>
        </p:nvSpPr>
        <p:spPr>
          <a:xfrm>
            <a:off x="2256038" y="1255175"/>
            <a:ext cx="747000" cy="747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000">
              <a:solidFill>
                <a:schemeClr val="lt1"/>
              </a:solidFill>
              <a:latin typeface="Lexend Deca SemiBold"/>
              <a:ea typeface="Lexend Deca SemiBold"/>
              <a:cs typeface="Lexend Deca SemiBold"/>
              <a:sym typeface="Lexend Deca SemiBold"/>
            </a:endParaRPr>
          </a:p>
        </p:txBody>
      </p:sp>
      <p:sp>
        <p:nvSpPr>
          <p:cNvPr id="896" name="Google Shape;896;p47"/>
          <p:cNvSpPr/>
          <p:nvPr/>
        </p:nvSpPr>
        <p:spPr>
          <a:xfrm>
            <a:off x="6498363" y="2337725"/>
            <a:ext cx="747000" cy="7470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000">
              <a:solidFill>
                <a:schemeClr val="lt1"/>
              </a:solidFill>
              <a:latin typeface="Lexend Deca SemiBold"/>
              <a:ea typeface="Lexend Deca SemiBold"/>
              <a:cs typeface="Lexend Deca SemiBold"/>
              <a:sym typeface="Lexend Deca SemiBold"/>
            </a:endParaRPr>
          </a:p>
        </p:txBody>
      </p:sp>
      <p:sp>
        <p:nvSpPr>
          <p:cNvPr id="897" name="Google Shape;897;p47"/>
          <p:cNvSpPr/>
          <p:nvPr/>
        </p:nvSpPr>
        <p:spPr>
          <a:xfrm>
            <a:off x="2256038" y="3462650"/>
            <a:ext cx="747000" cy="74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000">
              <a:solidFill>
                <a:schemeClr val="lt1"/>
              </a:solidFill>
              <a:latin typeface="Lexend Deca SemiBold"/>
              <a:ea typeface="Lexend Deca SemiBold"/>
              <a:cs typeface="Lexend Deca SemiBold"/>
              <a:sym typeface="Lexend Deca SemiBold"/>
            </a:endParaRPr>
          </a:p>
        </p:txBody>
      </p:sp>
      <p:grpSp>
        <p:nvGrpSpPr>
          <p:cNvPr id="898" name="Google Shape;898;p47"/>
          <p:cNvGrpSpPr/>
          <p:nvPr/>
        </p:nvGrpSpPr>
        <p:grpSpPr>
          <a:xfrm>
            <a:off x="2432588" y="3650775"/>
            <a:ext cx="393875" cy="370750"/>
            <a:chOff x="2732513" y="1502700"/>
            <a:chExt cx="393875" cy="370750"/>
          </a:xfrm>
        </p:grpSpPr>
        <p:sp>
          <p:nvSpPr>
            <p:cNvPr id="899" name="Google Shape;899;p47"/>
            <p:cNvSpPr/>
            <p:nvPr/>
          </p:nvSpPr>
          <p:spPr>
            <a:xfrm>
              <a:off x="2845488" y="1502700"/>
              <a:ext cx="167925" cy="226825"/>
            </a:xfrm>
            <a:custGeom>
              <a:avLst/>
              <a:gdLst/>
              <a:ahLst/>
              <a:cxnLst/>
              <a:rect l="l" t="t" r="r" b="b"/>
              <a:pathLst>
                <a:path w="6717" h="9073" extrusionOk="0">
                  <a:moveTo>
                    <a:pt x="3367" y="1641"/>
                  </a:moveTo>
                  <a:cubicBezTo>
                    <a:pt x="4309" y="1641"/>
                    <a:pt x="5076" y="2408"/>
                    <a:pt x="5076" y="3350"/>
                  </a:cubicBezTo>
                  <a:cubicBezTo>
                    <a:pt x="5076" y="4309"/>
                    <a:pt x="4309" y="5077"/>
                    <a:pt x="3367" y="5077"/>
                  </a:cubicBezTo>
                  <a:cubicBezTo>
                    <a:pt x="2408" y="5077"/>
                    <a:pt x="1640" y="4309"/>
                    <a:pt x="1640" y="3350"/>
                  </a:cubicBezTo>
                  <a:cubicBezTo>
                    <a:pt x="1640" y="2408"/>
                    <a:pt x="2408" y="1641"/>
                    <a:pt x="3367" y="1641"/>
                  </a:cubicBezTo>
                  <a:close/>
                  <a:moveTo>
                    <a:pt x="3367" y="1"/>
                  </a:moveTo>
                  <a:cubicBezTo>
                    <a:pt x="1517" y="1"/>
                    <a:pt x="0" y="1501"/>
                    <a:pt x="0" y="3350"/>
                  </a:cubicBezTo>
                  <a:cubicBezTo>
                    <a:pt x="0" y="5549"/>
                    <a:pt x="2478" y="8200"/>
                    <a:pt x="3367" y="9073"/>
                  </a:cubicBezTo>
                  <a:cubicBezTo>
                    <a:pt x="4239" y="8200"/>
                    <a:pt x="6716" y="5549"/>
                    <a:pt x="6716" y="3350"/>
                  </a:cubicBezTo>
                  <a:cubicBezTo>
                    <a:pt x="6716" y="1501"/>
                    <a:pt x="5216" y="1"/>
                    <a:pt x="33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47"/>
            <p:cNvSpPr/>
            <p:nvPr/>
          </p:nvSpPr>
          <p:spPr>
            <a:xfrm>
              <a:off x="2909588" y="1566800"/>
              <a:ext cx="39725" cy="39725"/>
            </a:xfrm>
            <a:custGeom>
              <a:avLst/>
              <a:gdLst/>
              <a:ahLst/>
              <a:cxnLst/>
              <a:rect l="l" t="t" r="r" b="b"/>
              <a:pathLst>
                <a:path w="1589" h="1589" extrusionOk="0">
                  <a:moveTo>
                    <a:pt x="803" y="1"/>
                  </a:moveTo>
                  <a:cubicBezTo>
                    <a:pt x="349" y="1"/>
                    <a:pt x="0" y="350"/>
                    <a:pt x="0" y="786"/>
                  </a:cubicBezTo>
                  <a:cubicBezTo>
                    <a:pt x="0" y="1222"/>
                    <a:pt x="349" y="1589"/>
                    <a:pt x="803" y="1589"/>
                  </a:cubicBezTo>
                  <a:cubicBezTo>
                    <a:pt x="1240" y="1589"/>
                    <a:pt x="1589" y="1222"/>
                    <a:pt x="1589" y="786"/>
                  </a:cubicBezTo>
                  <a:cubicBezTo>
                    <a:pt x="1589" y="350"/>
                    <a:pt x="1240" y="1"/>
                    <a:pt x="8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47"/>
            <p:cNvSpPr/>
            <p:nvPr/>
          </p:nvSpPr>
          <p:spPr>
            <a:xfrm>
              <a:off x="2732513" y="1578150"/>
              <a:ext cx="393875" cy="295300"/>
            </a:xfrm>
            <a:custGeom>
              <a:avLst/>
              <a:gdLst/>
              <a:ahLst/>
              <a:cxnLst/>
              <a:rect l="l" t="t" r="r" b="b"/>
              <a:pathLst>
                <a:path w="15755" h="11812" extrusionOk="0">
                  <a:moveTo>
                    <a:pt x="3612" y="0"/>
                  </a:moveTo>
                  <a:lnTo>
                    <a:pt x="3612" y="0"/>
                  </a:lnTo>
                  <a:cubicBezTo>
                    <a:pt x="1519" y="628"/>
                    <a:pt x="0" y="2566"/>
                    <a:pt x="0" y="4850"/>
                  </a:cubicBezTo>
                  <a:cubicBezTo>
                    <a:pt x="0" y="7118"/>
                    <a:pt x="1500" y="9107"/>
                    <a:pt x="3664" y="9735"/>
                  </a:cubicBezTo>
                  <a:lnTo>
                    <a:pt x="3664" y="11358"/>
                  </a:lnTo>
                  <a:cubicBezTo>
                    <a:pt x="3664" y="11628"/>
                    <a:pt x="3894" y="11812"/>
                    <a:pt x="4130" y="11812"/>
                  </a:cubicBezTo>
                  <a:cubicBezTo>
                    <a:pt x="4244" y="11812"/>
                    <a:pt x="4359" y="11769"/>
                    <a:pt x="4450" y="11672"/>
                  </a:cubicBezTo>
                  <a:lnTo>
                    <a:pt x="6194" y="9945"/>
                  </a:lnTo>
                  <a:lnTo>
                    <a:pt x="10677" y="9945"/>
                  </a:lnTo>
                  <a:cubicBezTo>
                    <a:pt x="13487" y="9945"/>
                    <a:pt x="15755" y="7660"/>
                    <a:pt x="15755" y="4850"/>
                  </a:cubicBezTo>
                  <a:cubicBezTo>
                    <a:pt x="15755" y="2566"/>
                    <a:pt x="14236" y="628"/>
                    <a:pt x="12143" y="0"/>
                  </a:cubicBezTo>
                  <a:lnTo>
                    <a:pt x="12143" y="0"/>
                  </a:lnTo>
                  <a:cubicBezTo>
                    <a:pt x="12317" y="2198"/>
                    <a:pt x="10503" y="4641"/>
                    <a:pt x="8986" y="6246"/>
                  </a:cubicBezTo>
                  <a:lnTo>
                    <a:pt x="10189" y="6246"/>
                  </a:lnTo>
                  <a:cubicBezTo>
                    <a:pt x="10451" y="6246"/>
                    <a:pt x="10642" y="6455"/>
                    <a:pt x="10642" y="6700"/>
                  </a:cubicBezTo>
                  <a:cubicBezTo>
                    <a:pt x="10642" y="6962"/>
                    <a:pt x="10451" y="7171"/>
                    <a:pt x="10189" y="7171"/>
                  </a:cubicBezTo>
                  <a:lnTo>
                    <a:pt x="5566" y="7171"/>
                  </a:lnTo>
                  <a:cubicBezTo>
                    <a:pt x="5322" y="7171"/>
                    <a:pt x="5113" y="6962"/>
                    <a:pt x="5113" y="6700"/>
                  </a:cubicBezTo>
                  <a:cubicBezTo>
                    <a:pt x="5113" y="6455"/>
                    <a:pt x="5322" y="6246"/>
                    <a:pt x="5566" y="6246"/>
                  </a:cubicBezTo>
                  <a:lnTo>
                    <a:pt x="6769" y="6246"/>
                  </a:lnTo>
                  <a:cubicBezTo>
                    <a:pt x="5252" y="4624"/>
                    <a:pt x="3438" y="2198"/>
                    <a:pt x="361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 name="Google Shape;902;p47"/>
          <p:cNvGrpSpPr/>
          <p:nvPr/>
        </p:nvGrpSpPr>
        <p:grpSpPr>
          <a:xfrm>
            <a:off x="6674700" y="2514238"/>
            <a:ext cx="394300" cy="393975"/>
            <a:chOff x="3389363" y="1491250"/>
            <a:chExt cx="394300" cy="393975"/>
          </a:xfrm>
        </p:grpSpPr>
        <p:sp>
          <p:nvSpPr>
            <p:cNvPr id="903" name="Google Shape;903;p47"/>
            <p:cNvSpPr/>
            <p:nvPr/>
          </p:nvSpPr>
          <p:spPr>
            <a:xfrm>
              <a:off x="3574738" y="1491250"/>
              <a:ext cx="93775" cy="58575"/>
            </a:xfrm>
            <a:custGeom>
              <a:avLst/>
              <a:gdLst/>
              <a:ahLst/>
              <a:cxnLst/>
              <a:rect l="l" t="t" r="r" b="b"/>
              <a:pathLst>
                <a:path w="3751" h="2343" extrusionOk="0">
                  <a:moveTo>
                    <a:pt x="2480" y="0"/>
                  </a:moveTo>
                  <a:cubicBezTo>
                    <a:pt x="1216" y="0"/>
                    <a:pt x="70" y="979"/>
                    <a:pt x="0" y="2343"/>
                  </a:cubicBezTo>
                  <a:lnTo>
                    <a:pt x="924" y="2343"/>
                  </a:lnTo>
                  <a:cubicBezTo>
                    <a:pt x="995" y="1504"/>
                    <a:pt x="1704" y="922"/>
                    <a:pt x="2476" y="922"/>
                  </a:cubicBezTo>
                  <a:cubicBezTo>
                    <a:pt x="2668" y="922"/>
                    <a:pt x="2863" y="958"/>
                    <a:pt x="3053" y="1034"/>
                  </a:cubicBezTo>
                  <a:cubicBezTo>
                    <a:pt x="3110" y="1055"/>
                    <a:pt x="3169" y="1065"/>
                    <a:pt x="3226" y="1065"/>
                  </a:cubicBezTo>
                  <a:cubicBezTo>
                    <a:pt x="3412" y="1065"/>
                    <a:pt x="3584" y="959"/>
                    <a:pt x="3664" y="773"/>
                  </a:cubicBezTo>
                  <a:cubicBezTo>
                    <a:pt x="3751" y="545"/>
                    <a:pt x="3646" y="266"/>
                    <a:pt x="3402" y="180"/>
                  </a:cubicBezTo>
                  <a:cubicBezTo>
                    <a:pt x="3096" y="57"/>
                    <a:pt x="2785" y="0"/>
                    <a:pt x="24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47"/>
            <p:cNvSpPr/>
            <p:nvPr/>
          </p:nvSpPr>
          <p:spPr>
            <a:xfrm>
              <a:off x="3523263" y="1572900"/>
              <a:ext cx="126925" cy="150075"/>
            </a:xfrm>
            <a:custGeom>
              <a:avLst/>
              <a:gdLst/>
              <a:ahLst/>
              <a:cxnLst/>
              <a:rect l="l" t="t" r="r" b="b"/>
              <a:pathLst>
                <a:path w="5077" h="6003" extrusionOk="0">
                  <a:moveTo>
                    <a:pt x="1606" y="1"/>
                  </a:moveTo>
                  <a:lnTo>
                    <a:pt x="1606" y="787"/>
                  </a:lnTo>
                  <a:cubicBezTo>
                    <a:pt x="1606" y="961"/>
                    <a:pt x="1518" y="1117"/>
                    <a:pt x="1362" y="1205"/>
                  </a:cubicBezTo>
                  <a:cubicBezTo>
                    <a:pt x="524" y="1641"/>
                    <a:pt x="1" y="2513"/>
                    <a:pt x="1" y="3455"/>
                  </a:cubicBezTo>
                  <a:cubicBezTo>
                    <a:pt x="1" y="4851"/>
                    <a:pt x="1134" y="6002"/>
                    <a:pt x="2530" y="6002"/>
                  </a:cubicBezTo>
                  <a:cubicBezTo>
                    <a:pt x="3925" y="6002"/>
                    <a:pt x="5077" y="4851"/>
                    <a:pt x="5077" y="3455"/>
                  </a:cubicBezTo>
                  <a:cubicBezTo>
                    <a:pt x="5077" y="2513"/>
                    <a:pt x="4554" y="1641"/>
                    <a:pt x="3699" y="1205"/>
                  </a:cubicBezTo>
                  <a:cubicBezTo>
                    <a:pt x="3542" y="1117"/>
                    <a:pt x="3455" y="961"/>
                    <a:pt x="3455" y="787"/>
                  </a:cubicBezTo>
                  <a:lnTo>
                    <a:pt x="34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47"/>
            <p:cNvSpPr/>
            <p:nvPr/>
          </p:nvSpPr>
          <p:spPr>
            <a:xfrm>
              <a:off x="3389363" y="1584250"/>
              <a:ext cx="394300" cy="300975"/>
            </a:xfrm>
            <a:custGeom>
              <a:avLst/>
              <a:gdLst/>
              <a:ahLst/>
              <a:cxnLst/>
              <a:rect l="l" t="t" r="r" b="b"/>
              <a:pathLst>
                <a:path w="15772" h="12039" extrusionOk="0">
                  <a:moveTo>
                    <a:pt x="472" y="0"/>
                  </a:moveTo>
                  <a:cubicBezTo>
                    <a:pt x="209" y="0"/>
                    <a:pt x="0" y="210"/>
                    <a:pt x="0" y="454"/>
                  </a:cubicBezTo>
                  <a:lnTo>
                    <a:pt x="0" y="11568"/>
                  </a:lnTo>
                  <a:cubicBezTo>
                    <a:pt x="0" y="11851"/>
                    <a:pt x="231" y="12038"/>
                    <a:pt x="473" y="12038"/>
                  </a:cubicBezTo>
                  <a:cubicBezTo>
                    <a:pt x="589" y="12038"/>
                    <a:pt x="707" y="11995"/>
                    <a:pt x="803" y="11899"/>
                  </a:cubicBezTo>
                  <a:lnTo>
                    <a:pt x="3454" y="9230"/>
                  </a:lnTo>
                  <a:lnTo>
                    <a:pt x="15301" y="9230"/>
                  </a:lnTo>
                  <a:cubicBezTo>
                    <a:pt x="15562" y="9230"/>
                    <a:pt x="15771" y="9021"/>
                    <a:pt x="15771" y="8777"/>
                  </a:cubicBezTo>
                  <a:lnTo>
                    <a:pt x="15771" y="454"/>
                  </a:lnTo>
                  <a:cubicBezTo>
                    <a:pt x="15771" y="210"/>
                    <a:pt x="15562" y="0"/>
                    <a:pt x="15301" y="0"/>
                  </a:cubicBezTo>
                  <a:lnTo>
                    <a:pt x="9735" y="0"/>
                  </a:lnTo>
                  <a:lnTo>
                    <a:pt x="9735" y="70"/>
                  </a:lnTo>
                  <a:cubicBezTo>
                    <a:pt x="10730" y="698"/>
                    <a:pt x="11358" y="1798"/>
                    <a:pt x="11358" y="3001"/>
                  </a:cubicBezTo>
                  <a:cubicBezTo>
                    <a:pt x="11358" y="4904"/>
                    <a:pt x="9788" y="6456"/>
                    <a:pt x="7886" y="6456"/>
                  </a:cubicBezTo>
                  <a:cubicBezTo>
                    <a:pt x="5985" y="6456"/>
                    <a:pt x="4431" y="4904"/>
                    <a:pt x="4431" y="3001"/>
                  </a:cubicBezTo>
                  <a:cubicBezTo>
                    <a:pt x="4431" y="1798"/>
                    <a:pt x="5043" y="698"/>
                    <a:pt x="6036" y="70"/>
                  </a:cubicBezTo>
                  <a:lnTo>
                    <a:pt x="603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6" name="Google Shape;906;p47"/>
          <p:cNvGrpSpPr/>
          <p:nvPr/>
        </p:nvGrpSpPr>
        <p:grpSpPr>
          <a:xfrm>
            <a:off x="2432600" y="1431600"/>
            <a:ext cx="393850" cy="394300"/>
            <a:chOff x="4046663" y="1490925"/>
            <a:chExt cx="393850" cy="394300"/>
          </a:xfrm>
        </p:grpSpPr>
        <p:sp>
          <p:nvSpPr>
            <p:cNvPr id="907" name="Google Shape;907;p47"/>
            <p:cNvSpPr/>
            <p:nvPr/>
          </p:nvSpPr>
          <p:spPr>
            <a:xfrm>
              <a:off x="4046663" y="1815000"/>
              <a:ext cx="69800" cy="70225"/>
            </a:xfrm>
            <a:custGeom>
              <a:avLst/>
              <a:gdLst/>
              <a:ahLst/>
              <a:cxnLst/>
              <a:rect l="l" t="t" r="r" b="b"/>
              <a:pathLst>
                <a:path w="2792" h="2809" extrusionOk="0">
                  <a:moveTo>
                    <a:pt x="1396" y="0"/>
                  </a:moveTo>
                  <a:cubicBezTo>
                    <a:pt x="628" y="0"/>
                    <a:pt x="0" y="628"/>
                    <a:pt x="0" y="1413"/>
                  </a:cubicBezTo>
                  <a:cubicBezTo>
                    <a:pt x="0" y="2180"/>
                    <a:pt x="628" y="2808"/>
                    <a:pt x="1396" y="2808"/>
                  </a:cubicBezTo>
                  <a:cubicBezTo>
                    <a:pt x="2164" y="2808"/>
                    <a:pt x="2792" y="2180"/>
                    <a:pt x="2792" y="1413"/>
                  </a:cubicBezTo>
                  <a:cubicBezTo>
                    <a:pt x="2792" y="628"/>
                    <a:pt x="2164" y="0"/>
                    <a:pt x="13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47"/>
            <p:cNvSpPr/>
            <p:nvPr/>
          </p:nvSpPr>
          <p:spPr>
            <a:xfrm>
              <a:off x="4046663" y="1490925"/>
              <a:ext cx="393850" cy="335850"/>
            </a:xfrm>
            <a:custGeom>
              <a:avLst/>
              <a:gdLst/>
              <a:ahLst/>
              <a:cxnLst/>
              <a:rect l="l" t="t" r="r" b="b"/>
              <a:pathLst>
                <a:path w="15754" h="13434" extrusionOk="0">
                  <a:moveTo>
                    <a:pt x="4641" y="6036"/>
                  </a:moveTo>
                  <a:cubicBezTo>
                    <a:pt x="5146" y="6036"/>
                    <a:pt x="5565" y="6455"/>
                    <a:pt x="5565" y="6962"/>
                  </a:cubicBezTo>
                  <a:cubicBezTo>
                    <a:pt x="5565" y="7467"/>
                    <a:pt x="5146" y="7886"/>
                    <a:pt x="4641" y="7886"/>
                  </a:cubicBezTo>
                  <a:cubicBezTo>
                    <a:pt x="4134" y="7886"/>
                    <a:pt x="3716" y="7467"/>
                    <a:pt x="3716" y="6962"/>
                  </a:cubicBezTo>
                  <a:cubicBezTo>
                    <a:pt x="3716" y="6455"/>
                    <a:pt x="4134" y="6036"/>
                    <a:pt x="4641" y="6036"/>
                  </a:cubicBezTo>
                  <a:close/>
                  <a:moveTo>
                    <a:pt x="8339" y="6036"/>
                  </a:moveTo>
                  <a:cubicBezTo>
                    <a:pt x="8845" y="6036"/>
                    <a:pt x="9263" y="6455"/>
                    <a:pt x="9263" y="6962"/>
                  </a:cubicBezTo>
                  <a:cubicBezTo>
                    <a:pt x="9263" y="7467"/>
                    <a:pt x="8845" y="7886"/>
                    <a:pt x="8339" y="7886"/>
                  </a:cubicBezTo>
                  <a:cubicBezTo>
                    <a:pt x="7833" y="7886"/>
                    <a:pt x="7414" y="7467"/>
                    <a:pt x="7414" y="6962"/>
                  </a:cubicBezTo>
                  <a:cubicBezTo>
                    <a:pt x="7414" y="6455"/>
                    <a:pt x="7833" y="6036"/>
                    <a:pt x="8339" y="6036"/>
                  </a:cubicBezTo>
                  <a:close/>
                  <a:moveTo>
                    <a:pt x="12038" y="6036"/>
                  </a:moveTo>
                  <a:cubicBezTo>
                    <a:pt x="12543" y="6036"/>
                    <a:pt x="12962" y="6455"/>
                    <a:pt x="12962" y="6962"/>
                  </a:cubicBezTo>
                  <a:cubicBezTo>
                    <a:pt x="12962" y="7467"/>
                    <a:pt x="12543" y="7886"/>
                    <a:pt x="12038" y="7886"/>
                  </a:cubicBezTo>
                  <a:cubicBezTo>
                    <a:pt x="11531" y="7886"/>
                    <a:pt x="11113" y="7467"/>
                    <a:pt x="11113" y="6962"/>
                  </a:cubicBezTo>
                  <a:cubicBezTo>
                    <a:pt x="11113" y="6455"/>
                    <a:pt x="11531" y="6036"/>
                    <a:pt x="12038" y="6036"/>
                  </a:cubicBezTo>
                  <a:close/>
                  <a:moveTo>
                    <a:pt x="8409" y="0"/>
                  </a:moveTo>
                  <a:cubicBezTo>
                    <a:pt x="6716" y="0"/>
                    <a:pt x="5269" y="1065"/>
                    <a:pt x="4711" y="2547"/>
                  </a:cubicBezTo>
                  <a:cubicBezTo>
                    <a:pt x="4292" y="2373"/>
                    <a:pt x="3838" y="2268"/>
                    <a:pt x="3367" y="2268"/>
                  </a:cubicBezTo>
                  <a:cubicBezTo>
                    <a:pt x="1501" y="2268"/>
                    <a:pt x="0" y="3768"/>
                    <a:pt x="0" y="5618"/>
                  </a:cubicBezTo>
                  <a:cubicBezTo>
                    <a:pt x="0" y="7171"/>
                    <a:pt x="1047" y="8462"/>
                    <a:pt x="2478" y="8863"/>
                  </a:cubicBezTo>
                  <a:cubicBezTo>
                    <a:pt x="2320" y="9246"/>
                    <a:pt x="2250" y="9648"/>
                    <a:pt x="2250" y="10084"/>
                  </a:cubicBezTo>
                  <a:cubicBezTo>
                    <a:pt x="2250" y="11933"/>
                    <a:pt x="3750" y="13434"/>
                    <a:pt x="5618" y="13434"/>
                  </a:cubicBezTo>
                  <a:cubicBezTo>
                    <a:pt x="6786" y="13434"/>
                    <a:pt x="7816" y="12840"/>
                    <a:pt x="8426" y="11951"/>
                  </a:cubicBezTo>
                  <a:cubicBezTo>
                    <a:pt x="9019" y="12840"/>
                    <a:pt x="10049" y="13434"/>
                    <a:pt x="11217" y="13434"/>
                  </a:cubicBezTo>
                  <a:cubicBezTo>
                    <a:pt x="13085" y="13434"/>
                    <a:pt x="14585" y="11933"/>
                    <a:pt x="14585" y="10084"/>
                  </a:cubicBezTo>
                  <a:cubicBezTo>
                    <a:pt x="14585" y="9840"/>
                    <a:pt x="14567" y="9579"/>
                    <a:pt x="14515" y="9351"/>
                  </a:cubicBezTo>
                  <a:cubicBezTo>
                    <a:pt x="15265" y="8723"/>
                    <a:pt x="15753" y="7799"/>
                    <a:pt x="15753" y="6734"/>
                  </a:cubicBezTo>
                  <a:cubicBezTo>
                    <a:pt x="15753" y="4885"/>
                    <a:pt x="14253" y="3385"/>
                    <a:pt x="12387" y="3385"/>
                  </a:cubicBezTo>
                  <a:lnTo>
                    <a:pt x="12352" y="3385"/>
                  </a:lnTo>
                  <a:cubicBezTo>
                    <a:pt x="12073" y="1484"/>
                    <a:pt x="10415" y="0"/>
                    <a:pt x="84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6" name="Google Shape;266;p30"/>
          <p:cNvSpPr txBox="1">
            <a:spLocks noGrp="1"/>
          </p:cNvSpPr>
          <p:nvPr>
            <p:ph type="title"/>
          </p:nvPr>
        </p:nvSpPr>
        <p:spPr>
          <a:xfrm>
            <a:off x="1077500" y="368825"/>
            <a:ext cx="7346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rPr>
              <a:t>Contents of this template</a:t>
            </a:r>
            <a:endParaRPr>
              <a:solidFill>
                <a:schemeClr val="lt1"/>
              </a:solidFill>
            </a:endParaRPr>
          </a:p>
        </p:txBody>
      </p:sp>
      <p:sp>
        <p:nvSpPr>
          <p:cNvPr id="267" name="Google Shape;267;p30"/>
          <p:cNvSpPr txBox="1">
            <a:spLocks noGrp="1"/>
          </p:cNvSpPr>
          <p:nvPr>
            <p:ph type="body" idx="1"/>
          </p:nvPr>
        </p:nvSpPr>
        <p:spPr>
          <a:xfrm>
            <a:off x="720000" y="1152475"/>
            <a:ext cx="7704000" cy="34164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sz="1200" dirty="0">
                <a:solidFill>
                  <a:schemeClr val="dk1"/>
                </a:solidFill>
                <a:latin typeface="Hind Siliguri"/>
                <a:ea typeface="Hind Siliguri"/>
                <a:cs typeface="Hind Siliguri"/>
                <a:sym typeface="Hind Siliguri"/>
              </a:rPr>
              <a:t>Here’s what you’ll find in this </a:t>
            </a:r>
            <a:r>
              <a:rPr lang="en" sz="1200" b="1" dirty="0">
                <a:solidFill>
                  <a:schemeClr val="dk1"/>
                </a:solidFill>
                <a:uFill>
                  <a:noFill/>
                </a:uFill>
                <a:latin typeface="Hind Siliguri"/>
                <a:ea typeface="Hind Siliguri"/>
                <a:cs typeface="Hind Siliguri"/>
                <a:sym typeface="Hind Siliguri"/>
                <a:hlinkClick r:id="rId3">
                  <a:extLst>
                    <a:ext uri="{A12FA001-AC4F-418D-AE19-62706E023703}">
                      <ahyp:hlinkClr xmlns:ahyp="http://schemas.microsoft.com/office/drawing/2018/hyperlinkcolor" val="tx"/>
                    </a:ext>
                  </a:extLst>
                </a:hlinkClick>
              </a:rPr>
              <a:t>Slidesgo</a:t>
            </a:r>
            <a:r>
              <a:rPr lang="en" sz="1200" dirty="0">
                <a:solidFill>
                  <a:schemeClr val="dk1"/>
                </a:solidFill>
                <a:latin typeface="Hind Siliguri"/>
                <a:ea typeface="Hind Siliguri"/>
                <a:cs typeface="Hind Siliguri"/>
                <a:sym typeface="Hind Siliguri"/>
              </a:rPr>
              <a:t> template: </a:t>
            </a:r>
            <a:endParaRPr sz="1200" dirty="0">
              <a:solidFill>
                <a:schemeClr val="dk1"/>
              </a:solidFill>
              <a:latin typeface="Hind Siliguri"/>
              <a:ea typeface="Hind Siliguri"/>
              <a:cs typeface="Hind Siliguri"/>
              <a:sym typeface="Hind Siliguri"/>
            </a:endParaRPr>
          </a:p>
          <a:p>
            <a:pPr marL="457200" lvl="0" indent="-304800" algn="l" rtl="0">
              <a:lnSpc>
                <a:spcPct val="100000"/>
              </a:lnSpc>
              <a:spcBef>
                <a:spcPts val="0"/>
              </a:spcBef>
              <a:spcAft>
                <a:spcPts val="0"/>
              </a:spcAft>
              <a:buClr>
                <a:schemeClr val="dk1"/>
              </a:buClr>
              <a:buSzPts val="1200"/>
              <a:buFont typeface="Hind Siliguri"/>
              <a:buAutoNum type="arabicPeriod"/>
            </a:pPr>
            <a:r>
              <a:rPr lang="en" sz="1200" dirty="0">
                <a:solidFill>
                  <a:schemeClr val="dk1"/>
                </a:solidFill>
                <a:latin typeface="Hind Siliguri"/>
                <a:ea typeface="Hind Siliguri"/>
                <a:cs typeface="Hind Siliguri"/>
                <a:sym typeface="Hind Siliguri"/>
              </a:rPr>
              <a:t>A slide structure based on a </a:t>
            </a:r>
            <a:r>
              <a:rPr lang="en" sz="1200" dirty="0">
                <a:latin typeface="Hind Siliguri"/>
                <a:ea typeface="Hind Siliguri"/>
                <a:cs typeface="Hind Siliguri"/>
                <a:sym typeface="Hind Siliguri"/>
              </a:rPr>
              <a:t>pitch deck</a:t>
            </a:r>
            <a:r>
              <a:rPr lang="en" sz="1200" dirty="0">
                <a:solidFill>
                  <a:schemeClr val="dk1"/>
                </a:solidFill>
                <a:latin typeface="Hind Siliguri"/>
                <a:ea typeface="Hind Siliguri"/>
                <a:cs typeface="Hind Siliguri"/>
                <a:sym typeface="Hind Siliguri"/>
              </a:rPr>
              <a:t>, which you can easily adapt to your needs. For more info on how to edit the template, please visit </a:t>
            </a:r>
            <a:r>
              <a:rPr lang="en" sz="1200" b="1" dirty="0">
                <a:solidFill>
                  <a:schemeClr val="dk1"/>
                </a:solidFill>
                <a:uFill>
                  <a:noFill/>
                </a:uFill>
                <a:latin typeface="Hind Siliguri"/>
                <a:ea typeface="Hind Siliguri"/>
                <a:cs typeface="Hind Siliguri"/>
                <a:sym typeface="Hind Siliguri"/>
                <a:hlinkClick r:id="rId4">
                  <a:extLst>
                    <a:ext uri="{A12FA001-AC4F-418D-AE19-62706E023703}">
                      <ahyp:hlinkClr xmlns:ahyp="http://schemas.microsoft.com/office/drawing/2018/hyperlinkcolor" val="tx"/>
                    </a:ext>
                  </a:extLst>
                </a:hlinkClick>
              </a:rPr>
              <a:t>Slidesgo School</a:t>
            </a:r>
            <a:r>
              <a:rPr lang="en" sz="1200" dirty="0">
                <a:solidFill>
                  <a:schemeClr val="dk1"/>
                </a:solidFill>
                <a:latin typeface="Hind Siliguri"/>
                <a:ea typeface="Hind Siliguri"/>
                <a:cs typeface="Hind Siliguri"/>
                <a:sym typeface="Hind Siliguri"/>
              </a:rPr>
              <a:t> or read our </a:t>
            </a:r>
            <a:r>
              <a:rPr lang="en" sz="1200" b="1" dirty="0">
                <a:solidFill>
                  <a:schemeClr val="dk1"/>
                </a:solidFill>
                <a:uFill>
                  <a:noFill/>
                </a:uFill>
                <a:latin typeface="Hind Siliguri"/>
                <a:ea typeface="Hind Siliguri"/>
                <a:cs typeface="Hind Siliguri"/>
                <a:sym typeface="Hind Siliguri"/>
                <a:hlinkClick r:id="rId5">
                  <a:extLst>
                    <a:ext uri="{A12FA001-AC4F-418D-AE19-62706E023703}">
                      <ahyp:hlinkClr xmlns:ahyp="http://schemas.microsoft.com/office/drawing/2018/hyperlinkcolor" val="tx"/>
                    </a:ext>
                  </a:extLst>
                </a:hlinkClick>
              </a:rPr>
              <a:t>FAQs</a:t>
            </a:r>
            <a:r>
              <a:rPr lang="en" sz="1200" dirty="0">
                <a:solidFill>
                  <a:schemeClr val="dk1"/>
                </a:solidFill>
                <a:latin typeface="Hind Siliguri"/>
                <a:ea typeface="Hind Siliguri"/>
                <a:cs typeface="Hind Siliguri"/>
                <a:sym typeface="Hind Siliguri"/>
              </a:rPr>
              <a:t>.</a:t>
            </a:r>
            <a:endParaRPr sz="1200" dirty="0">
              <a:solidFill>
                <a:schemeClr val="dk1"/>
              </a:solidFill>
              <a:latin typeface="Hind Siliguri"/>
              <a:ea typeface="Hind Siliguri"/>
              <a:cs typeface="Hind Siliguri"/>
              <a:sym typeface="Hind Siliguri"/>
            </a:endParaRPr>
          </a:p>
          <a:p>
            <a:pPr marL="457200" lvl="0" indent="-304800" algn="l" rtl="0">
              <a:lnSpc>
                <a:spcPct val="100000"/>
              </a:lnSpc>
              <a:spcBef>
                <a:spcPts val="0"/>
              </a:spcBef>
              <a:spcAft>
                <a:spcPts val="0"/>
              </a:spcAft>
              <a:buClr>
                <a:schemeClr val="dk1"/>
              </a:buClr>
              <a:buSzPts val="1200"/>
              <a:buFont typeface="Hind Siliguri"/>
              <a:buAutoNum type="arabicPeriod"/>
            </a:pPr>
            <a:r>
              <a:rPr lang="en" sz="1200" dirty="0">
                <a:solidFill>
                  <a:schemeClr val="dk1"/>
                </a:solidFill>
                <a:latin typeface="Hind Siliguri"/>
                <a:ea typeface="Hind Siliguri"/>
                <a:cs typeface="Hind Siliguri"/>
                <a:sym typeface="Hind Siliguri"/>
              </a:rPr>
              <a:t>An assortment of graphic resources that are suitable for use in the presentation can be found in the </a:t>
            </a:r>
            <a:r>
              <a:rPr lang="en" sz="1200" b="1" dirty="0">
                <a:solidFill>
                  <a:schemeClr val="hlink"/>
                </a:solidFill>
                <a:uFill>
                  <a:noFill/>
                </a:uFill>
                <a:latin typeface="Hind Siliguri"/>
                <a:ea typeface="Hind Siliguri"/>
                <a:cs typeface="Hind Siliguri"/>
                <a:sym typeface="Hind Siliguri"/>
                <a:hlinkClick r:id="rId6" action="ppaction://hlinksldjump"/>
              </a:rPr>
              <a:t>alternative resources slide</a:t>
            </a:r>
            <a:r>
              <a:rPr lang="en" sz="1200" dirty="0">
                <a:solidFill>
                  <a:schemeClr val="dk1"/>
                </a:solidFill>
                <a:latin typeface="Hind Siliguri"/>
                <a:ea typeface="Hind Siliguri"/>
                <a:cs typeface="Hind Siliguri"/>
                <a:sym typeface="Hind Siliguri"/>
              </a:rPr>
              <a:t>.</a:t>
            </a:r>
            <a:endParaRPr sz="1200" dirty="0">
              <a:solidFill>
                <a:schemeClr val="dk1"/>
              </a:solidFill>
              <a:latin typeface="Hind Siliguri"/>
              <a:ea typeface="Hind Siliguri"/>
              <a:cs typeface="Hind Siliguri"/>
              <a:sym typeface="Hind Siliguri"/>
            </a:endParaRPr>
          </a:p>
          <a:p>
            <a:pPr marL="457200" lvl="0" indent="-304800" algn="l" rtl="0">
              <a:lnSpc>
                <a:spcPct val="100000"/>
              </a:lnSpc>
              <a:spcBef>
                <a:spcPts val="0"/>
              </a:spcBef>
              <a:spcAft>
                <a:spcPts val="0"/>
              </a:spcAft>
              <a:buClr>
                <a:schemeClr val="dk1"/>
              </a:buClr>
              <a:buSzPts val="1200"/>
              <a:buFont typeface="Hind Siliguri"/>
              <a:buAutoNum type="arabicPeriod"/>
            </a:pPr>
            <a:r>
              <a:rPr lang="en" sz="1200" dirty="0">
                <a:solidFill>
                  <a:schemeClr val="dk1"/>
                </a:solidFill>
                <a:latin typeface="Hind Siliguri"/>
                <a:ea typeface="Hind Siliguri"/>
                <a:cs typeface="Hind Siliguri"/>
                <a:sym typeface="Hind Siliguri"/>
              </a:rPr>
              <a:t>A </a:t>
            </a:r>
            <a:r>
              <a:rPr lang="en" sz="1200" b="1" dirty="0">
                <a:solidFill>
                  <a:schemeClr val="hlink"/>
                </a:solidFill>
                <a:uFill>
                  <a:noFill/>
                </a:uFill>
                <a:latin typeface="Hind Siliguri"/>
                <a:ea typeface="Hind Siliguri"/>
                <a:cs typeface="Hind Siliguri"/>
                <a:sym typeface="Hind Siliguri"/>
                <a:hlinkClick r:id="rId7" action="ppaction://hlinksldjump"/>
              </a:rPr>
              <a:t>thanks slide</a:t>
            </a:r>
            <a:r>
              <a:rPr lang="en" sz="1200" dirty="0">
                <a:solidFill>
                  <a:schemeClr val="dk1"/>
                </a:solidFill>
                <a:latin typeface="Hind Siliguri"/>
                <a:ea typeface="Hind Siliguri"/>
                <a:cs typeface="Hind Siliguri"/>
                <a:sym typeface="Hind Siliguri"/>
              </a:rPr>
              <a:t>, which you must keep so that proper credits for our design are given.</a:t>
            </a:r>
            <a:endParaRPr sz="1200" dirty="0">
              <a:solidFill>
                <a:schemeClr val="dk1"/>
              </a:solidFill>
              <a:latin typeface="Hind Siliguri"/>
              <a:ea typeface="Hind Siliguri"/>
              <a:cs typeface="Hind Siliguri"/>
              <a:sym typeface="Hind Siliguri"/>
            </a:endParaRPr>
          </a:p>
          <a:p>
            <a:pPr marL="457200" lvl="0" indent="-304800" algn="l" rtl="0">
              <a:lnSpc>
                <a:spcPct val="100000"/>
              </a:lnSpc>
              <a:spcBef>
                <a:spcPts val="0"/>
              </a:spcBef>
              <a:spcAft>
                <a:spcPts val="0"/>
              </a:spcAft>
              <a:buClr>
                <a:schemeClr val="dk1"/>
              </a:buClr>
              <a:buSzPts val="1200"/>
              <a:buFont typeface="Hind Siliguri"/>
              <a:buAutoNum type="arabicPeriod"/>
            </a:pPr>
            <a:r>
              <a:rPr lang="en" sz="1200" dirty="0">
                <a:solidFill>
                  <a:schemeClr val="dk1"/>
                </a:solidFill>
                <a:latin typeface="Hind Siliguri"/>
                <a:ea typeface="Hind Siliguri"/>
                <a:cs typeface="Hind Siliguri"/>
                <a:sym typeface="Hind Siliguri"/>
              </a:rPr>
              <a:t>A </a:t>
            </a:r>
            <a:r>
              <a:rPr lang="en" sz="1200" b="1" dirty="0">
                <a:solidFill>
                  <a:schemeClr val="hlink"/>
                </a:solidFill>
                <a:uFill>
                  <a:noFill/>
                </a:uFill>
                <a:latin typeface="Hind Siliguri"/>
                <a:ea typeface="Hind Siliguri"/>
                <a:cs typeface="Hind Siliguri"/>
                <a:sym typeface="Hind Siliguri"/>
                <a:hlinkClick r:id="rId8" action="ppaction://hlinksldjump"/>
              </a:rPr>
              <a:t>resources slide</a:t>
            </a:r>
            <a:r>
              <a:rPr lang="en" sz="1200" dirty="0">
                <a:solidFill>
                  <a:schemeClr val="dk1"/>
                </a:solidFill>
                <a:latin typeface="Hind Siliguri"/>
                <a:ea typeface="Hind Siliguri"/>
                <a:cs typeface="Hind Siliguri"/>
                <a:sym typeface="Hind Siliguri"/>
              </a:rPr>
              <a:t>, where you’ll find links to all the elements used in the template.</a:t>
            </a:r>
            <a:endParaRPr sz="1200" dirty="0">
              <a:solidFill>
                <a:schemeClr val="dk1"/>
              </a:solidFill>
              <a:latin typeface="Hind Siliguri"/>
              <a:ea typeface="Hind Siliguri"/>
              <a:cs typeface="Hind Siliguri"/>
              <a:sym typeface="Hind Siliguri"/>
            </a:endParaRPr>
          </a:p>
          <a:p>
            <a:pPr marL="457200" lvl="0" indent="-304800" algn="l" rtl="0">
              <a:lnSpc>
                <a:spcPct val="100000"/>
              </a:lnSpc>
              <a:spcBef>
                <a:spcPts val="0"/>
              </a:spcBef>
              <a:spcAft>
                <a:spcPts val="0"/>
              </a:spcAft>
              <a:buClr>
                <a:schemeClr val="dk1"/>
              </a:buClr>
              <a:buSzPts val="1200"/>
              <a:buFont typeface="Hind Siliguri"/>
              <a:buAutoNum type="arabicPeriod"/>
            </a:pPr>
            <a:r>
              <a:rPr lang="en" sz="1200" b="1" dirty="0">
                <a:solidFill>
                  <a:schemeClr val="hlink"/>
                </a:solidFill>
                <a:uFill>
                  <a:noFill/>
                </a:uFill>
                <a:latin typeface="Hind Siliguri"/>
                <a:ea typeface="Hind Siliguri"/>
                <a:cs typeface="Hind Siliguri"/>
                <a:sym typeface="Hind Siliguri"/>
                <a:hlinkClick r:id="rId9" action="ppaction://hlinksldjump"/>
              </a:rPr>
              <a:t>Instructions for use</a:t>
            </a:r>
            <a:r>
              <a:rPr lang="en" sz="1200" dirty="0">
                <a:solidFill>
                  <a:schemeClr val="dk1"/>
                </a:solidFill>
                <a:latin typeface="Hind Siliguri"/>
                <a:ea typeface="Hind Siliguri"/>
                <a:cs typeface="Hind Siliguri"/>
                <a:sym typeface="Hind Siliguri"/>
              </a:rPr>
              <a:t>.</a:t>
            </a:r>
            <a:endParaRPr sz="1200" dirty="0">
              <a:solidFill>
                <a:schemeClr val="dk1"/>
              </a:solidFill>
              <a:latin typeface="Hind Siliguri"/>
              <a:ea typeface="Hind Siliguri"/>
              <a:cs typeface="Hind Siliguri"/>
              <a:sym typeface="Hind Siliguri"/>
            </a:endParaRPr>
          </a:p>
          <a:p>
            <a:pPr marL="457200" lvl="0" indent="-304800" algn="l" rtl="0">
              <a:lnSpc>
                <a:spcPct val="100000"/>
              </a:lnSpc>
              <a:spcBef>
                <a:spcPts val="0"/>
              </a:spcBef>
              <a:spcAft>
                <a:spcPts val="0"/>
              </a:spcAft>
              <a:buClr>
                <a:schemeClr val="dk1"/>
              </a:buClr>
              <a:buSzPts val="1200"/>
              <a:buFont typeface="Hind Siliguri"/>
              <a:buAutoNum type="arabicPeriod"/>
            </a:pPr>
            <a:r>
              <a:rPr lang="en" sz="1200" dirty="0">
                <a:solidFill>
                  <a:schemeClr val="dk1"/>
                </a:solidFill>
                <a:latin typeface="Hind Siliguri"/>
                <a:ea typeface="Hind Siliguri"/>
                <a:cs typeface="Hind Siliguri"/>
                <a:sym typeface="Hind Siliguri"/>
              </a:rPr>
              <a:t>Final slides with:</a:t>
            </a:r>
            <a:endParaRPr sz="1200" dirty="0">
              <a:solidFill>
                <a:schemeClr val="dk1"/>
              </a:solidFill>
              <a:latin typeface="Hind Siliguri"/>
              <a:ea typeface="Hind Siliguri"/>
              <a:cs typeface="Hind Siliguri"/>
              <a:sym typeface="Hind Siliguri"/>
            </a:endParaRPr>
          </a:p>
          <a:p>
            <a:pPr marL="914400" lvl="0" indent="-304800" algn="l" rtl="0">
              <a:lnSpc>
                <a:spcPct val="100000"/>
              </a:lnSpc>
              <a:spcBef>
                <a:spcPts val="0"/>
              </a:spcBef>
              <a:spcAft>
                <a:spcPts val="0"/>
              </a:spcAft>
              <a:buClr>
                <a:schemeClr val="dk1"/>
              </a:buClr>
              <a:buSzPts val="1200"/>
              <a:buFont typeface="Hind Siliguri"/>
              <a:buChar char="●"/>
            </a:pPr>
            <a:r>
              <a:rPr lang="en" sz="1200" dirty="0">
                <a:solidFill>
                  <a:schemeClr val="dk1"/>
                </a:solidFill>
                <a:latin typeface="Hind Siliguri"/>
                <a:ea typeface="Hind Siliguri"/>
                <a:cs typeface="Hind Siliguri"/>
                <a:sym typeface="Hind Siliguri"/>
              </a:rPr>
              <a:t>The</a:t>
            </a:r>
            <a:r>
              <a:rPr lang="en" sz="1200" dirty="0">
                <a:solidFill>
                  <a:schemeClr val="hlink"/>
                </a:solidFill>
                <a:uFill>
                  <a:noFill/>
                </a:uFill>
                <a:latin typeface="Hind Siliguri"/>
                <a:ea typeface="Hind Siliguri"/>
                <a:cs typeface="Hind Siliguri"/>
                <a:sym typeface="Hind Siliguri"/>
                <a:hlinkClick r:id="rId10" action="ppaction://hlinksldjump"/>
              </a:rPr>
              <a:t> </a:t>
            </a:r>
            <a:r>
              <a:rPr lang="en" sz="1200" b="1" dirty="0">
                <a:solidFill>
                  <a:schemeClr val="hlink"/>
                </a:solidFill>
                <a:uFill>
                  <a:noFill/>
                </a:uFill>
                <a:latin typeface="Hind Siliguri"/>
                <a:ea typeface="Hind Siliguri"/>
                <a:cs typeface="Hind Siliguri"/>
                <a:sym typeface="Hind Siliguri"/>
                <a:hlinkClick r:id="rId10" action="ppaction://hlinksldjump"/>
              </a:rPr>
              <a:t>fonts and colors</a:t>
            </a:r>
            <a:r>
              <a:rPr lang="en" sz="1200" dirty="0">
                <a:solidFill>
                  <a:schemeClr val="dk1"/>
                </a:solidFill>
                <a:latin typeface="Hind Siliguri"/>
                <a:ea typeface="Hind Siliguri"/>
                <a:cs typeface="Hind Siliguri"/>
                <a:sym typeface="Hind Siliguri"/>
              </a:rPr>
              <a:t> used in the template.</a:t>
            </a:r>
            <a:endParaRPr sz="1200" dirty="0">
              <a:solidFill>
                <a:schemeClr val="dk1"/>
              </a:solidFill>
              <a:latin typeface="Hind Siliguri"/>
              <a:ea typeface="Hind Siliguri"/>
              <a:cs typeface="Hind Siliguri"/>
              <a:sym typeface="Hind Siliguri"/>
            </a:endParaRPr>
          </a:p>
          <a:p>
            <a:pPr marL="914400" lvl="0" indent="-304800" algn="l" rtl="0">
              <a:lnSpc>
                <a:spcPct val="100000"/>
              </a:lnSpc>
              <a:spcBef>
                <a:spcPts val="0"/>
              </a:spcBef>
              <a:spcAft>
                <a:spcPts val="0"/>
              </a:spcAft>
              <a:buClr>
                <a:schemeClr val="dk1"/>
              </a:buClr>
              <a:buSzPts val="1200"/>
              <a:buFont typeface="Hind Siliguri"/>
              <a:buChar char="●"/>
            </a:pPr>
            <a:r>
              <a:rPr lang="en" sz="1200" dirty="0">
                <a:solidFill>
                  <a:schemeClr val="dk1"/>
                </a:solidFill>
                <a:latin typeface="Hind Siliguri"/>
                <a:ea typeface="Hind Siliguri"/>
                <a:cs typeface="Hind Siliguri"/>
                <a:sym typeface="Hind Siliguri"/>
              </a:rPr>
              <a:t>A </a:t>
            </a:r>
            <a:r>
              <a:rPr lang="en" sz="1200" b="1" dirty="0">
                <a:solidFill>
                  <a:schemeClr val="dk1"/>
                </a:solidFill>
                <a:latin typeface="Hind Siliguri"/>
                <a:ea typeface="Hind Siliguri"/>
                <a:cs typeface="Hind Siliguri"/>
                <a:sym typeface="Hind Siliguri"/>
              </a:rPr>
              <a:t>selection of </a:t>
            </a:r>
            <a:r>
              <a:rPr lang="en" sz="1200" b="1" dirty="0">
                <a:solidFill>
                  <a:schemeClr val="hlink"/>
                </a:solidFill>
                <a:uFill>
                  <a:noFill/>
                </a:uFill>
                <a:latin typeface="Hind Siliguri"/>
                <a:ea typeface="Hind Siliguri"/>
                <a:cs typeface="Hind Siliguri"/>
                <a:sym typeface="Hind Siliguri"/>
                <a:hlinkClick r:id="rId11" action="ppaction://hlinksldjump"/>
              </a:rPr>
              <a:t>illustrations</a:t>
            </a:r>
            <a:r>
              <a:rPr lang="en" sz="1200" b="1" dirty="0">
                <a:solidFill>
                  <a:schemeClr val="dk1"/>
                </a:solidFill>
                <a:latin typeface="Hind Siliguri"/>
                <a:ea typeface="Hind Siliguri"/>
                <a:cs typeface="Hind Siliguri"/>
                <a:sym typeface="Hind Siliguri"/>
              </a:rPr>
              <a:t>.</a:t>
            </a:r>
            <a:r>
              <a:rPr lang="en" sz="1200" dirty="0">
                <a:solidFill>
                  <a:schemeClr val="dk1"/>
                </a:solidFill>
                <a:latin typeface="Hind Siliguri"/>
                <a:ea typeface="Hind Siliguri"/>
                <a:cs typeface="Hind Siliguri"/>
                <a:sym typeface="Hind Siliguri"/>
              </a:rPr>
              <a:t> You can also customize and animate them as you wish with the online editor. Visit</a:t>
            </a:r>
            <a:r>
              <a:rPr lang="en" sz="1200" b="1" dirty="0">
                <a:solidFill>
                  <a:schemeClr val="dk1"/>
                </a:solidFill>
                <a:latin typeface="Hind Siliguri"/>
                <a:ea typeface="Hind Siliguri"/>
                <a:cs typeface="Hind Siliguri"/>
                <a:sym typeface="Hind Siliguri"/>
              </a:rPr>
              <a:t> </a:t>
            </a:r>
            <a:r>
              <a:rPr lang="en" sz="1200" b="1" dirty="0">
                <a:solidFill>
                  <a:schemeClr val="dk1"/>
                </a:solidFill>
                <a:uFill>
                  <a:noFill/>
                </a:uFill>
                <a:latin typeface="Hind Siliguri"/>
                <a:ea typeface="Hind Siliguri"/>
                <a:cs typeface="Hind Siliguri"/>
                <a:sym typeface="Hind Siliguri"/>
                <a:hlinkClick r:id="rId12">
                  <a:extLst>
                    <a:ext uri="{A12FA001-AC4F-418D-AE19-62706E023703}">
                      <ahyp:hlinkClr xmlns:ahyp="http://schemas.microsoft.com/office/drawing/2018/hyperlinkcolor" val="tx"/>
                    </a:ext>
                  </a:extLst>
                </a:hlinkClick>
              </a:rPr>
              <a:t>Storyset</a:t>
            </a:r>
            <a:r>
              <a:rPr lang="en" sz="1200" dirty="0">
                <a:solidFill>
                  <a:schemeClr val="dk1"/>
                </a:solidFill>
                <a:latin typeface="Hind Siliguri"/>
                <a:ea typeface="Hind Siliguri"/>
                <a:cs typeface="Hind Siliguri"/>
                <a:sym typeface="Hind Siliguri"/>
              </a:rPr>
              <a:t> to find more. </a:t>
            </a:r>
            <a:endParaRPr sz="1200" dirty="0">
              <a:solidFill>
                <a:schemeClr val="dk1"/>
              </a:solidFill>
              <a:latin typeface="Hind Siliguri"/>
              <a:ea typeface="Hind Siliguri"/>
              <a:cs typeface="Hind Siliguri"/>
              <a:sym typeface="Hind Siliguri"/>
            </a:endParaRPr>
          </a:p>
          <a:p>
            <a:pPr marL="914400" lvl="0" indent="-304800" algn="l" rtl="0">
              <a:lnSpc>
                <a:spcPct val="100000"/>
              </a:lnSpc>
              <a:spcBef>
                <a:spcPts val="0"/>
              </a:spcBef>
              <a:spcAft>
                <a:spcPts val="0"/>
              </a:spcAft>
              <a:buClr>
                <a:schemeClr val="dk1"/>
              </a:buClr>
              <a:buSzPts val="1200"/>
              <a:buFont typeface="Hind Siliguri"/>
              <a:buChar char="●"/>
            </a:pPr>
            <a:r>
              <a:rPr lang="en" sz="1200" dirty="0">
                <a:solidFill>
                  <a:schemeClr val="dk1"/>
                </a:solidFill>
                <a:latin typeface="Hind Siliguri"/>
                <a:ea typeface="Hind Siliguri"/>
                <a:cs typeface="Hind Siliguri"/>
                <a:sym typeface="Hind Siliguri"/>
              </a:rPr>
              <a:t>More</a:t>
            </a:r>
            <a:r>
              <a:rPr lang="en" sz="1200" dirty="0">
                <a:solidFill>
                  <a:schemeClr val="hlink"/>
                </a:solidFill>
                <a:uFill>
                  <a:noFill/>
                </a:uFill>
                <a:latin typeface="Hind Siliguri"/>
                <a:ea typeface="Hind Siliguri"/>
                <a:cs typeface="Hind Siliguri"/>
                <a:sym typeface="Hind Siliguri"/>
                <a:hlinkClick r:id="rId13" action="ppaction://hlinksldjump"/>
              </a:rPr>
              <a:t> </a:t>
            </a:r>
            <a:r>
              <a:rPr lang="en" sz="1200" b="1" dirty="0">
                <a:solidFill>
                  <a:schemeClr val="hlink"/>
                </a:solidFill>
                <a:uFill>
                  <a:noFill/>
                </a:uFill>
                <a:latin typeface="Hind Siliguri"/>
                <a:ea typeface="Hind Siliguri"/>
                <a:cs typeface="Hind Siliguri"/>
                <a:sym typeface="Hind Siliguri"/>
                <a:hlinkClick r:id="rId13" action="ppaction://hlinksldjump"/>
              </a:rPr>
              <a:t>infographic resources</a:t>
            </a:r>
            <a:r>
              <a:rPr lang="en" sz="1200" dirty="0">
                <a:solidFill>
                  <a:schemeClr val="dk1"/>
                </a:solidFill>
                <a:latin typeface="Hind Siliguri"/>
                <a:ea typeface="Hind Siliguri"/>
                <a:cs typeface="Hind Siliguri"/>
                <a:sym typeface="Hind Siliguri"/>
              </a:rPr>
              <a:t>, whose size and color can be edited. </a:t>
            </a:r>
            <a:endParaRPr sz="1200" dirty="0">
              <a:solidFill>
                <a:schemeClr val="dk1"/>
              </a:solidFill>
              <a:latin typeface="Hind Siliguri"/>
              <a:ea typeface="Hind Siliguri"/>
              <a:cs typeface="Hind Siliguri"/>
              <a:sym typeface="Hind Siliguri"/>
            </a:endParaRPr>
          </a:p>
          <a:p>
            <a:pPr marL="914400" lvl="0" indent="-304800" algn="l" rtl="0">
              <a:lnSpc>
                <a:spcPct val="100000"/>
              </a:lnSpc>
              <a:spcBef>
                <a:spcPts val="0"/>
              </a:spcBef>
              <a:spcAft>
                <a:spcPts val="0"/>
              </a:spcAft>
              <a:buClr>
                <a:schemeClr val="dk1"/>
              </a:buClr>
              <a:buSzPts val="1200"/>
              <a:buFont typeface="Hind Siliguri"/>
              <a:buChar char="●"/>
            </a:pPr>
            <a:r>
              <a:rPr lang="en" sz="1200" dirty="0">
                <a:solidFill>
                  <a:schemeClr val="dk1"/>
                </a:solidFill>
                <a:latin typeface="Hind Siliguri"/>
                <a:ea typeface="Hind Siliguri"/>
                <a:cs typeface="Hind Siliguri"/>
                <a:sym typeface="Hind Siliguri"/>
              </a:rPr>
              <a:t>Sets of </a:t>
            </a:r>
            <a:r>
              <a:rPr lang="en" sz="1200" b="1" dirty="0">
                <a:solidFill>
                  <a:schemeClr val="hlink"/>
                </a:solidFill>
                <a:uFill>
                  <a:noFill/>
                </a:uFill>
                <a:latin typeface="Hind Siliguri"/>
                <a:ea typeface="Hind Siliguri"/>
                <a:cs typeface="Hind Siliguri"/>
                <a:sym typeface="Hind Siliguri"/>
                <a:hlinkClick r:id="rId14" action="ppaction://hlinksldjump"/>
              </a:rPr>
              <a:t>customizable icons</a:t>
            </a:r>
            <a:r>
              <a:rPr lang="en" sz="1200" dirty="0">
                <a:solidFill>
                  <a:schemeClr val="dk1"/>
                </a:solidFill>
                <a:latin typeface="Hind Siliguri"/>
                <a:ea typeface="Hind Siliguri"/>
                <a:cs typeface="Hind Siliguri"/>
                <a:sym typeface="Hind Siliguri"/>
              </a:rPr>
              <a:t> of the following themes: general, business, avatar, creative process, education, help &amp; support, medical, nature, performing arts, SEO &amp; marketing, and teamwork.</a:t>
            </a:r>
            <a:endParaRPr sz="1200" dirty="0">
              <a:solidFill>
                <a:schemeClr val="dk1"/>
              </a:solidFill>
              <a:latin typeface="Hind Siliguri"/>
              <a:ea typeface="Hind Siliguri"/>
              <a:cs typeface="Hind Siliguri"/>
              <a:sym typeface="Hind Siliguri"/>
            </a:endParaRPr>
          </a:p>
          <a:p>
            <a:pPr marL="0" lvl="0" indent="0" algn="l" rtl="0">
              <a:lnSpc>
                <a:spcPct val="100000"/>
              </a:lnSpc>
              <a:spcBef>
                <a:spcPts val="1600"/>
              </a:spcBef>
              <a:spcAft>
                <a:spcPts val="0"/>
              </a:spcAft>
              <a:buClr>
                <a:schemeClr val="dk1"/>
              </a:buClr>
              <a:buSzPts val="1100"/>
              <a:buFont typeface="Arial"/>
              <a:buNone/>
            </a:pPr>
            <a:r>
              <a:rPr lang="en" sz="1200" dirty="0">
                <a:solidFill>
                  <a:schemeClr val="dk1"/>
                </a:solidFill>
                <a:latin typeface="Hind Siliguri"/>
                <a:ea typeface="Hind Siliguri"/>
                <a:cs typeface="Hind Siliguri"/>
                <a:sym typeface="Hind Siliguri"/>
              </a:rPr>
              <a:t>You can delete this slide when you’re done editing the presentation.</a:t>
            </a:r>
            <a:endParaRPr sz="1200" dirty="0">
              <a:solidFill>
                <a:schemeClr val="dk1"/>
              </a:solidFill>
              <a:latin typeface="Hind Siliguri"/>
              <a:ea typeface="Hind Siliguri"/>
              <a:cs typeface="Hind Siliguri"/>
              <a:sym typeface="Hind Siliguri"/>
            </a:endParaRPr>
          </a:p>
        </p:txBody>
      </p:sp>
      <p:sp>
        <p:nvSpPr>
          <p:cNvPr id="268" name="Google Shape;268;p30"/>
          <p:cNvSpPr/>
          <p:nvPr/>
        </p:nvSpPr>
        <p:spPr>
          <a:xfrm rot="-2700000">
            <a:off x="761762" y="591157"/>
            <a:ext cx="207049" cy="203877"/>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9" name="Google Shape;269;p30"/>
          <p:cNvGrpSpPr/>
          <p:nvPr/>
        </p:nvGrpSpPr>
        <p:grpSpPr>
          <a:xfrm>
            <a:off x="7526973" y="530839"/>
            <a:ext cx="897018" cy="324596"/>
            <a:chOff x="7526973" y="530839"/>
            <a:chExt cx="897018" cy="324596"/>
          </a:xfrm>
        </p:grpSpPr>
        <p:grpSp>
          <p:nvGrpSpPr>
            <p:cNvPr id="270" name="Google Shape;270;p30"/>
            <p:cNvGrpSpPr/>
            <p:nvPr/>
          </p:nvGrpSpPr>
          <p:grpSpPr>
            <a:xfrm>
              <a:off x="7526973" y="530839"/>
              <a:ext cx="332201" cy="324420"/>
              <a:chOff x="3380213" y="4209475"/>
              <a:chExt cx="403450" cy="394000"/>
            </a:xfrm>
          </p:grpSpPr>
          <p:sp>
            <p:nvSpPr>
              <p:cNvPr id="271" name="Google Shape;271;p30"/>
              <p:cNvSpPr/>
              <p:nvPr/>
            </p:nvSpPr>
            <p:spPr>
              <a:xfrm>
                <a:off x="3380213" y="4266625"/>
                <a:ext cx="338900" cy="336850"/>
              </a:xfrm>
              <a:custGeom>
                <a:avLst/>
                <a:gdLst/>
                <a:ahLst/>
                <a:cxnLst/>
                <a:rect l="l" t="t" r="r" b="b"/>
                <a:pathLst>
                  <a:path w="13556" h="13474" extrusionOk="0">
                    <a:moveTo>
                      <a:pt x="3399" y="0"/>
                    </a:moveTo>
                    <a:cubicBezTo>
                      <a:pt x="3221" y="0"/>
                      <a:pt x="3041" y="51"/>
                      <a:pt x="2878" y="157"/>
                    </a:cubicBezTo>
                    <a:lnTo>
                      <a:pt x="1431" y="1134"/>
                    </a:lnTo>
                    <a:cubicBezTo>
                      <a:pt x="0" y="2093"/>
                      <a:pt x="245" y="4082"/>
                      <a:pt x="889" y="5687"/>
                    </a:cubicBezTo>
                    <a:cubicBezTo>
                      <a:pt x="2024" y="8479"/>
                      <a:pt x="4850" y="11497"/>
                      <a:pt x="7589" y="12805"/>
                    </a:cubicBezTo>
                    <a:cubicBezTo>
                      <a:pt x="8384" y="13190"/>
                      <a:pt x="9290" y="13473"/>
                      <a:pt x="10124" y="13473"/>
                    </a:cubicBezTo>
                    <a:cubicBezTo>
                      <a:pt x="10919" y="13473"/>
                      <a:pt x="11649" y="13216"/>
                      <a:pt x="12160" y="12544"/>
                    </a:cubicBezTo>
                    <a:lnTo>
                      <a:pt x="13225" y="11149"/>
                    </a:lnTo>
                    <a:cubicBezTo>
                      <a:pt x="13555" y="10730"/>
                      <a:pt x="13451" y="10137"/>
                      <a:pt x="13015" y="9823"/>
                    </a:cubicBezTo>
                    <a:lnTo>
                      <a:pt x="10276" y="7973"/>
                    </a:lnTo>
                    <a:cubicBezTo>
                      <a:pt x="10119" y="7871"/>
                      <a:pt x="9941" y="7822"/>
                      <a:pt x="9765" y="7822"/>
                    </a:cubicBezTo>
                    <a:cubicBezTo>
                      <a:pt x="9490" y="7822"/>
                      <a:pt x="9218" y="7942"/>
                      <a:pt x="9038" y="8165"/>
                    </a:cubicBezTo>
                    <a:lnTo>
                      <a:pt x="8356" y="9055"/>
                    </a:lnTo>
                    <a:cubicBezTo>
                      <a:pt x="8208" y="9249"/>
                      <a:pt x="7977" y="9353"/>
                      <a:pt x="7742" y="9353"/>
                    </a:cubicBezTo>
                    <a:cubicBezTo>
                      <a:pt x="7619" y="9353"/>
                      <a:pt x="7494" y="9325"/>
                      <a:pt x="7379" y="9264"/>
                    </a:cubicBezTo>
                    <a:cubicBezTo>
                      <a:pt x="6193" y="8618"/>
                      <a:pt x="4990" y="7345"/>
                      <a:pt x="4414" y="6106"/>
                    </a:cubicBezTo>
                    <a:cubicBezTo>
                      <a:pt x="4257" y="5757"/>
                      <a:pt x="4379" y="5356"/>
                      <a:pt x="4693" y="5147"/>
                    </a:cubicBezTo>
                    <a:lnTo>
                      <a:pt x="5600" y="4519"/>
                    </a:lnTo>
                    <a:cubicBezTo>
                      <a:pt x="6002" y="4257"/>
                      <a:pt x="6123" y="3716"/>
                      <a:pt x="5879" y="3298"/>
                    </a:cubicBezTo>
                    <a:lnTo>
                      <a:pt x="4204" y="453"/>
                    </a:lnTo>
                    <a:cubicBezTo>
                      <a:pt x="4025" y="162"/>
                      <a:pt x="3717" y="0"/>
                      <a:pt x="33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30"/>
              <p:cNvSpPr/>
              <p:nvPr/>
            </p:nvSpPr>
            <p:spPr>
              <a:xfrm>
                <a:off x="3537238" y="4209475"/>
                <a:ext cx="246425" cy="230850"/>
              </a:xfrm>
              <a:custGeom>
                <a:avLst/>
                <a:gdLst/>
                <a:ahLst/>
                <a:cxnLst/>
                <a:rect l="l" t="t" r="r" b="b"/>
                <a:pathLst>
                  <a:path w="9857" h="9234" extrusionOk="0">
                    <a:moveTo>
                      <a:pt x="7048" y="2339"/>
                    </a:moveTo>
                    <a:cubicBezTo>
                      <a:pt x="7309" y="2339"/>
                      <a:pt x="7519" y="2548"/>
                      <a:pt x="7519" y="2809"/>
                    </a:cubicBezTo>
                    <a:cubicBezTo>
                      <a:pt x="7519" y="3053"/>
                      <a:pt x="7309" y="3263"/>
                      <a:pt x="7048" y="3263"/>
                    </a:cubicBezTo>
                    <a:lnTo>
                      <a:pt x="2896" y="3263"/>
                    </a:lnTo>
                    <a:cubicBezTo>
                      <a:pt x="2634" y="3263"/>
                      <a:pt x="2424" y="3053"/>
                      <a:pt x="2424" y="2809"/>
                    </a:cubicBezTo>
                    <a:cubicBezTo>
                      <a:pt x="2424" y="2548"/>
                      <a:pt x="2634" y="2339"/>
                      <a:pt x="2896" y="2339"/>
                    </a:cubicBezTo>
                    <a:close/>
                    <a:moveTo>
                      <a:pt x="5669" y="4188"/>
                    </a:moveTo>
                    <a:cubicBezTo>
                      <a:pt x="5914" y="4188"/>
                      <a:pt x="6123" y="4397"/>
                      <a:pt x="6123" y="4642"/>
                    </a:cubicBezTo>
                    <a:cubicBezTo>
                      <a:pt x="6123" y="4903"/>
                      <a:pt x="5914" y="5112"/>
                      <a:pt x="5669" y="5112"/>
                    </a:cubicBezTo>
                    <a:lnTo>
                      <a:pt x="2896" y="5112"/>
                    </a:lnTo>
                    <a:cubicBezTo>
                      <a:pt x="2634" y="5112"/>
                      <a:pt x="2424" y="4903"/>
                      <a:pt x="2424" y="4642"/>
                    </a:cubicBezTo>
                    <a:cubicBezTo>
                      <a:pt x="2424" y="4397"/>
                      <a:pt x="2634" y="4188"/>
                      <a:pt x="2896" y="4188"/>
                    </a:cubicBezTo>
                    <a:close/>
                    <a:moveTo>
                      <a:pt x="3699" y="1"/>
                    </a:moveTo>
                    <a:cubicBezTo>
                      <a:pt x="1657" y="1"/>
                      <a:pt x="0" y="1658"/>
                      <a:pt x="0" y="3700"/>
                    </a:cubicBezTo>
                    <a:cubicBezTo>
                      <a:pt x="0" y="5723"/>
                      <a:pt x="1640" y="7380"/>
                      <a:pt x="3664" y="7380"/>
                    </a:cubicBezTo>
                    <a:lnTo>
                      <a:pt x="3664" y="8776"/>
                    </a:lnTo>
                    <a:cubicBezTo>
                      <a:pt x="3664" y="9055"/>
                      <a:pt x="3888" y="9234"/>
                      <a:pt x="4126" y="9234"/>
                    </a:cubicBezTo>
                    <a:cubicBezTo>
                      <a:pt x="4245" y="9234"/>
                      <a:pt x="4367" y="9189"/>
                      <a:pt x="4466" y="9090"/>
                    </a:cubicBezTo>
                    <a:lnTo>
                      <a:pt x="6141" y="7380"/>
                    </a:lnTo>
                    <a:lnTo>
                      <a:pt x="6158" y="7380"/>
                    </a:lnTo>
                    <a:cubicBezTo>
                      <a:pt x="8200" y="7380"/>
                      <a:pt x="9856" y="5740"/>
                      <a:pt x="9856" y="3700"/>
                    </a:cubicBezTo>
                    <a:cubicBezTo>
                      <a:pt x="9856" y="1658"/>
                      <a:pt x="8200" y="1"/>
                      <a:pt x="615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3" name="Google Shape;273;p30"/>
            <p:cNvGrpSpPr/>
            <p:nvPr/>
          </p:nvGrpSpPr>
          <p:grpSpPr>
            <a:xfrm>
              <a:off x="8054864" y="531011"/>
              <a:ext cx="369126" cy="324424"/>
              <a:chOff x="4467200" y="877100"/>
              <a:chExt cx="481825" cy="423475"/>
            </a:xfrm>
          </p:grpSpPr>
          <p:sp>
            <p:nvSpPr>
              <p:cNvPr id="274" name="Google Shape;274;p30"/>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75" name="Google Shape;275;p30"/>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76" name="Google Shape;276;p30"/>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77" name="Google Shape;277;p30"/>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912"/>
        <p:cNvGrpSpPr/>
        <p:nvPr/>
      </p:nvGrpSpPr>
      <p:grpSpPr>
        <a:xfrm>
          <a:off x="0" y="0"/>
          <a:ext cx="0" cy="0"/>
          <a:chOff x="0" y="0"/>
          <a:chExt cx="0" cy="0"/>
        </a:xfrm>
      </p:grpSpPr>
      <p:sp>
        <p:nvSpPr>
          <p:cNvPr id="913" name="Google Shape;913;p48"/>
          <p:cNvSpPr/>
          <p:nvPr/>
        </p:nvSpPr>
        <p:spPr>
          <a:xfrm>
            <a:off x="1029680" y="1786424"/>
            <a:ext cx="6689441" cy="1331592"/>
          </a:xfrm>
          <a:custGeom>
            <a:avLst/>
            <a:gdLst/>
            <a:ahLst/>
            <a:cxnLst/>
            <a:rect l="l" t="t" r="r" b="b"/>
            <a:pathLst>
              <a:path w="66436" h="13225" extrusionOk="0">
                <a:moveTo>
                  <a:pt x="210" y="0"/>
                </a:moveTo>
                <a:cubicBezTo>
                  <a:pt x="123" y="0"/>
                  <a:pt x="54" y="52"/>
                  <a:pt x="19" y="140"/>
                </a:cubicBezTo>
                <a:cubicBezTo>
                  <a:pt x="1" y="210"/>
                  <a:pt x="35" y="296"/>
                  <a:pt x="105" y="331"/>
                </a:cubicBezTo>
                <a:lnTo>
                  <a:pt x="4659" y="3245"/>
                </a:lnTo>
                <a:lnTo>
                  <a:pt x="4659" y="10782"/>
                </a:lnTo>
                <a:cubicBezTo>
                  <a:pt x="4659" y="12125"/>
                  <a:pt x="5758" y="13225"/>
                  <a:pt x="7102" y="13225"/>
                </a:cubicBezTo>
                <a:lnTo>
                  <a:pt x="63993" y="13225"/>
                </a:lnTo>
                <a:cubicBezTo>
                  <a:pt x="65337" y="13225"/>
                  <a:pt x="66436" y="12125"/>
                  <a:pt x="66436" y="10782"/>
                </a:cubicBezTo>
                <a:lnTo>
                  <a:pt x="66436" y="2443"/>
                </a:lnTo>
                <a:cubicBezTo>
                  <a:pt x="66436" y="1099"/>
                  <a:pt x="65337" y="0"/>
                  <a:pt x="639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48"/>
          <p:cNvSpPr txBox="1">
            <a:spLocks noGrp="1"/>
          </p:cNvSpPr>
          <p:nvPr>
            <p:ph type="title"/>
          </p:nvPr>
        </p:nvSpPr>
        <p:spPr>
          <a:xfrm>
            <a:off x="1734825" y="1632775"/>
            <a:ext cx="5674500" cy="1589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150,000</a:t>
            </a:r>
            <a:endParaRPr/>
          </a:p>
        </p:txBody>
      </p:sp>
      <p:sp>
        <p:nvSpPr>
          <p:cNvPr id="915" name="Google Shape;915;p48"/>
          <p:cNvSpPr txBox="1">
            <a:spLocks noGrp="1"/>
          </p:cNvSpPr>
          <p:nvPr>
            <p:ph type="subTitle" idx="1"/>
          </p:nvPr>
        </p:nvSpPr>
        <p:spPr>
          <a:xfrm>
            <a:off x="2718550" y="3256225"/>
            <a:ext cx="3724800" cy="688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Big numbers may help you catch your audience’s attention</a:t>
            </a:r>
            <a:endParaRPr/>
          </a:p>
        </p:txBody>
      </p:sp>
      <p:sp>
        <p:nvSpPr>
          <p:cNvPr id="916" name="Google Shape;916;p48"/>
          <p:cNvSpPr txBox="1"/>
          <p:nvPr/>
        </p:nvSpPr>
        <p:spPr>
          <a:xfrm>
            <a:off x="6591650" y="1437225"/>
            <a:ext cx="1010400" cy="349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200">
                <a:solidFill>
                  <a:schemeClr val="dk2"/>
                </a:solidFill>
                <a:latin typeface="Lexend Deca"/>
                <a:ea typeface="Lexend Deca"/>
                <a:cs typeface="Lexend Deca"/>
                <a:sym typeface="Lexend Deca"/>
              </a:rPr>
              <a:t>11:25 AM</a:t>
            </a:r>
            <a:endParaRPr sz="1200">
              <a:solidFill>
                <a:schemeClr val="dk2"/>
              </a:solidFill>
              <a:latin typeface="Lexend Deca"/>
              <a:ea typeface="Lexend Deca"/>
              <a:cs typeface="Lexend Deca"/>
              <a:sym typeface="Lexend Deca"/>
            </a:endParaRPr>
          </a:p>
        </p:txBody>
      </p:sp>
      <p:sp>
        <p:nvSpPr>
          <p:cNvPr id="917" name="Google Shape;917;p48"/>
          <p:cNvSpPr/>
          <p:nvPr/>
        </p:nvSpPr>
        <p:spPr>
          <a:xfrm>
            <a:off x="1029675" y="2342475"/>
            <a:ext cx="220082" cy="219504"/>
          </a:xfrm>
          <a:custGeom>
            <a:avLst/>
            <a:gdLst/>
            <a:ahLst/>
            <a:cxnLst/>
            <a:rect l="l" t="t" r="r" b="b"/>
            <a:pathLst>
              <a:path w="6473" h="6456" extrusionOk="0">
                <a:moveTo>
                  <a:pt x="4493" y="2120"/>
                </a:moveTo>
                <a:cubicBezTo>
                  <a:pt x="4611" y="2120"/>
                  <a:pt x="4729" y="2163"/>
                  <a:pt x="4816" y="2250"/>
                </a:cubicBezTo>
                <a:cubicBezTo>
                  <a:pt x="5007" y="2443"/>
                  <a:pt x="5007" y="2722"/>
                  <a:pt x="4816" y="2913"/>
                </a:cubicBezTo>
                <a:lnTo>
                  <a:pt x="3106" y="4623"/>
                </a:lnTo>
                <a:cubicBezTo>
                  <a:pt x="3010" y="4719"/>
                  <a:pt x="2892" y="4768"/>
                  <a:pt x="2774" y="4768"/>
                </a:cubicBezTo>
                <a:cubicBezTo>
                  <a:pt x="2656" y="4768"/>
                  <a:pt x="2539" y="4719"/>
                  <a:pt x="2443" y="4623"/>
                </a:cubicBezTo>
                <a:lnTo>
                  <a:pt x="1518" y="3716"/>
                </a:lnTo>
                <a:cubicBezTo>
                  <a:pt x="1343" y="3525"/>
                  <a:pt x="1343" y="3246"/>
                  <a:pt x="1518" y="3053"/>
                </a:cubicBezTo>
                <a:cubicBezTo>
                  <a:pt x="1614" y="2966"/>
                  <a:pt x="1736" y="2922"/>
                  <a:pt x="1856" y="2922"/>
                </a:cubicBezTo>
                <a:cubicBezTo>
                  <a:pt x="1976" y="2922"/>
                  <a:pt x="2094" y="2966"/>
                  <a:pt x="2181" y="3053"/>
                </a:cubicBezTo>
                <a:lnTo>
                  <a:pt x="2774" y="3646"/>
                </a:lnTo>
                <a:lnTo>
                  <a:pt x="4170" y="2250"/>
                </a:lnTo>
                <a:cubicBezTo>
                  <a:pt x="4257" y="2163"/>
                  <a:pt x="4375" y="2120"/>
                  <a:pt x="4493" y="2120"/>
                </a:cubicBezTo>
                <a:close/>
                <a:moveTo>
                  <a:pt x="3228" y="1"/>
                </a:moveTo>
                <a:cubicBezTo>
                  <a:pt x="1448" y="1"/>
                  <a:pt x="1" y="1448"/>
                  <a:pt x="1" y="3227"/>
                </a:cubicBezTo>
                <a:cubicBezTo>
                  <a:pt x="1" y="5007"/>
                  <a:pt x="1448" y="6456"/>
                  <a:pt x="3228" y="6456"/>
                </a:cubicBezTo>
                <a:cubicBezTo>
                  <a:pt x="5025" y="6456"/>
                  <a:pt x="6473" y="5007"/>
                  <a:pt x="6473" y="3227"/>
                </a:cubicBezTo>
                <a:cubicBezTo>
                  <a:pt x="6473" y="1448"/>
                  <a:pt x="5025" y="1"/>
                  <a:pt x="32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18" name="Google Shape;918;p48"/>
          <p:cNvPicPr preferRelativeResize="0"/>
          <p:nvPr/>
        </p:nvPicPr>
        <p:blipFill rotWithShape="1">
          <a:blip r:embed="rId3">
            <a:alphaModFix/>
          </a:blip>
          <a:srcRect l="14113" r="25415"/>
          <a:stretch/>
        </p:blipFill>
        <p:spPr>
          <a:xfrm>
            <a:off x="1185749" y="476225"/>
            <a:ext cx="433800" cy="433800"/>
          </a:xfrm>
          <a:prstGeom prst="ellipse">
            <a:avLst/>
          </a:prstGeom>
          <a:noFill/>
          <a:ln w="28575" cap="flat" cmpd="sng">
            <a:solidFill>
              <a:schemeClr val="lt1"/>
            </a:solidFill>
            <a:prstDash val="solid"/>
            <a:round/>
            <a:headEnd type="none" w="sm" len="sm"/>
            <a:tailEnd type="none" w="sm" len="sm"/>
          </a:ln>
        </p:spPr>
      </p:pic>
      <p:grpSp>
        <p:nvGrpSpPr>
          <p:cNvPr id="919" name="Google Shape;919;p48"/>
          <p:cNvGrpSpPr/>
          <p:nvPr/>
        </p:nvGrpSpPr>
        <p:grpSpPr>
          <a:xfrm>
            <a:off x="720002" y="530839"/>
            <a:ext cx="7703988" cy="324596"/>
            <a:chOff x="720002" y="530839"/>
            <a:chExt cx="7703988" cy="324596"/>
          </a:xfrm>
        </p:grpSpPr>
        <p:grpSp>
          <p:nvGrpSpPr>
            <p:cNvPr id="920" name="Google Shape;920;p48"/>
            <p:cNvGrpSpPr/>
            <p:nvPr/>
          </p:nvGrpSpPr>
          <p:grpSpPr>
            <a:xfrm>
              <a:off x="7526973" y="530839"/>
              <a:ext cx="332201" cy="324420"/>
              <a:chOff x="3380213" y="4209475"/>
              <a:chExt cx="403450" cy="394000"/>
            </a:xfrm>
          </p:grpSpPr>
          <p:sp>
            <p:nvSpPr>
              <p:cNvPr id="921" name="Google Shape;921;p48"/>
              <p:cNvSpPr/>
              <p:nvPr/>
            </p:nvSpPr>
            <p:spPr>
              <a:xfrm>
                <a:off x="3380213" y="4266625"/>
                <a:ext cx="338900" cy="336850"/>
              </a:xfrm>
              <a:custGeom>
                <a:avLst/>
                <a:gdLst/>
                <a:ahLst/>
                <a:cxnLst/>
                <a:rect l="l" t="t" r="r" b="b"/>
                <a:pathLst>
                  <a:path w="13556" h="13474" extrusionOk="0">
                    <a:moveTo>
                      <a:pt x="3399" y="0"/>
                    </a:moveTo>
                    <a:cubicBezTo>
                      <a:pt x="3221" y="0"/>
                      <a:pt x="3041" y="51"/>
                      <a:pt x="2878" y="157"/>
                    </a:cubicBezTo>
                    <a:lnTo>
                      <a:pt x="1431" y="1134"/>
                    </a:lnTo>
                    <a:cubicBezTo>
                      <a:pt x="0" y="2093"/>
                      <a:pt x="245" y="4082"/>
                      <a:pt x="889" y="5687"/>
                    </a:cubicBezTo>
                    <a:cubicBezTo>
                      <a:pt x="2024" y="8479"/>
                      <a:pt x="4850" y="11497"/>
                      <a:pt x="7589" y="12805"/>
                    </a:cubicBezTo>
                    <a:cubicBezTo>
                      <a:pt x="8384" y="13190"/>
                      <a:pt x="9290" y="13473"/>
                      <a:pt x="10124" y="13473"/>
                    </a:cubicBezTo>
                    <a:cubicBezTo>
                      <a:pt x="10919" y="13473"/>
                      <a:pt x="11649" y="13216"/>
                      <a:pt x="12160" y="12544"/>
                    </a:cubicBezTo>
                    <a:lnTo>
                      <a:pt x="13225" y="11149"/>
                    </a:lnTo>
                    <a:cubicBezTo>
                      <a:pt x="13555" y="10730"/>
                      <a:pt x="13451" y="10137"/>
                      <a:pt x="13015" y="9823"/>
                    </a:cubicBezTo>
                    <a:lnTo>
                      <a:pt x="10276" y="7973"/>
                    </a:lnTo>
                    <a:cubicBezTo>
                      <a:pt x="10119" y="7871"/>
                      <a:pt x="9941" y="7822"/>
                      <a:pt x="9765" y="7822"/>
                    </a:cubicBezTo>
                    <a:cubicBezTo>
                      <a:pt x="9490" y="7822"/>
                      <a:pt x="9218" y="7942"/>
                      <a:pt x="9038" y="8165"/>
                    </a:cubicBezTo>
                    <a:lnTo>
                      <a:pt x="8356" y="9055"/>
                    </a:lnTo>
                    <a:cubicBezTo>
                      <a:pt x="8208" y="9249"/>
                      <a:pt x="7977" y="9353"/>
                      <a:pt x="7742" y="9353"/>
                    </a:cubicBezTo>
                    <a:cubicBezTo>
                      <a:pt x="7619" y="9353"/>
                      <a:pt x="7494" y="9325"/>
                      <a:pt x="7379" y="9264"/>
                    </a:cubicBezTo>
                    <a:cubicBezTo>
                      <a:pt x="6193" y="8618"/>
                      <a:pt x="4990" y="7345"/>
                      <a:pt x="4414" y="6106"/>
                    </a:cubicBezTo>
                    <a:cubicBezTo>
                      <a:pt x="4257" y="5757"/>
                      <a:pt x="4379" y="5356"/>
                      <a:pt x="4693" y="5147"/>
                    </a:cubicBezTo>
                    <a:lnTo>
                      <a:pt x="5600" y="4519"/>
                    </a:lnTo>
                    <a:cubicBezTo>
                      <a:pt x="6002" y="4257"/>
                      <a:pt x="6123" y="3716"/>
                      <a:pt x="5879" y="3298"/>
                    </a:cubicBezTo>
                    <a:lnTo>
                      <a:pt x="4204" y="453"/>
                    </a:lnTo>
                    <a:cubicBezTo>
                      <a:pt x="4025" y="162"/>
                      <a:pt x="3717" y="0"/>
                      <a:pt x="33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48"/>
              <p:cNvSpPr/>
              <p:nvPr/>
            </p:nvSpPr>
            <p:spPr>
              <a:xfrm>
                <a:off x="3537238" y="4209475"/>
                <a:ext cx="246425" cy="230850"/>
              </a:xfrm>
              <a:custGeom>
                <a:avLst/>
                <a:gdLst/>
                <a:ahLst/>
                <a:cxnLst/>
                <a:rect l="l" t="t" r="r" b="b"/>
                <a:pathLst>
                  <a:path w="9857" h="9234" extrusionOk="0">
                    <a:moveTo>
                      <a:pt x="7048" y="2339"/>
                    </a:moveTo>
                    <a:cubicBezTo>
                      <a:pt x="7309" y="2339"/>
                      <a:pt x="7519" y="2548"/>
                      <a:pt x="7519" y="2809"/>
                    </a:cubicBezTo>
                    <a:cubicBezTo>
                      <a:pt x="7519" y="3053"/>
                      <a:pt x="7309" y="3263"/>
                      <a:pt x="7048" y="3263"/>
                    </a:cubicBezTo>
                    <a:lnTo>
                      <a:pt x="2896" y="3263"/>
                    </a:lnTo>
                    <a:cubicBezTo>
                      <a:pt x="2634" y="3263"/>
                      <a:pt x="2424" y="3053"/>
                      <a:pt x="2424" y="2809"/>
                    </a:cubicBezTo>
                    <a:cubicBezTo>
                      <a:pt x="2424" y="2548"/>
                      <a:pt x="2634" y="2339"/>
                      <a:pt x="2896" y="2339"/>
                    </a:cubicBezTo>
                    <a:close/>
                    <a:moveTo>
                      <a:pt x="5669" y="4188"/>
                    </a:moveTo>
                    <a:cubicBezTo>
                      <a:pt x="5914" y="4188"/>
                      <a:pt x="6123" y="4397"/>
                      <a:pt x="6123" y="4642"/>
                    </a:cubicBezTo>
                    <a:cubicBezTo>
                      <a:pt x="6123" y="4903"/>
                      <a:pt x="5914" y="5112"/>
                      <a:pt x="5669" y="5112"/>
                    </a:cubicBezTo>
                    <a:lnTo>
                      <a:pt x="2896" y="5112"/>
                    </a:lnTo>
                    <a:cubicBezTo>
                      <a:pt x="2634" y="5112"/>
                      <a:pt x="2424" y="4903"/>
                      <a:pt x="2424" y="4642"/>
                    </a:cubicBezTo>
                    <a:cubicBezTo>
                      <a:pt x="2424" y="4397"/>
                      <a:pt x="2634" y="4188"/>
                      <a:pt x="2896" y="4188"/>
                    </a:cubicBezTo>
                    <a:close/>
                    <a:moveTo>
                      <a:pt x="3699" y="1"/>
                    </a:moveTo>
                    <a:cubicBezTo>
                      <a:pt x="1657" y="1"/>
                      <a:pt x="0" y="1658"/>
                      <a:pt x="0" y="3700"/>
                    </a:cubicBezTo>
                    <a:cubicBezTo>
                      <a:pt x="0" y="5723"/>
                      <a:pt x="1640" y="7380"/>
                      <a:pt x="3664" y="7380"/>
                    </a:cubicBezTo>
                    <a:lnTo>
                      <a:pt x="3664" y="8776"/>
                    </a:lnTo>
                    <a:cubicBezTo>
                      <a:pt x="3664" y="9055"/>
                      <a:pt x="3888" y="9234"/>
                      <a:pt x="4126" y="9234"/>
                    </a:cubicBezTo>
                    <a:cubicBezTo>
                      <a:pt x="4245" y="9234"/>
                      <a:pt x="4367" y="9189"/>
                      <a:pt x="4466" y="9090"/>
                    </a:cubicBezTo>
                    <a:lnTo>
                      <a:pt x="6141" y="7380"/>
                    </a:lnTo>
                    <a:lnTo>
                      <a:pt x="6158" y="7380"/>
                    </a:lnTo>
                    <a:cubicBezTo>
                      <a:pt x="8200" y="7380"/>
                      <a:pt x="9856" y="5740"/>
                      <a:pt x="9856" y="3700"/>
                    </a:cubicBezTo>
                    <a:cubicBezTo>
                      <a:pt x="9856" y="1658"/>
                      <a:pt x="8200" y="1"/>
                      <a:pt x="615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3" name="Google Shape;923;p48"/>
            <p:cNvSpPr/>
            <p:nvPr/>
          </p:nvSpPr>
          <p:spPr>
            <a:xfrm rot="-2700000">
              <a:off x="761762" y="591157"/>
              <a:ext cx="207049" cy="203877"/>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4" name="Google Shape;924;p48"/>
            <p:cNvGrpSpPr/>
            <p:nvPr/>
          </p:nvGrpSpPr>
          <p:grpSpPr>
            <a:xfrm>
              <a:off x="8054864" y="531011"/>
              <a:ext cx="369126" cy="324424"/>
              <a:chOff x="4467200" y="877100"/>
              <a:chExt cx="481825" cy="423475"/>
            </a:xfrm>
          </p:grpSpPr>
          <p:sp>
            <p:nvSpPr>
              <p:cNvPr id="925" name="Google Shape;925;p48"/>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26" name="Google Shape;926;p48"/>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27" name="Google Shape;927;p48"/>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28" name="Google Shape;928;p48"/>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grpSp>
        <p:nvGrpSpPr>
          <p:cNvPr id="929" name="Google Shape;929;p48"/>
          <p:cNvGrpSpPr/>
          <p:nvPr/>
        </p:nvGrpSpPr>
        <p:grpSpPr>
          <a:xfrm>
            <a:off x="8054884" y="4613755"/>
            <a:ext cx="332212" cy="332592"/>
            <a:chOff x="6674938" y="1490925"/>
            <a:chExt cx="393850" cy="394300"/>
          </a:xfrm>
        </p:grpSpPr>
        <p:sp>
          <p:nvSpPr>
            <p:cNvPr id="930" name="Google Shape;930;p48"/>
            <p:cNvSpPr/>
            <p:nvPr/>
          </p:nvSpPr>
          <p:spPr>
            <a:xfrm>
              <a:off x="6767813" y="1514925"/>
              <a:ext cx="23150" cy="46250"/>
            </a:xfrm>
            <a:custGeom>
              <a:avLst/>
              <a:gdLst/>
              <a:ahLst/>
              <a:cxnLst/>
              <a:rect l="l" t="t" r="r" b="b"/>
              <a:pathLst>
                <a:path w="926" h="1850" extrusionOk="0">
                  <a:moveTo>
                    <a:pt x="472" y="0"/>
                  </a:moveTo>
                  <a:cubicBezTo>
                    <a:pt x="210" y="0"/>
                    <a:pt x="0" y="210"/>
                    <a:pt x="0" y="471"/>
                  </a:cubicBezTo>
                  <a:lnTo>
                    <a:pt x="0" y="1396"/>
                  </a:lnTo>
                  <a:cubicBezTo>
                    <a:pt x="0" y="1640"/>
                    <a:pt x="210" y="1850"/>
                    <a:pt x="472" y="1850"/>
                  </a:cubicBezTo>
                  <a:cubicBezTo>
                    <a:pt x="716" y="1850"/>
                    <a:pt x="926" y="1640"/>
                    <a:pt x="926" y="1396"/>
                  </a:cubicBezTo>
                  <a:lnTo>
                    <a:pt x="926" y="471"/>
                  </a:lnTo>
                  <a:cubicBezTo>
                    <a:pt x="926" y="210"/>
                    <a:pt x="716" y="0"/>
                    <a:pt x="4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48"/>
            <p:cNvSpPr/>
            <p:nvPr/>
          </p:nvSpPr>
          <p:spPr>
            <a:xfrm>
              <a:off x="6721588" y="1490925"/>
              <a:ext cx="23150" cy="70250"/>
            </a:xfrm>
            <a:custGeom>
              <a:avLst/>
              <a:gdLst/>
              <a:ahLst/>
              <a:cxnLst/>
              <a:rect l="l" t="t" r="r" b="b"/>
              <a:pathLst>
                <a:path w="926" h="2810" extrusionOk="0">
                  <a:moveTo>
                    <a:pt x="472" y="0"/>
                  </a:moveTo>
                  <a:cubicBezTo>
                    <a:pt x="209" y="0"/>
                    <a:pt x="0" y="209"/>
                    <a:pt x="0" y="472"/>
                  </a:cubicBezTo>
                  <a:lnTo>
                    <a:pt x="0" y="2338"/>
                  </a:lnTo>
                  <a:cubicBezTo>
                    <a:pt x="0" y="2600"/>
                    <a:pt x="209" y="2810"/>
                    <a:pt x="472" y="2810"/>
                  </a:cubicBezTo>
                  <a:cubicBezTo>
                    <a:pt x="733" y="2810"/>
                    <a:pt x="925" y="2600"/>
                    <a:pt x="925" y="2338"/>
                  </a:cubicBezTo>
                  <a:lnTo>
                    <a:pt x="925" y="472"/>
                  </a:lnTo>
                  <a:cubicBezTo>
                    <a:pt x="925" y="209"/>
                    <a:pt x="733" y="0"/>
                    <a:pt x="4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48"/>
            <p:cNvSpPr/>
            <p:nvPr/>
          </p:nvSpPr>
          <p:spPr>
            <a:xfrm>
              <a:off x="6998963" y="1490925"/>
              <a:ext cx="22725" cy="70250"/>
            </a:xfrm>
            <a:custGeom>
              <a:avLst/>
              <a:gdLst/>
              <a:ahLst/>
              <a:cxnLst/>
              <a:rect l="l" t="t" r="r" b="b"/>
              <a:pathLst>
                <a:path w="909" h="2810" extrusionOk="0">
                  <a:moveTo>
                    <a:pt x="455" y="0"/>
                  </a:moveTo>
                  <a:cubicBezTo>
                    <a:pt x="194" y="0"/>
                    <a:pt x="1" y="209"/>
                    <a:pt x="1" y="472"/>
                  </a:cubicBezTo>
                  <a:lnTo>
                    <a:pt x="1" y="2356"/>
                  </a:lnTo>
                  <a:cubicBezTo>
                    <a:pt x="1" y="2600"/>
                    <a:pt x="194" y="2810"/>
                    <a:pt x="455" y="2810"/>
                  </a:cubicBezTo>
                  <a:cubicBezTo>
                    <a:pt x="717" y="2810"/>
                    <a:pt x="908" y="2600"/>
                    <a:pt x="908" y="2356"/>
                  </a:cubicBezTo>
                  <a:lnTo>
                    <a:pt x="908" y="472"/>
                  </a:lnTo>
                  <a:cubicBezTo>
                    <a:pt x="908" y="209"/>
                    <a:pt x="717" y="0"/>
                    <a:pt x="4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48"/>
            <p:cNvSpPr/>
            <p:nvPr/>
          </p:nvSpPr>
          <p:spPr>
            <a:xfrm>
              <a:off x="6952738" y="1514925"/>
              <a:ext cx="23150" cy="46250"/>
            </a:xfrm>
            <a:custGeom>
              <a:avLst/>
              <a:gdLst/>
              <a:ahLst/>
              <a:cxnLst/>
              <a:rect l="l" t="t" r="r" b="b"/>
              <a:pathLst>
                <a:path w="926" h="1850" extrusionOk="0">
                  <a:moveTo>
                    <a:pt x="454" y="0"/>
                  </a:moveTo>
                  <a:cubicBezTo>
                    <a:pt x="210" y="0"/>
                    <a:pt x="1" y="210"/>
                    <a:pt x="1" y="471"/>
                  </a:cubicBezTo>
                  <a:lnTo>
                    <a:pt x="1" y="1396"/>
                  </a:lnTo>
                  <a:cubicBezTo>
                    <a:pt x="1" y="1640"/>
                    <a:pt x="210" y="1850"/>
                    <a:pt x="454" y="1850"/>
                  </a:cubicBezTo>
                  <a:cubicBezTo>
                    <a:pt x="717" y="1850"/>
                    <a:pt x="926" y="1640"/>
                    <a:pt x="926" y="1396"/>
                  </a:cubicBezTo>
                  <a:lnTo>
                    <a:pt x="926" y="471"/>
                  </a:lnTo>
                  <a:cubicBezTo>
                    <a:pt x="926" y="210"/>
                    <a:pt x="717" y="0"/>
                    <a:pt x="4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48"/>
            <p:cNvSpPr/>
            <p:nvPr/>
          </p:nvSpPr>
          <p:spPr>
            <a:xfrm>
              <a:off x="6674938" y="1584250"/>
              <a:ext cx="393850" cy="300975"/>
            </a:xfrm>
            <a:custGeom>
              <a:avLst/>
              <a:gdLst/>
              <a:ahLst/>
              <a:cxnLst/>
              <a:rect l="l" t="t" r="r" b="b"/>
              <a:pathLst>
                <a:path w="15754" h="12039" extrusionOk="0">
                  <a:moveTo>
                    <a:pt x="454" y="0"/>
                  </a:moveTo>
                  <a:cubicBezTo>
                    <a:pt x="209" y="0"/>
                    <a:pt x="0" y="210"/>
                    <a:pt x="0" y="472"/>
                  </a:cubicBezTo>
                  <a:lnTo>
                    <a:pt x="0" y="11568"/>
                  </a:lnTo>
                  <a:cubicBezTo>
                    <a:pt x="0" y="11851"/>
                    <a:pt x="223" y="12038"/>
                    <a:pt x="459" y="12038"/>
                  </a:cubicBezTo>
                  <a:cubicBezTo>
                    <a:pt x="572" y="12038"/>
                    <a:pt x="689" y="11995"/>
                    <a:pt x="784" y="11899"/>
                  </a:cubicBezTo>
                  <a:lnTo>
                    <a:pt x="3454" y="9230"/>
                  </a:lnTo>
                  <a:lnTo>
                    <a:pt x="15300" y="9230"/>
                  </a:lnTo>
                  <a:cubicBezTo>
                    <a:pt x="15544" y="9230"/>
                    <a:pt x="15753" y="9021"/>
                    <a:pt x="15753" y="8777"/>
                  </a:cubicBezTo>
                  <a:lnTo>
                    <a:pt x="15753" y="472"/>
                  </a:lnTo>
                  <a:cubicBezTo>
                    <a:pt x="15753" y="210"/>
                    <a:pt x="15544" y="0"/>
                    <a:pt x="15300" y="0"/>
                  </a:cubicBezTo>
                  <a:lnTo>
                    <a:pt x="10189" y="0"/>
                  </a:lnTo>
                  <a:lnTo>
                    <a:pt x="10189" y="2268"/>
                  </a:lnTo>
                  <a:cubicBezTo>
                    <a:pt x="10189" y="3385"/>
                    <a:pt x="9386" y="4327"/>
                    <a:pt x="8339" y="4537"/>
                  </a:cubicBezTo>
                  <a:lnTo>
                    <a:pt x="8339" y="5532"/>
                  </a:lnTo>
                  <a:lnTo>
                    <a:pt x="9263" y="5532"/>
                  </a:lnTo>
                  <a:cubicBezTo>
                    <a:pt x="9508" y="5532"/>
                    <a:pt x="9717" y="5741"/>
                    <a:pt x="9717" y="6002"/>
                  </a:cubicBezTo>
                  <a:cubicBezTo>
                    <a:pt x="9717" y="6264"/>
                    <a:pt x="9508" y="6456"/>
                    <a:pt x="9263" y="6456"/>
                  </a:cubicBezTo>
                  <a:lnTo>
                    <a:pt x="6490" y="6456"/>
                  </a:lnTo>
                  <a:cubicBezTo>
                    <a:pt x="6228" y="6456"/>
                    <a:pt x="6036" y="6264"/>
                    <a:pt x="6036" y="6002"/>
                  </a:cubicBezTo>
                  <a:cubicBezTo>
                    <a:pt x="6036" y="5741"/>
                    <a:pt x="6228" y="5532"/>
                    <a:pt x="6490" y="5532"/>
                  </a:cubicBezTo>
                  <a:lnTo>
                    <a:pt x="7414" y="5532"/>
                  </a:lnTo>
                  <a:lnTo>
                    <a:pt x="7414" y="4537"/>
                  </a:lnTo>
                  <a:cubicBezTo>
                    <a:pt x="6367" y="4327"/>
                    <a:pt x="5565" y="3385"/>
                    <a:pt x="5565" y="2268"/>
                  </a:cubicBezTo>
                  <a:lnTo>
                    <a:pt x="556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48"/>
            <p:cNvSpPr/>
            <p:nvPr/>
          </p:nvSpPr>
          <p:spPr>
            <a:xfrm>
              <a:off x="6837188" y="1502700"/>
              <a:ext cx="69350" cy="104700"/>
            </a:xfrm>
            <a:custGeom>
              <a:avLst/>
              <a:gdLst/>
              <a:ahLst/>
              <a:cxnLst/>
              <a:rect l="l" t="t" r="r" b="b"/>
              <a:pathLst>
                <a:path w="2774" h="4188" extrusionOk="0">
                  <a:moveTo>
                    <a:pt x="1378" y="1"/>
                  </a:moveTo>
                  <a:cubicBezTo>
                    <a:pt x="628" y="1"/>
                    <a:pt x="0" y="629"/>
                    <a:pt x="0" y="1378"/>
                  </a:cubicBezTo>
                  <a:lnTo>
                    <a:pt x="0" y="4188"/>
                  </a:lnTo>
                  <a:lnTo>
                    <a:pt x="2773" y="4188"/>
                  </a:lnTo>
                  <a:lnTo>
                    <a:pt x="2773" y="1378"/>
                  </a:lnTo>
                  <a:cubicBezTo>
                    <a:pt x="2773" y="629"/>
                    <a:pt x="2145" y="1"/>
                    <a:pt x="137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48"/>
            <p:cNvSpPr/>
            <p:nvPr/>
          </p:nvSpPr>
          <p:spPr>
            <a:xfrm>
              <a:off x="6837188" y="1630475"/>
              <a:ext cx="69350" cy="45400"/>
            </a:xfrm>
            <a:custGeom>
              <a:avLst/>
              <a:gdLst/>
              <a:ahLst/>
              <a:cxnLst/>
              <a:rect l="l" t="t" r="r" b="b"/>
              <a:pathLst>
                <a:path w="2774" h="1816" extrusionOk="0">
                  <a:moveTo>
                    <a:pt x="0" y="1"/>
                  </a:moveTo>
                  <a:lnTo>
                    <a:pt x="0" y="419"/>
                  </a:lnTo>
                  <a:cubicBezTo>
                    <a:pt x="0" y="1187"/>
                    <a:pt x="628" y="1815"/>
                    <a:pt x="1378" y="1815"/>
                  </a:cubicBezTo>
                  <a:cubicBezTo>
                    <a:pt x="2145" y="1815"/>
                    <a:pt x="2773" y="1187"/>
                    <a:pt x="2773" y="419"/>
                  </a:cubicBezTo>
                  <a:lnTo>
                    <a:pt x="277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7" name="Google Shape;937;p48"/>
          <p:cNvGrpSpPr/>
          <p:nvPr/>
        </p:nvGrpSpPr>
        <p:grpSpPr>
          <a:xfrm>
            <a:off x="7495358" y="4615864"/>
            <a:ext cx="332239" cy="328589"/>
            <a:chOff x="3385438" y="2850425"/>
            <a:chExt cx="398225" cy="393850"/>
          </a:xfrm>
        </p:grpSpPr>
        <p:sp>
          <p:nvSpPr>
            <p:cNvPr id="938" name="Google Shape;938;p48"/>
            <p:cNvSpPr/>
            <p:nvPr/>
          </p:nvSpPr>
          <p:spPr>
            <a:xfrm>
              <a:off x="3482688" y="2966450"/>
              <a:ext cx="207625" cy="122150"/>
            </a:xfrm>
            <a:custGeom>
              <a:avLst/>
              <a:gdLst/>
              <a:ahLst/>
              <a:cxnLst/>
              <a:rect l="l" t="t" r="r" b="b"/>
              <a:pathLst>
                <a:path w="8305" h="4886" extrusionOk="0">
                  <a:moveTo>
                    <a:pt x="5078" y="471"/>
                  </a:moveTo>
                  <a:cubicBezTo>
                    <a:pt x="5846" y="471"/>
                    <a:pt x="6456" y="1082"/>
                    <a:pt x="6456" y="1850"/>
                  </a:cubicBezTo>
                  <a:cubicBezTo>
                    <a:pt x="6456" y="2617"/>
                    <a:pt x="5846" y="3245"/>
                    <a:pt x="5078" y="3245"/>
                  </a:cubicBezTo>
                  <a:cubicBezTo>
                    <a:pt x="4310" y="3245"/>
                    <a:pt x="3699" y="2617"/>
                    <a:pt x="3699" y="1850"/>
                  </a:cubicBezTo>
                  <a:cubicBezTo>
                    <a:pt x="3699" y="1082"/>
                    <a:pt x="4310" y="471"/>
                    <a:pt x="5078" y="471"/>
                  </a:cubicBezTo>
                  <a:close/>
                  <a:moveTo>
                    <a:pt x="1" y="0"/>
                  </a:moveTo>
                  <a:lnTo>
                    <a:pt x="1" y="4432"/>
                  </a:lnTo>
                  <a:lnTo>
                    <a:pt x="1973" y="2443"/>
                  </a:lnTo>
                  <a:cubicBezTo>
                    <a:pt x="2068" y="2355"/>
                    <a:pt x="2190" y="2312"/>
                    <a:pt x="2310" y="2312"/>
                  </a:cubicBezTo>
                  <a:cubicBezTo>
                    <a:pt x="2430" y="2312"/>
                    <a:pt x="2548" y="2355"/>
                    <a:pt x="2636" y="2443"/>
                  </a:cubicBezTo>
                  <a:lnTo>
                    <a:pt x="5078" y="4885"/>
                  </a:lnTo>
                  <a:lnTo>
                    <a:pt x="6595" y="3367"/>
                  </a:lnTo>
                  <a:cubicBezTo>
                    <a:pt x="6682" y="3279"/>
                    <a:pt x="6800" y="3236"/>
                    <a:pt x="6920" y="3236"/>
                  </a:cubicBezTo>
                  <a:cubicBezTo>
                    <a:pt x="7040" y="3236"/>
                    <a:pt x="7163" y="3279"/>
                    <a:pt x="7258" y="3367"/>
                  </a:cubicBezTo>
                  <a:lnTo>
                    <a:pt x="8305" y="4432"/>
                  </a:lnTo>
                  <a:lnTo>
                    <a:pt x="830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48"/>
            <p:cNvSpPr/>
            <p:nvPr/>
          </p:nvSpPr>
          <p:spPr>
            <a:xfrm>
              <a:off x="3598288" y="3001325"/>
              <a:ext cx="23125" cy="23125"/>
            </a:xfrm>
            <a:custGeom>
              <a:avLst/>
              <a:gdLst/>
              <a:ahLst/>
              <a:cxnLst/>
              <a:rect l="l" t="t" r="r" b="b"/>
              <a:pathLst>
                <a:path w="925" h="925" extrusionOk="0">
                  <a:moveTo>
                    <a:pt x="454" y="1"/>
                  </a:moveTo>
                  <a:cubicBezTo>
                    <a:pt x="192" y="1"/>
                    <a:pt x="0" y="210"/>
                    <a:pt x="0" y="455"/>
                  </a:cubicBezTo>
                  <a:cubicBezTo>
                    <a:pt x="0" y="716"/>
                    <a:pt x="192" y="925"/>
                    <a:pt x="454" y="925"/>
                  </a:cubicBezTo>
                  <a:cubicBezTo>
                    <a:pt x="715" y="925"/>
                    <a:pt x="924" y="716"/>
                    <a:pt x="924" y="455"/>
                  </a:cubicBezTo>
                  <a:cubicBezTo>
                    <a:pt x="924" y="210"/>
                    <a:pt x="715" y="1"/>
                    <a:pt x="4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48"/>
            <p:cNvSpPr/>
            <p:nvPr/>
          </p:nvSpPr>
          <p:spPr>
            <a:xfrm>
              <a:off x="3385438" y="2850425"/>
              <a:ext cx="398225" cy="393850"/>
            </a:xfrm>
            <a:custGeom>
              <a:avLst/>
              <a:gdLst/>
              <a:ahLst/>
              <a:cxnLst/>
              <a:rect l="l" t="t" r="r" b="b"/>
              <a:pathLst>
                <a:path w="15929" h="15754" extrusionOk="0">
                  <a:moveTo>
                    <a:pt x="12195" y="3716"/>
                  </a:moveTo>
                  <a:cubicBezTo>
                    <a:pt x="12702" y="3716"/>
                    <a:pt x="13120" y="4135"/>
                    <a:pt x="13120" y="4641"/>
                  </a:cubicBezTo>
                  <a:lnTo>
                    <a:pt x="13120" y="11113"/>
                  </a:lnTo>
                  <a:cubicBezTo>
                    <a:pt x="13120" y="11620"/>
                    <a:pt x="12702" y="12038"/>
                    <a:pt x="12195" y="12038"/>
                  </a:cubicBezTo>
                  <a:lnTo>
                    <a:pt x="3891" y="12038"/>
                  </a:lnTo>
                  <a:cubicBezTo>
                    <a:pt x="3385" y="12038"/>
                    <a:pt x="2967" y="11620"/>
                    <a:pt x="2967" y="11113"/>
                  </a:cubicBezTo>
                  <a:lnTo>
                    <a:pt x="2967" y="4641"/>
                  </a:lnTo>
                  <a:cubicBezTo>
                    <a:pt x="2967" y="4135"/>
                    <a:pt x="3385" y="3716"/>
                    <a:pt x="3891" y="3716"/>
                  </a:cubicBezTo>
                  <a:close/>
                  <a:moveTo>
                    <a:pt x="8043" y="1"/>
                  </a:moveTo>
                  <a:cubicBezTo>
                    <a:pt x="3681" y="1"/>
                    <a:pt x="157" y="3525"/>
                    <a:pt x="157" y="7868"/>
                  </a:cubicBezTo>
                  <a:cubicBezTo>
                    <a:pt x="157" y="9927"/>
                    <a:pt x="978" y="11899"/>
                    <a:pt x="2390" y="13364"/>
                  </a:cubicBezTo>
                  <a:lnTo>
                    <a:pt x="350" y="14935"/>
                  </a:lnTo>
                  <a:cubicBezTo>
                    <a:pt x="1" y="15196"/>
                    <a:pt x="192" y="15754"/>
                    <a:pt x="629" y="15754"/>
                  </a:cubicBezTo>
                  <a:lnTo>
                    <a:pt x="8078" y="15754"/>
                  </a:lnTo>
                  <a:cubicBezTo>
                    <a:pt x="12404" y="15737"/>
                    <a:pt x="15928" y="12230"/>
                    <a:pt x="15928" y="7868"/>
                  </a:cubicBezTo>
                  <a:cubicBezTo>
                    <a:pt x="15928" y="3525"/>
                    <a:pt x="12404" y="1"/>
                    <a:pt x="80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48"/>
            <p:cNvSpPr/>
            <p:nvPr/>
          </p:nvSpPr>
          <p:spPr>
            <a:xfrm>
              <a:off x="3482688" y="3051925"/>
              <a:ext cx="207625" cy="76350"/>
            </a:xfrm>
            <a:custGeom>
              <a:avLst/>
              <a:gdLst/>
              <a:ahLst/>
              <a:cxnLst/>
              <a:rect l="l" t="t" r="r" b="b"/>
              <a:pathLst>
                <a:path w="8305" h="3054" extrusionOk="0">
                  <a:moveTo>
                    <a:pt x="2303" y="1"/>
                  </a:moveTo>
                  <a:lnTo>
                    <a:pt x="1" y="2320"/>
                  </a:lnTo>
                  <a:lnTo>
                    <a:pt x="1" y="3053"/>
                  </a:lnTo>
                  <a:lnTo>
                    <a:pt x="8305" y="3053"/>
                  </a:lnTo>
                  <a:lnTo>
                    <a:pt x="8305" y="2320"/>
                  </a:lnTo>
                  <a:lnTo>
                    <a:pt x="6927" y="925"/>
                  </a:lnTo>
                  <a:lnTo>
                    <a:pt x="5409" y="2443"/>
                  </a:lnTo>
                  <a:cubicBezTo>
                    <a:pt x="5313" y="2539"/>
                    <a:pt x="5196" y="2587"/>
                    <a:pt x="5078" y="2587"/>
                  </a:cubicBezTo>
                  <a:cubicBezTo>
                    <a:pt x="4960" y="2587"/>
                    <a:pt x="4842" y="2539"/>
                    <a:pt x="4746" y="2443"/>
                  </a:cubicBezTo>
                  <a:lnTo>
                    <a:pt x="230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2" name="Google Shape;942;p48"/>
          <p:cNvSpPr txBox="1"/>
          <p:nvPr/>
        </p:nvSpPr>
        <p:spPr>
          <a:xfrm>
            <a:off x="1691950" y="446150"/>
            <a:ext cx="3409500" cy="49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b="1">
                <a:solidFill>
                  <a:schemeClr val="lt1"/>
                </a:solidFill>
                <a:latin typeface="Lexend Deca"/>
                <a:ea typeface="Lexend Deca"/>
                <a:cs typeface="Lexend Deca"/>
                <a:sym typeface="Lexend Deca"/>
              </a:rPr>
              <a:t>Texting App Pitch Deck</a:t>
            </a:r>
            <a:endParaRPr sz="2000" b="1">
              <a:solidFill>
                <a:schemeClr val="lt1"/>
              </a:solidFill>
              <a:latin typeface="Lexend Deca"/>
              <a:ea typeface="Lexend Deca"/>
              <a:cs typeface="Lexend Deca"/>
              <a:sym typeface="Lexend Deca"/>
            </a:endParaRPr>
          </a:p>
        </p:txBody>
      </p:sp>
      <p:sp>
        <p:nvSpPr>
          <p:cNvPr id="943" name="Google Shape;943;p48"/>
          <p:cNvSpPr txBox="1"/>
          <p:nvPr/>
        </p:nvSpPr>
        <p:spPr>
          <a:xfrm>
            <a:off x="833325" y="4563150"/>
            <a:ext cx="3409500" cy="43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700" b="1">
                <a:solidFill>
                  <a:schemeClr val="lt1"/>
                </a:solidFill>
                <a:latin typeface="Lexend Deca"/>
                <a:ea typeface="Lexend Deca"/>
                <a:cs typeface="Lexend Deca"/>
                <a:sym typeface="Lexend Deca"/>
              </a:rPr>
              <a:t>Write your message</a:t>
            </a:r>
            <a:endParaRPr sz="1700" b="1">
              <a:solidFill>
                <a:schemeClr val="lt1"/>
              </a:solidFill>
              <a:latin typeface="Lexend Deca"/>
              <a:ea typeface="Lexend Deca"/>
              <a:cs typeface="Lexend Deca"/>
              <a:sym typeface="Lexend Deca"/>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47"/>
        <p:cNvGrpSpPr/>
        <p:nvPr/>
      </p:nvGrpSpPr>
      <p:grpSpPr>
        <a:xfrm>
          <a:off x="0" y="0"/>
          <a:ext cx="0" cy="0"/>
          <a:chOff x="0" y="0"/>
          <a:chExt cx="0" cy="0"/>
        </a:xfrm>
      </p:grpSpPr>
      <p:sp>
        <p:nvSpPr>
          <p:cNvPr id="948" name="Google Shape;948;p49"/>
          <p:cNvSpPr/>
          <p:nvPr/>
        </p:nvSpPr>
        <p:spPr>
          <a:xfrm>
            <a:off x="1777345" y="3580475"/>
            <a:ext cx="4979710" cy="1023020"/>
          </a:xfrm>
          <a:custGeom>
            <a:avLst/>
            <a:gdLst/>
            <a:ahLst/>
            <a:cxnLst/>
            <a:rect l="l" t="t" r="r" b="b"/>
            <a:pathLst>
              <a:path w="66436" h="13225" extrusionOk="0">
                <a:moveTo>
                  <a:pt x="210" y="0"/>
                </a:moveTo>
                <a:cubicBezTo>
                  <a:pt x="123" y="0"/>
                  <a:pt x="54" y="52"/>
                  <a:pt x="19" y="140"/>
                </a:cubicBezTo>
                <a:cubicBezTo>
                  <a:pt x="1" y="210"/>
                  <a:pt x="35" y="296"/>
                  <a:pt x="105" y="331"/>
                </a:cubicBezTo>
                <a:lnTo>
                  <a:pt x="4659" y="3245"/>
                </a:lnTo>
                <a:lnTo>
                  <a:pt x="4659" y="10782"/>
                </a:lnTo>
                <a:cubicBezTo>
                  <a:pt x="4659" y="12125"/>
                  <a:pt x="5758" y="13225"/>
                  <a:pt x="7102" y="13225"/>
                </a:cubicBezTo>
                <a:lnTo>
                  <a:pt x="63993" y="13225"/>
                </a:lnTo>
                <a:cubicBezTo>
                  <a:pt x="65337" y="13225"/>
                  <a:pt x="66436" y="12125"/>
                  <a:pt x="66436" y="10782"/>
                </a:cubicBezTo>
                <a:lnTo>
                  <a:pt x="66436" y="2443"/>
                </a:lnTo>
                <a:cubicBezTo>
                  <a:pt x="66436" y="1099"/>
                  <a:pt x="65337" y="0"/>
                  <a:pt x="639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49"/>
          <p:cNvSpPr txBox="1">
            <a:spLocks noGrp="1"/>
          </p:cNvSpPr>
          <p:nvPr>
            <p:ph type="body" idx="1"/>
          </p:nvPr>
        </p:nvSpPr>
        <p:spPr>
          <a:xfrm>
            <a:off x="2439795" y="3789438"/>
            <a:ext cx="3878100" cy="605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rPr>
              <a:t>An image is worth a thousand words</a:t>
            </a:r>
            <a:endParaRPr>
              <a:solidFill>
                <a:schemeClr val="lt1"/>
              </a:solidFill>
            </a:endParaRPr>
          </a:p>
        </p:txBody>
      </p:sp>
      <p:sp>
        <p:nvSpPr>
          <p:cNvPr id="950" name="Google Shape;950;p49"/>
          <p:cNvSpPr txBox="1"/>
          <p:nvPr/>
        </p:nvSpPr>
        <p:spPr>
          <a:xfrm>
            <a:off x="5746645" y="3171225"/>
            <a:ext cx="1010400" cy="349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200">
                <a:solidFill>
                  <a:schemeClr val="lt1"/>
                </a:solidFill>
                <a:latin typeface="Lexend Deca"/>
                <a:ea typeface="Lexend Deca"/>
                <a:cs typeface="Lexend Deca"/>
                <a:sym typeface="Lexend Deca"/>
              </a:rPr>
              <a:t>11:25 AM</a:t>
            </a:r>
            <a:endParaRPr sz="1200">
              <a:solidFill>
                <a:schemeClr val="lt1"/>
              </a:solidFill>
              <a:latin typeface="Lexend Deca"/>
              <a:ea typeface="Lexend Deca"/>
              <a:cs typeface="Lexend Deca"/>
              <a:sym typeface="Lexend Deca"/>
            </a:endParaRPr>
          </a:p>
        </p:txBody>
      </p:sp>
      <p:sp>
        <p:nvSpPr>
          <p:cNvPr id="951" name="Google Shape;951;p49"/>
          <p:cNvSpPr/>
          <p:nvPr/>
        </p:nvSpPr>
        <p:spPr>
          <a:xfrm>
            <a:off x="1777345" y="4025275"/>
            <a:ext cx="220082" cy="219504"/>
          </a:xfrm>
          <a:custGeom>
            <a:avLst/>
            <a:gdLst/>
            <a:ahLst/>
            <a:cxnLst/>
            <a:rect l="l" t="t" r="r" b="b"/>
            <a:pathLst>
              <a:path w="6473" h="6456" extrusionOk="0">
                <a:moveTo>
                  <a:pt x="4493" y="2120"/>
                </a:moveTo>
                <a:cubicBezTo>
                  <a:pt x="4611" y="2120"/>
                  <a:pt x="4729" y="2163"/>
                  <a:pt x="4816" y="2250"/>
                </a:cubicBezTo>
                <a:cubicBezTo>
                  <a:pt x="5007" y="2443"/>
                  <a:pt x="5007" y="2722"/>
                  <a:pt x="4816" y="2913"/>
                </a:cubicBezTo>
                <a:lnTo>
                  <a:pt x="3106" y="4623"/>
                </a:lnTo>
                <a:cubicBezTo>
                  <a:pt x="3010" y="4719"/>
                  <a:pt x="2892" y="4768"/>
                  <a:pt x="2774" y="4768"/>
                </a:cubicBezTo>
                <a:cubicBezTo>
                  <a:pt x="2656" y="4768"/>
                  <a:pt x="2539" y="4719"/>
                  <a:pt x="2443" y="4623"/>
                </a:cubicBezTo>
                <a:lnTo>
                  <a:pt x="1518" y="3716"/>
                </a:lnTo>
                <a:cubicBezTo>
                  <a:pt x="1343" y="3525"/>
                  <a:pt x="1343" y="3246"/>
                  <a:pt x="1518" y="3053"/>
                </a:cubicBezTo>
                <a:cubicBezTo>
                  <a:pt x="1614" y="2966"/>
                  <a:pt x="1736" y="2922"/>
                  <a:pt x="1856" y="2922"/>
                </a:cubicBezTo>
                <a:cubicBezTo>
                  <a:pt x="1976" y="2922"/>
                  <a:pt x="2094" y="2966"/>
                  <a:pt x="2181" y="3053"/>
                </a:cubicBezTo>
                <a:lnTo>
                  <a:pt x="2774" y="3646"/>
                </a:lnTo>
                <a:lnTo>
                  <a:pt x="4170" y="2250"/>
                </a:lnTo>
                <a:cubicBezTo>
                  <a:pt x="4257" y="2163"/>
                  <a:pt x="4375" y="2120"/>
                  <a:pt x="4493" y="2120"/>
                </a:cubicBezTo>
                <a:close/>
                <a:moveTo>
                  <a:pt x="3228" y="1"/>
                </a:moveTo>
                <a:cubicBezTo>
                  <a:pt x="1448" y="1"/>
                  <a:pt x="1" y="1448"/>
                  <a:pt x="1" y="3227"/>
                </a:cubicBezTo>
                <a:cubicBezTo>
                  <a:pt x="1" y="5007"/>
                  <a:pt x="1448" y="6456"/>
                  <a:pt x="3228" y="6456"/>
                </a:cubicBezTo>
                <a:cubicBezTo>
                  <a:pt x="5025" y="6456"/>
                  <a:pt x="6473" y="5007"/>
                  <a:pt x="6473" y="3227"/>
                </a:cubicBezTo>
                <a:cubicBezTo>
                  <a:pt x="6473" y="1448"/>
                  <a:pt x="5025" y="1"/>
                  <a:pt x="32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49"/>
          <p:cNvSpPr/>
          <p:nvPr/>
        </p:nvSpPr>
        <p:spPr>
          <a:xfrm flipH="1">
            <a:off x="4700029" y="2781078"/>
            <a:ext cx="2057025" cy="390138"/>
          </a:xfrm>
          <a:custGeom>
            <a:avLst/>
            <a:gdLst/>
            <a:ahLst/>
            <a:cxnLst/>
            <a:rect l="l" t="t" r="r" b="b"/>
            <a:pathLst>
              <a:path w="66436" h="13225" extrusionOk="0">
                <a:moveTo>
                  <a:pt x="210" y="0"/>
                </a:moveTo>
                <a:cubicBezTo>
                  <a:pt x="123" y="0"/>
                  <a:pt x="54" y="52"/>
                  <a:pt x="19" y="140"/>
                </a:cubicBezTo>
                <a:cubicBezTo>
                  <a:pt x="1" y="210"/>
                  <a:pt x="35" y="296"/>
                  <a:pt x="105" y="331"/>
                </a:cubicBezTo>
                <a:lnTo>
                  <a:pt x="4659" y="3245"/>
                </a:lnTo>
                <a:lnTo>
                  <a:pt x="4659" y="10782"/>
                </a:lnTo>
                <a:cubicBezTo>
                  <a:pt x="4659" y="12125"/>
                  <a:pt x="5758" y="13225"/>
                  <a:pt x="7102" y="13225"/>
                </a:cubicBezTo>
                <a:lnTo>
                  <a:pt x="63993" y="13225"/>
                </a:lnTo>
                <a:cubicBezTo>
                  <a:pt x="65337" y="13225"/>
                  <a:pt x="66436" y="12125"/>
                  <a:pt x="66436" y="10782"/>
                </a:cubicBezTo>
                <a:lnTo>
                  <a:pt x="66436" y="2443"/>
                </a:lnTo>
                <a:cubicBezTo>
                  <a:pt x="66436" y="1099"/>
                  <a:pt x="65337" y="0"/>
                  <a:pt x="639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49"/>
          <p:cNvSpPr/>
          <p:nvPr/>
        </p:nvSpPr>
        <p:spPr>
          <a:xfrm>
            <a:off x="2153904" y="2543053"/>
            <a:ext cx="2057025" cy="390138"/>
          </a:xfrm>
          <a:custGeom>
            <a:avLst/>
            <a:gdLst/>
            <a:ahLst/>
            <a:cxnLst/>
            <a:rect l="l" t="t" r="r" b="b"/>
            <a:pathLst>
              <a:path w="66436" h="13225" extrusionOk="0">
                <a:moveTo>
                  <a:pt x="210" y="0"/>
                </a:moveTo>
                <a:cubicBezTo>
                  <a:pt x="123" y="0"/>
                  <a:pt x="54" y="52"/>
                  <a:pt x="19" y="140"/>
                </a:cubicBezTo>
                <a:cubicBezTo>
                  <a:pt x="1" y="210"/>
                  <a:pt x="35" y="296"/>
                  <a:pt x="105" y="331"/>
                </a:cubicBezTo>
                <a:lnTo>
                  <a:pt x="4659" y="3245"/>
                </a:lnTo>
                <a:lnTo>
                  <a:pt x="4659" y="10782"/>
                </a:lnTo>
                <a:cubicBezTo>
                  <a:pt x="4659" y="12125"/>
                  <a:pt x="5758" y="13225"/>
                  <a:pt x="7102" y="13225"/>
                </a:cubicBezTo>
                <a:lnTo>
                  <a:pt x="63993" y="13225"/>
                </a:lnTo>
                <a:cubicBezTo>
                  <a:pt x="65337" y="13225"/>
                  <a:pt x="66436" y="12125"/>
                  <a:pt x="66436" y="10782"/>
                </a:cubicBezTo>
                <a:lnTo>
                  <a:pt x="66436" y="2443"/>
                </a:lnTo>
                <a:cubicBezTo>
                  <a:pt x="66436" y="1099"/>
                  <a:pt x="65337" y="0"/>
                  <a:pt x="6399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957"/>
        <p:cNvGrpSpPr/>
        <p:nvPr/>
      </p:nvGrpSpPr>
      <p:grpSpPr>
        <a:xfrm>
          <a:off x="0" y="0"/>
          <a:ext cx="0" cy="0"/>
          <a:chOff x="0" y="0"/>
          <a:chExt cx="0" cy="0"/>
        </a:xfrm>
      </p:grpSpPr>
      <p:sp>
        <p:nvSpPr>
          <p:cNvPr id="958" name="Google Shape;958;p50"/>
          <p:cNvSpPr/>
          <p:nvPr/>
        </p:nvSpPr>
        <p:spPr>
          <a:xfrm>
            <a:off x="5019587" y="1323300"/>
            <a:ext cx="3019516" cy="572709"/>
          </a:xfrm>
          <a:custGeom>
            <a:avLst/>
            <a:gdLst/>
            <a:ahLst/>
            <a:cxnLst/>
            <a:rect l="l" t="t" r="r" b="b"/>
            <a:pathLst>
              <a:path w="66436" h="13225" extrusionOk="0">
                <a:moveTo>
                  <a:pt x="210" y="0"/>
                </a:moveTo>
                <a:cubicBezTo>
                  <a:pt x="123" y="0"/>
                  <a:pt x="54" y="52"/>
                  <a:pt x="19" y="140"/>
                </a:cubicBezTo>
                <a:cubicBezTo>
                  <a:pt x="1" y="210"/>
                  <a:pt x="35" y="296"/>
                  <a:pt x="105" y="331"/>
                </a:cubicBezTo>
                <a:lnTo>
                  <a:pt x="4659" y="3245"/>
                </a:lnTo>
                <a:lnTo>
                  <a:pt x="4659" y="10782"/>
                </a:lnTo>
                <a:cubicBezTo>
                  <a:pt x="4659" y="12125"/>
                  <a:pt x="5758" y="13225"/>
                  <a:pt x="7102" y="13225"/>
                </a:cubicBezTo>
                <a:lnTo>
                  <a:pt x="63993" y="13225"/>
                </a:lnTo>
                <a:cubicBezTo>
                  <a:pt x="65337" y="13225"/>
                  <a:pt x="66436" y="12125"/>
                  <a:pt x="66436" y="10782"/>
                </a:cubicBezTo>
                <a:lnTo>
                  <a:pt x="66436" y="2443"/>
                </a:lnTo>
                <a:cubicBezTo>
                  <a:pt x="66436" y="1099"/>
                  <a:pt x="65337" y="0"/>
                  <a:pt x="6399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50"/>
          <p:cNvSpPr/>
          <p:nvPr/>
        </p:nvSpPr>
        <p:spPr>
          <a:xfrm>
            <a:off x="5019587" y="2374413"/>
            <a:ext cx="3019516" cy="572709"/>
          </a:xfrm>
          <a:custGeom>
            <a:avLst/>
            <a:gdLst/>
            <a:ahLst/>
            <a:cxnLst/>
            <a:rect l="l" t="t" r="r" b="b"/>
            <a:pathLst>
              <a:path w="66436" h="13225" extrusionOk="0">
                <a:moveTo>
                  <a:pt x="210" y="0"/>
                </a:moveTo>
                <a:cubicBezTo>
                  <a:pt x="123" y="0"/>
                  <a:pt x="54" y="52"/>
                  <a:pt x="19" y="140"/>
                </a:cubicBezTo>
                <a:cubicBezTo>
                  <a:pt x="1" y="210"/>
                  <a:pt x="35" y="296"/>
                  <a:pt x="105" y="331"/>
                </a:cubicBezTo>
                <a:lnTo>
                  <a:pt x="4659" y="3245"/>
                </a:lnTo>
                <a:lnTo>
                  <a:pt x="4659" y="10782"/>
                </a:lnTo>
                <a:cubicBezTo>
                  <a:pt x="4659" y="12125"/>
                  <a:pt x="5758" y="13225"/>
                  <a:pt x="7102" y="13225"/>
                </a:cubicBezTo>
                <a:lnTo>
                  <a:pt x="63993" y="13225"/>
                </a:lnTo>
                <a:cubicBezTo>
                  <a:pt x="65337" y="13225"/>
                  <a:pt x="66436" y="12125"/>
                  <a:pt x="66436" y="10782"/>
                </a:cubicBezTo>
                <a:lnTo>
                  <a:pt x="66436" y="2443"/>
                </a:lnTo>
                <a:cubicBezTo>
                  <a:pt x="66436" y="1099"/>
                  <a:pt x="65337" y="0"/>
                  <a:pt x="639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50"/>
          <p:cNvSpPr/>
          <p:nvPr/>
        </p:nvSpPr>
        <p:spPr>
          <a:xfrm>
            <a:off x="5019587" y="3425538"/>
            <a:ext cx="3019516" cy="572709"/>
          </a:xfrm>
          <a:custGeom>
            <a:avLst/>
            <a:gdLst/>
            <a:ahLst/>
            <a:cxnLst/>
            <a:rect l="l" t="t" r="r" b="b"/>
            <a:pathLst>
              <a:path w="66436" h="13225" extrusionOk="0">
                <a:moveTo>
                  <a:pt x="210" y="0"/>
                </a:moveTo>
                <a:cubicBezTo>
                  <a:pt x="123" y="0"/>
                  <a:pt x="54" y="52"/>
                  <a:pt x="19" y="140"/>
                </a:cubicBezTo>
                <a:cubicBezTo>
                  <a:pt x="1" y="210"/>
                  <a:pt x="35" y="296"/>
                  <a:pt x="105" y="331"/>
                </a:cubicBezTo>
                <a:lnTo>
                  <a:pt x="4659" y="3245"/>
                </a:lnTo>
                <a:lnTo>
                  <a:pt x="4659" y="10782"/>
                </a:lnTo>
                <a:cubicBezTo>
                  <a:pt x="4659" y="12125"/>
                  <a:pt x="5758" y="13225"/>
                  <a:pt x="7102" y="13225"/>
                </a:cubicBezTo>
                <a:lnTo>
                  <a:pt x="63993" y="13225"/>
                </a:lnTo>
                <a:cubicBezTo>
                  <a:pt x="65337" y="13225"/>
                  <a:pt x="66436" y="12125"/>
                  <a:pt x="66436" y="10782"/>
                </a:cubicBezTo>
                <a:lnTo>
                  <a:pt x="66436" y="2443"/>
                </a:lnTo>
                <a:cubicBezTo>
                  <a:pt x="66436" y="1099"/>
                  <a:pt x="65337" y="0"/>
                  <a:pt x="639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50"/>
          <p:cNvSpPr txBox="1">
            <a:spLocks noGrp="1"/>
          </p:cNvSpPr>
          <p:nvPr>
            <p:ph type="title"/>
          </p:nvPr>
        </p:nvSpPr>
        <p:spPr>
          <a:xfrm>
            <a:off x="1077500" y="368825"/>
            <a:ext cx="7346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Different markets</a:t>
            </a:r>
            <a:endParaRPr/>
          </a:p>
        </p:txBody>
      </p:sp>
      <p:grpSp>
        <p:nvGrpSpPr>
          <p:cNvPr id="962" name="Google Shape;962;p50"/>
          <p:cNvGrpSpPr/>
          <p:nvPr/>
        </p:nvGrpSpPr>
        <p:grpSpPr>
          <a:xfrm>
            <a:off x="720002" y="530839"/>
            <a:ext cx="7703988" cy="324596"/>
            <a:chOff x="720002" y="530839"/>
            <a:chExt cx="7703988" cy="324596"/>
          </a:xfrm>
        </p:grpSpPr>
        <p:grpSp>
          <p:nvGrpSpPr>
            <p:cNvPr id="963" name="Google Shape;963;p50"/>
            <p:cNvGrpSpPr/>
            <p:nvPr/>
          </p:nvGrpSpPr>
          <p:grpSpPr>
            <a:xfrm>
              <a:off x="7526973" y="530839"/>
              <a:ext cx="332201" cy="324420"/>
              <a:chOff x="3380213" y="4209475"/>
              <a:chExt cx="403450" cy="394000"/>
            </a:xfrm>
          </p:grpSpPr>
          <p:sp>
            <p:nvSpPr>
              <p:cNvPr id="964" name="Google Shape;964;p50"/>
              <p:cNvSpPr/>
              <p:nvPr/>
            </p:nvSpPr>
            <p:spPr>
              <a:xfrm>
                <a:off x="3380213" y="4266625"/>
                <a:ext cx="338900" cy="336850"/>
              </a:xfrm>
              <a:custGeom>
                <a:avLst/>
                <a:gdLst/>
                <a:ahLst/>
                <a:cxnLst/>
                <a:rect l="l" t="t" r="r" b="b"/>
                <a:pathLst>
                  <a:path w="13556" h="13474" extrusionOk="0">
                    <a:moveTo>
                      <a:pt x="3399" y="0"/>
                    </a:moveTo>
                    <a:cubicBezTo>
                      <a:pt x="3221" y="0"/>
                      <a:pt x="3041" y="51"/>
                      <a:pt x="2878" y="157"/>
                    </a:cubicBezTo>
                    <a:lnTo>
                      <a:pt x="1431" y="1134"/>
                    </a:lnTo>
                    <a:cubicBezTo>
                      <a:pt x="0" y="2093"/>
                      <a:pt x="245" y="4082"/>
                      <a:pt x="889" y="5687"/>
                    </a:cubicBezTo>
                    <a:cubicBezTo>
                      <a:pt x="2024" y="8479"/>
                      <a:pt x="4850" y="11497"/>
                      <a:pt x="7589" y="12805"/>
                    </a:cubicBezTo>
                    <a:cubicBezTo>
                      <a:pt x="8384" y="13190"/>
                      <a:pt x="9290" y="13473"/>
                      <a:pt x="10124" y="13473"/>
                    </a:cubicBezTo>
                    <a:cubicBezTo>
                      <a:pt x="10919" y="13473"/>
                      <a:pt x="11649" y="13216"/>
                      <a:pt x="12160" y="12544"/>
                    </a:cubicBezTo>
                    <a:lnTo>
                      <a:pt x="13225" y="11149"/>
                    </a:lnTo>
                    <a:cubicBezTo>
                      <a:pt x="13555" y="10730"/>
                      <a:pt x="13451" y="10137"/>
                      <a:pt x="13015" y="9823"/>
                    </a:cubicBezTo>
                    <a:lnTo>
                      <a:pt x="10276" y="7973"/>
                    </a:lnTo>
                    <a:cubicBezTo>
                      <a:pt x="10119" y="7871"/>
                      <a:pt x="9941" y="7822"/>
                      <a:pt x="9765" y="7822"/>
                    </a:cubicBezTo>
                    <a:cubicBezTo>
                      <a:pt x="9490" y="7822"/>
                      <a:pt x="9218" y="7942"/>
                      <a:pt x="9038" y="8165"/>
                    </a:cubicBezTo>
                    <a:lnTo>
                      <a:pt x="8356" y="9055"/>
                    </a:lnTo>
                    <a:cubicBezTo>
                      <a:pt x="8208" y="9249"/>
                      <a:pt x="7977" y="9353"/>
                      <a:pt x="7742" y="9353"/>
                    </a:cubicBezTo>
                    <a:cubicBezTo>
                      <a:pt x="7619" y="9353"/>
                      <a:pt x="7494" y="9325"/>
                      <a:pt x="7379" y="9264"/>
                    </a:cubicBezTo>
                    <a:cubicBezTo>
                      <a:pt x="6193" y="8618"/>
                      <a:pt x="4990" y="7345"/>
                      <a:pt x="4414" y="6106"/>
                    </a:cubicBezTo>
                    <a:cubicBezTo>
                      <a:pt x="4257" y="5757"/>
                      <a:pt x="4379" y="5356"/>
                      <a:pt x="4693" y="5147"/>
                    </a:cubicBezTo>
                    <a:lnTo>
                      <a:pt x="5600" y="4519"/>
                    </a:lnTo>
                    <a:cubicBezTo>
                      <a:pt x="6002" y="4257"/>
                      <a:pt x="6123" y="3716"/>
                      <a:pt x="5879" y="3298"/>
                    </a:cubicBezTo>
                    <a:lnTo>
                      <a:pt x="4204" y="453"/>
                    </a:lnTo>
                    <a:cubicBezTo>
                      <a:pt x="4025" y="162"/>
                      <a:pt x="3717" y="0"/>
                      <a:pt x="33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50"/>
              <p:cNvSpPr/>
              <p:nvPr/>
            </p:nvSpPr>
            <p:spPr>
              <a:xfrm>
                <a:off x="3537238" y="4209475"/>
                <a:ext cx="246425" cy="230850"/>
              </a:xfrm>
              <a:custGeom>
                <a:avLst/>
                <a:gdLst/>
                <a:ahLst/>
                <a:cxnLst/>
                <a:rect l="l" t="t" r="r" b="b"/>
                <a:pathLst>
                  <a:path w="9857" h="9234" extrusionOk="0">
                    <a:moveTo>
                      <a:pt x="7048" y="2339"/>
                    </a:moveTo>
                    <a:cubicBezTo>
                      <a:pt x="7309" y="2339"/>
                      <a:pt x="7519" y="2548"/>
                      <a:pt x="7519" y="2809"/>
                    </a:cubicBezTo>
                    <a:cubicBezTo>
                      <a:pt x="7519" y="3053"/>
                      <a:pt x="7309" y="3263"/>
                      <a:pt x="7048" y="3263"/>
                    </a:cubicBezTo>
                    <a:lnTo>
                      <a:pt x="2896" y="3263"/>
                    </a:lnTo>
                    <a:cubicBezTo>
                      <a:pt x="2634" y="3263"/>
                      <a:pt x="2424" y="3053"/>
                      <a:pt x="2424" y="2809"/>
                    </a:cubicBezTo>
                    <a:cubicBezTo>
                      <a:pt x="2424" y="2548"/>
                      <a:pt x="2634" y="2339"/>
                      <a:pt x="2896" y="2339"/>
                    </a:cubicBezTo>
                    <a:close/>
                    <a:moveTo>
                      <a:pt x="5669" y="4188"/>
                    </a:moveTo>
                    <a:cubicBezTo>
                      <a:pt x="5914" y="4188"/>
                      <a:pt x="6123" y="4397"/>
                      <a:pt x="6123" y="4642"/>
                    </a:cubicBezTo>
                    <a:cubicBezTo>
                      <a:pt x="6123" y="4903"/>
                      <a:pt x="5914" y="5112"/>
                      <a:pt x="5669" y="5112"/>
                    </a:cubicBezTo>
                    <a:lnTo>
                      <a:pt x="2896" y="5112"/>
                    </a:lnTo>
                    <a:cubicBezTo>
                      <a:pt x="2634" y="5112"/>
                      <a:pt x="2424" y="4903"/>
                      <a:pt x="2424" y="4642"/>
                    </a:cubicBezTo>
                    <a:cubicBezTo>
                      <a:pt x="2424" y="4397"/>
                      <a:pt x="2634" y="4188"/>
                      <a:pt x="2896" y="4188"/>
                    </a:cubicBezTo>
                    <a:close/>
                    <a:moveTo>
                      <a:pt x="3699" y="1"/>
                    </a:moveTo>
                    <a:cubicBezTo>
                      <a:pt x="1657" y="1"/>
                      <a:pt x="0" y="1658"/>
                      <a:pt x="0" y="3700"/>
                    </a:cubicBezTo>
                    <a:cubicBezTo>
                      <a:pt x="0" y="5723"/>
                      <a:pt x="1640" y="7380"/>
                      <a:pt x="3664" y="7380"/>
                    </a:cubicBezTo>
                    <a:lnTo>
                      <a:pt x="3664" y="8776"/>
                    </a:lnTo>
                    <a:cubicBezTo>
                      <a:pt x="3664" y="9055"/>
                      <a:pt x="3888" y="9234"/>
                      <a:pt x="4126" y="9234"/>
                    </a:cubicBezTo>
                    <a:cubicBezTo>
                      <a:pt x="4245" y="9234"/>
                      <a:pt x="4367" y="9189"/>
                      <a:pt x="4466" y="9090"/>
                    </a:cubicBezTo>
                    <a:lnTo>
                      <a:pt x="6141" y="7380"/>
                    </a:lnTo>
                    <a:lnTo>
                      <a:pt x="6158" y="7380"/>
                    </a:lnTo>
                    <a:cubicBezTo>
                      <a:pt x="8200" y="7380"/>
                      <a:pt x="9856" y="5740"/>
                      <a:pt x="9856" y="3700"/>
                    </a:cubicBezTo>
                    <a:cubicBezTo>
                      <a:pt x="9856" y="1658"/>
                      <a:pt x="8200" y="1"/>
                      <a:pt x="615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66" name="Google Shape;966;p50"/>
            <p:cNvSpPr/>
            <p:nvPr/>
          </p:nvSpPr>
          <p:spPr>
            <a:xfrm rot="-2700000">
              <a:off x="761762" y="591157"/>
              <a:ext cx="207049" cy="203877"/>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67" name="Google Shape;967;p50"/>
            <p:cNvGrpSpPr/>
            <p:nvPr/>
          </p:nvGrpSpPr>
          <p:grpSpPr>
            <a:xfrm>
              <a:off x="8054864" y="531011"/>
              <a:ext cx="369126" cy="324424"/>
              <a:chOff x="4467200" y="877100"/>
              <a:chExt cx="481825" cy="423475"/>
            </a:xfrm>
          </p:grpSpPr>
          <p:sp>
            <p:nvSpPr>
              <p:cNvPr id="968" name="Google Shape;968;p50"/>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9" name="Google Shape;969;p50"/>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0" name="Google Shape;970;p50"/>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1" name="Google Shape;971;p50"/>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grpSp>
        <p:nvGrpSpPr>
          <p:cNvPr id="972" name="Google Shape;972;p50"/>
          <p:cNvGrpSpPr/>
          <p:nvPr/>
        </p:nvGrpSpPr>
        <p:grpSpPr>
          <a:xfrm>
            <a:off x="720000" y="1325928"/>
            <a:ext cx="3484555" cy="2824977"/>
            <a:chOff x="4298792" y="1293692"/>
            <a:chExt cx="4125199" cy="3344356"/>
          </a:xfrm>
        </p:grpSpPr>
        <p:sp>
          <p:nvSpPr>
            <p:cNvPr id="973" name="Google Shape;973;p50"/>
            <p:cNvSpPr/>
            <p:nvPr/>
          </p:nvSpPr>
          <p:spPr>
            <a:xfrm>
              <a:off x="5477411" y="3319737"/>
              <a:ext cx="7668" cy="21830"/>
            </a:xfrm>
            <a:custGeom>
              <a:avLst/>
              <a:gdLst/>
              <a:ahLst/>
              <a:cxnLst/>
              <a:rect l="l" t="t" r="r" b="b"/>
              <a:pathLst>
                <a:path w="477" h="1358" extrusionOk="0">
                  <a:moveTo>
                    <a:pt x="477" y="917"/>
                  </a:moveTo>
                  <a:lnTo>
                    <a:pt x="477" y="441"/>
                  </a:lnTo>
                  <a:lnTo>
                    <a:pt x="0" y="1"/>
                  </a:lnTo>
                  <a:lnTo>
                    <a:pt x="0" y="1"/>
                  </a:lnTo>
                  <a:lnTo>
                    <a:pt x="477" y="441"/>
                  </a:lnTo>
                  <a:lnTo>
                    <a:pt x="477" y="917"/>
                  </a:lnTo>
                  <a:lnTo>
                    <a:pt x="477" y="1357"/>
                  </a:lnTo>
                  <a:lnTo>
                    <a:pt x="477" y="1357"/>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974" name="Google Shape;974;p50"/>
            <p:cNvSpPr/>
            <p:nvPr/>
          </p:nvSpPr>
          <p:spPr>
            <a:xfrm>
              <a:off x="5492136" y="3305012"/>
              <a:ext cx="7684" cy="7089"/>
            </a:xfrm>
            <a:custGeom>
              <a:avLst/>
              <a:gdLst/>
              <a:ahLst/>
              <a:cxnLst/>
              <a:rect l="l" t="t" r="r" b="b"/>
              <a:pathLst>
                <a:path w="478" h="441" extrusionOk="0">
                  <a:moveTo>
                    <a:pt x="1" y="0"/>
                  </a:moveTo>
                  <a:lnTo>
                    <a:pt x="1" y="440"/>
                  </a:lnTo>
                  <a:lnTo>
                    <a:pt x="477" y="440"/>
                  </a:lnTo>
                  <a:lnTo>
                    <a:pt x="1"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975" name="Google Shape;975;p50"/>
            <p:cNvSpPr/>
            <p:nvPr/>
          </p:nvSpPr>
          <p:spPr>
            <a:xfrm>
              <a:off x="5477411" y="3356275"/>
              <a:ext cx="7668" cy="7684"/>
            </a:xfrm>
            <a:custGeom>
              <a:avLst/>
              <a:gdLst/>
              <a:ahLst/>
              <a:cxnLst/>
              <a:rect l="l" t="t" r="r" b="b"/>
              <a:pathLst>
                <a:path w="477" h="478" extrusionOk="0">
                  <a:moveTo>
                    <a:pt x="0" y="1"/>
                  </a:moveTo>
                  <a:lnTo>
                    <a:pt x="0" y="477"/>
                  </a:lnTo>
                  <a:lnTo>
                    <a:pt x="477"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976" name="Google Shape;976;p50"/>
            <p:cNvSpPr/>
            <p:nvPr/>
          </p:nvSpPr>
          <p:spPr>
            <a:xfrm>
              <a:off x="5477411" y="3378668"/>
              <a:ext cx="16" cy="7089"/>
            </a:xfrm>
            <a:custGeom>
              <a:avLst/>
              <a:gdLst/>
              <a:ahLst/>
              <a:cxnLst/>
              <a:rect l="l" t="t" r="r" b="b"/>
              <a:pathLst>
                <a:path w="1" h="441" extrusionOk="0">
                  <a:moveTo>
                    <a:pt x="0" y="1"/>
                  </a:moveTo>
                  <a:lnTo>
                    <a:pt x="0" y="1"/>
                  </a:lnTo>
                  <a:lnTo>
                    <a:pt x="0" y="441"/>
                  </a:lnTo>
                  <a:lnTo>
                    <a:pt x="0" y="44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977" name="Google Shape;977;p50"/>
            <p:cNvSpPr/>
            <p:nvPr/>
          </p:nvSpPr>
          <p:spPr>
            <a:xfrm>
              <a:off x="5565808" y="3216616"/>
              <a:ext cx="14741" cy="44206"/>
            </a:xfrm>
            <a:custGeom>
              <a:avLst/>
              <a:gdLst/>
              <a:ahLst/>
              <a:cxnLst/>
              <a:rect l="l" t="t" r="r" b="b"/>
              <a:pathLst>
                <a:path w="917" h="2750" extrusionOk="0">
                  <a:moveTo>
                    <a:pt x="0" y="0"/>
                  </a:moveTo>
                  <a:lnTo>
                    <a:pt x="477" y="917"/>
                  </a:lnTo>
                  <a:lnTo>
                    <a:pt x="832" y="1272"/>
                  </a:lnTo>
                  <a:lnTo>
                    <a:pt x="832" y="1272"/>
                  </a:lnTo>
                  <a:lnTo>
                    <a:pt x="917" y="917"/>
                  </a:lnTo>
                  <a:lnTo>
                    <a:pt x="917" y="440"/>
                  </a:lnTo>
                  <a:lnTo>
                    <a:pt x="0" y="0"/>
                  </a:lnTo>
                  <a:close/>
                  <a:moveTo>
                    <a:pt x="832" y="1272"/>
                  </a:moveTo>
                  <a:lnTo>
                    <a:pt x="477" y="2750"/>
                  </a:lnTo>
                  <a:lnTo>
                    <a:pt x="477" y="2750"/>
                  </a:lnTo>
                  <a:lnTo>
                    <a:pt x="917" y="1357"/>
                  </a:lnTo>
                  <a:lnTo>
                    <a:pt x="832" y="1272"/>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978" name="Google Shape;978;p50"/>
            <p:cNvSpPr/>
            <p:nvPr/>
          </p:nvSpPr>
          <p:spPr>
            <a:xfrm>
              <a:off x="5433205" y="3282620"/>
              <a:ext cx="7684" cy="7668"/>
            </a:xfrm>
            <a:custGeom>
              <a:avLst/>
              <a:gdLst/>
              <a:ahLst/>
              <a:cxnLst/>
              <a:rect l="l" t="t" r="r" b="b"/>
              <a:pathLst>
                <a:path w="478" h="477" extrusionOk="0">
                  <a:moveTo>
                    <a:pt x="1" y="477"/>
                  </a:moveTo>
                  <a:lnTo>
                    <a:pt x="1" y="477"/>
                  </a:lnTo>
                  <a:lnTo>
                    <a:pt x="477" y="0"/>
                  </a:lnTo>
                  <a:lnTo>
                    <a:pt x="477"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979" name="Google Shape;979;p50"/>
            <p:cNvSpPr/>
            <p:nvPr/>
          </p:nvSpPr>
          <p:spPr>
            <a:xfrm>
              <a:off x="5418480" y="3429947"/>
              <a:ext cx="16" cy="7668"/>
            </a:xfrm>
            <a:custGeom>
              <a:avLst/>
              <a:gdLst/>
              <a:ahLst/>
              <a:cxnLst/>
              <a:rect l="l" t="t" r="r" b="b"/>
              <a:pathLst>
                <a:path w="1" h="477" extrusionOk="0">
                  <a:moveTo>
                    <a:pt x="0" y="0"/>
                  </a:moveTo>
                  <a:lnTo>
                    <a:pt x="0" y="477"/>
                  </a:lnTo>
                  <a:lnTo>
                    <a:pt x="0" y="477"/>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980" name="Google Shape;980;p50"/>
            <p:cNvSpPr/>
            <p:nvPr/>
          </p:nvSpPr>
          <p:spPr>
            <a:xfrm>
              <a:off x="5573459" y="3179482"/>
              <a:ext cx="16" cy="29482"/>
            </a:xfrm>
            <a:custGeom>
              <a:avLst/>
              <a:gdLst/>
              <a:ahLst/>
              <a:cxnLst/>
              <a:rect l="l" t="t" r="r" b="b"/>
              <a:pathLst>
                <a:path w="1" h="1834" extrusionOk="0">
                  <a:moveTo>
                    <a:pt x="1" y="1394"/>
                  </a:moveTo>
                  <a:lnTo>
                    <a:pt x="1" y="477"/>
                  </a:lnTo>
                  <a:lnTo>
                    <a:pt x="1" y="1"/>
                  </a:lnTo>
                  <a:lnTo>
                    <a:pt x="1" y="1"/>
                  </a:lnTo>
                  <a:lnTo>
                    <a:pt x="1" y="477"/>
                  </a:lnTo>
                  <a:lnTo>
                    <a:pt x="1" y="1394"/>
                  </a:lnTo>
                  <a:lnTo>
                    <a:pt x="1" y="1834"/>
                  </a:lnTo>
                  <a:lnTo>
                    <a:pt x="1" y="1834"/>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981" name="Google Shape;981;p50"/>
            <p:cNvSpPr/>
            <p:nvPr/>
          </p:nvSpPr>
          <p:spPr>
            <a:xfrm>
              <a:off x="5580532" y="3157685"/>
              <a:ext cx="16" cy="21814"/>
            </a:xfrm>
            <a:custGeom>
              <a:avLst/>
              <a:gdLst/>
              <a:ahLst/>
              <a:cxnLst/>
              <a:rect l="l" t="t" r="r" b="b"/>
              <a:pathLst>
                <a:path w="1" h="1357" extrusionOk="0">
                  <a:moveTo>
                    <a:pt x="1" y="917"/>
                  </a:moveTo>
                  <a:lnTo>
                    <a:pt x="1" y="440"/>
                  </a:lnTo>
                  <a:lnTo>
                    <a:pt x="1" y="0"/>
                  </a:lnTo>
                  <a:lnTo>
                    <a:pt x="1" y="0"/>
                  </a:lnTo>
                  <a:lnTo>
                    <a:pt x="1" y="440"/>
                  </a:lnTo>
                  <a:lnTo>
                    <a:pt x="1" y="917"/>
                  </a:lnTo>
                  <a:lnTo>
                    <a:pt x="1" y="1357"/>
                  </a:lnTo>
                  <a:lnTo>
                    <a:pt x="1" y="1357"/>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982" name="Google Shape;982;p50"/>
            <p:cNvSpPr/>
            <p:nvPr/>
          </p:nvSpPr>
          <p:spPr>
            <a:xfrm>
              <a:off x="6405582" y="4159511"/>
              <a:ext cx="7668" cy="7089"/>
            </a:xfrm>
            <a:custGeom>
              <a:avLst/>
              <a:gdLst/>
              <a:ahLst/>
              <a:cxnLst/>
              <a:rect l="l" t="t" r="r" b="b"/>
              <a:pathLst>
                <a:path w="477" h="441" extrusionOk="0">
                  <a:moveTo>
                    <a:pt x="0" y="1"/>
                  </a:moveTo>
                  <a:lnTo>
                    <a:pt x="0" y="441"/>
                  </a:lnTo>
                  <a:lnTo>
                    <a:pt x="477" y="441"/>
                  </a:lnTo>
                  <a:lnTo>
                    <a:pt x="0"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983" name="Google Shape;983;p50"/>
            <p:cNvSpPr/>
            <p:nvPr/>
          </p:nvSpPr>
          <p:spPr>
            <a:xfrm>
              <a:off x="5543994" y="3614408"/>
              <a:ext cx="16" cy="7073"/>
            </a:xfrm>
            <a:custGeom>
              <a:avLst/>
              <a:gdLst/>
              <a:ahLst/>
              <a:cxnLst/>
              <a:rect l="l" t="t" r="r" b="b"/>
              <a:pathLst>
                <a:path w="1" h="440" extrusionOk="0">
                  <a:moveTo>
                    <a:pt x="1" y="0"/>
                  </a:moveTo>
                  <a:lnTo>
                    <a:pt x="1" y="440"/>
                  </a:lnTo>
                  <a:lnTo>
                    <a:pt x="1" y="44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984" name="Google Shape;984;p50"/>
            <p:cNvSpPr/>
            <p:nvPr/>
          </p:nvSpPr>
          <p:spPr>
            <a:xfrm>
              <a:off x="5830997" y="3400482"/>
              <a:ext cx="14741" cy="7668"/>
            </a:xfrm>
            <a:custGeom>
              <a:avLst/>
              <a:gdLst/>
              <a:ahLst/>
              <a:cxnLst/>
              <a:rect l="l" t="t" r="r" b="b"/>
              <a:pathLst>
                <a:path w="917" h="477" extrusionOk="0">
                  <a:moveTo>
                    <a:pt x="917" y="0"/>
                  </a:moveTo>
                  <a:lnTo>
                    <a:pt x="0" y="477"/>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985" name="Google Shape;985;p50"/>
            <p:cNvSpPr/>
            <p:nvPr/>
          </p:nvSpPr>
          <p:spPr>
            <a:xfrm>
              <a:off x="5411407" y="3415206"/>
              <a:ext cx="16" cy="7684"/>
            </a:xfrm>
            <a:custGeom>
              <a:avLst/>
              <a:gdLst/>
              <a:ahLst/>
              <a:cxnLst/>
              <a:rect l="l" t="t" r="r" b="b"/>
              <a:pathLst>
                <a:path w="1" h="478" extrusionOk="0">
                  <a:moveTo>
                    <a:pt x="0" y="1"/>
                  </a:moveTo>
                  <a:lnTo>
                    <a:pt x="0" y="477"/>
                  </a:lnTo>
                  <a:lnTo>
                    <a:pt x="0" y="477"/>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986" name="Google Shape;986;p50"/>
            <p:cNvSpPr/>
            <p:nvPr/>
          </p:nvSpPr>
          <p:spPr>
            <a:xfrm>
              <a:off x="5706062" y="3650946"/>
              <a:ext cx="16" cy="7668"/>
            </a:xfrm>
            <a:custGeom>
              <a:avLst/>
              <a:gdLst/>
              <a:ahLst/>
              <a:cxnLst/>
              <a:rect l="l" t="t" r="r" b="b"/>
              <a:pathLst>
                <a:path w="1" h="477" extrusionOk="0">
                  <a:moveTo>
                    <a:pt x="1" y="0"/>
                  </a:moveTo>
                  <a:lnTo>
                    <a:pt x="1" y="0"/>
                  </a:lnTo>
                  <a:lnTo>
                    <a:pt x="1" y="477"/>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987" name="Google Shape;987;p50"/>
            <p:cNvSpPr/>
            <p:nvPr/>
          </p:nvSpPr>
          <p:spPr>
            <a:xfrm>
              <a:off x="5477411" y="3408133"/>
              <a:ext cx="22409" cy="14757"/>
            </a:xfrm>
            <a:custGeom>
              <a:avLst/>
              <a:gdLst/>
              <a:ahLst/>
              <a:cxnLst/>
              <a:rect l="l" t="t" r="r" b="b"/>
              <a:pathLst>
                <a:path w="1394" h="918" extrusionOk="0">
                  <a:moveTo>
                    <a:pt x="477" y="441"/>
                  </a:moveTo>
                  <a:lnTo>
                    <a:pt x="1393" y="917"/>
                  </a:lnTo>
                  <a:lnTo>
                    <a:pt x="1393" y="917"/>
                  </a:lnTo>
                  <a:lnTo>
                    <a:pt x="1393" y="917"/>
                  </a:lnTo>
                  <a:lnTo>
                    <a:pt x="477" y="441"/>
                  </a:lnTo>
                  <a:lnTo>
                    <a:pt x="0" y="1"/>
                  </a:lnTo>
                  <a:lnTo>
                    <a:pt x="0"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988" name="Google Shape;988;p50"/>
            <p:cNvSpPr/>
            <p:nvPr/>
          </p:nvSpPr>
          <p:spPr>
            <a:xfrm>
              <a:off x="5499804" y="3429947"/>
              <a:ext cx="16" cy="14741"/>
            </a:xfrm>
            <a:custGeom>
              <a:avLst/>
              <a:gdLst/>
              <a:ahLst/>
              <a:cxnLst/>
              <a:rect l="l" t="t" r="r" b="b"/>
              <a:pathLst>
                <a:path w="1" h="917" extrusionOk="0">
                  <a:moveTo>
                    <a:pt x="0" y="917"/>
                  </a:moveTo>
                  <a:lnTo>
                    <a:pt x="0" y="477"/>
                  </a:lnTo>
                  <a:lnTo>
                    <a:pt x="0" y="0"/>
                  </a:lnTo>
                  <a:lnTo>
                    <a:pt x="0" y="477"/>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989" name="Google Shape;989;p50"/>
            <p:cNvSpPr/>
            <p:nvPr/>
          </p:nvSpPr>
          <p:spPr>
            <a:xfrm>
              <a:off x="5470338" y="3393409"/>
              <a:ext cx="7089" cy="7089"/>
            </a:xfrm>
            <a:custGeom>
              <a:avLst/>
              <a:gdLst/>
              <a:ahLst/>
              <a:cxnLst/>
              <a:rect l="l" t="t" r="r" b="b"/>
              <a:pathLst>
                <a:path w="441" h="441" extrusionOk="0">
                  <a:moveTo>
                    <a:pt x="0" y="0"/>
                  </a:moveTo>
                  <a:lnTo>
                    <a:pt x="440" y="440"/>
                  </a:lnTo>
                  <a:lnTo>
                    <a:pt x="44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990" name="Google Shape;990;p50"/>
            <p:cNvSpPr/>
            <p:nvPr/>
          </p:nvSpPr>
          <p:spPr>
            <a:xfrm>
              <a:off x="6361376" y="4092928"/>
              <a:ext cx="7684" cy="7668"/>
            </a:xfrm>
            <a:custGeom>
              <a:avLst/>
              <a:gdLst/>
              <a:ahLst/>
              <a:cxnLst/>
              <a:rect l="l" t="t" r="r" b="b"/>
              <a:pathLst>
                <a:path w="478" h="477" extrusionOk="0">
                  <a:moveTo>
                    <a:pt x="1" y="477"/>
                  </a:moveTo>
                  <a:lnTo>
                    <a:pt x="1" y="477"/>
                  </a:lnTo>
                  <a:lnTo>
                    <a:pt x="477"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991" name="Google Shape;991;p50"/>
            <p:cNvSpPr/>
            <p:nvPr/>
          </p:nvSpPr>
          <p:spPr>
            <a:xfrm>
              <a:off x="5492136" y="3459413"/>
              <a:ext cx="14757" cy="22409"/>
            </a:xfrm>
            <a:custGeom>
              <a:avLst/>
              <a:gdLst/>
              <a:ahLst/>
              <a:cxnLst/>
              <a:rect l="l" t="t" r="r" b="b"/>
              <a:pathLst>
                <a:path w="918" h="1394" extrusionOk="0">
                  <a:moveTo>
                    <a:pt x="1" y="0"/>
                  </a:moveTo>
                  <a:lnTo>
                    <a:pt x="477" y="477"/>
                  </a:lnTo>
                  <a:lnTo>
                    <a:pt x="917" y="1394"/>
                  </a:lnTo>
                  <a:lnTo>
                    <a:pt x="917" y="1394"/>
                  </a:lnTo>
                  <a:lnTo>
                    <a:pt x="477" y="477"/>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992" name="Google Shape;992;p50"/>
            <p:cNvSpPr/>
            <p:nvPr/>
          </p:nvSpPr>
          <p:spPr>
            <a:xfrm>
              <a:off x="5543994" y="3533068"/>
              <a:ext cx="14757" cy="66615"/>
            </a:xfrm>
            <a:custGeom>
              <a:avLst/>
              <a:gdLst/>
              <a:ahLst/>
              <a:cxnLst/>
              <a:rect l="l" t="t" r="r" b="b"/>
              <a:pathLst>
                <a:path w="918" h="4144" extrusionOk="0">
                  <a:moveTo>
                    <a:pt x="917" y="1"/>
                  </a:moveTo>
                  <a:lnTo>
                    <a:pt x="441" y="917"/>
                  </a:lnTo>
                  <a:lnTo>
                    <a:pt x="441" y="1394"/>
                  </a:lnTo>
                  <a:lnTo>
                    <a:pt x="917" y="1"/>
                  </a:lnTo>
                  <a:close/>
                  <a:moveTo>
                    <a:pt x="441" y="1394"/>
                  </a:moveTo>
                  <a:lnTo>
                    <a:pt x="1" y="2311"/>
                  </a:lnTo>
                  <a:lnTo>
                    <a:pt x="441" y="1834"/>
                  </a:lnTo>
                  <a:lnTo>
                    <a:pt x="441" y="1394"/>
                  </a:lnTo>
                  <a:close/>
                  <a:moveTo>
                    <a:pt x="1" y="2750"/>
                  </a:moveTo>
                  <a:lnTo>
                    <a:pt x="1" y="3667"/>
                  </a:lnTo>
                  <a:lnTo>
                    <a:pt x="441" y="4144"/>
                  </a:lnTo>
                  <a:lnTo>
                    <a:pt x="441" y="3667"/>
                  </a:lnTo>
                  <a:lnTo>
                    <a:pt x="1" y="275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993" name="Google Shape;993;p50"/>
            <p:cNvSpPr/>
            <p:nvPr/>
          </p:nvSpPr>
          <p:spPr>
            <a:xfrm>
              <a:off x="5485063" y="3916135"/>
              <a:ext cx="7089" cy="7668"/>
            </a:xfrm>
            <a:custGeom>
              <a:avLst/>
              <a:gdLst/>
              <a:ahLst/>
              <a:cxnLst/>
              <a:rect l="l" t="t" r="r" b="b"/>
              <a:pathLst>
                <a:path w="441" h="477" extrusionOk="0">
                  <a:moveTo>
                    <a:pt x="1" y="0"/>
                  </a:moveTo>
                  <a:lnTo>
                    <a:pt x="1" y="477"/>
                  </a:lnTo>
                  <a:lnTo>
                    <a:pt x="441"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994" name="Google Shape;994;p50"/>
            <p:cNvSpPr/>
            <p:nvPr/>
          </p:nvSpPr>
          <p:spPr>
            <a:xfrm>
              <a:off x="6022531" y="3717529"/>
              <a:ext cx="7668" cy="16"/>
            </a:xfrm>
            <a:custGeom>
              <a:avLst/>
              <a:gdLst/>
              <a:ahLst/>
              <a:cxnLst/>
              <a:rect l="l" t="t" r="r" b="b"/>
              <a:pathLst>
                <a:path w="477" h="1" extrusionOk="0">
                  <a:moveTo>
                    <a:pt x="477" y="1"/>
                  </a:moveTo>
                  <a:lnTo>
                    <a:pt x="477" y="1"/>
                  </a:lnTo>
                  <a:lnTo>
                    <a:pt x="0"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995" name="Google Shape;995;p50"/>
            <p:cNvSpPr/>
            <p:nvPr/>
          </p:nvSpPr>
          <p:spPr>
            <a:xfrm>
              <a:off x="6361376" y="3805925"/>
              <a:ext cx="14757" cy="7089"/>
            </a:xfrm>
            <a:custGeom>
              <a:avLst/>
              <a:gdLst/>
              <a:ahLst/>
              <a:cxnLst/>
              <a:rect l="l" t="t" r="r" b="b"/>
              <a:pathLst>
                <a:path w="918" h="441" extrusionOk="0">
                  <a:moveTo>
                    <a:pt x="917" y="1"/>
                  </a:moveTo>
                  <a:lnTo>
                    <a:pt x="1" y="441"/>
                  </a:lnTo>
                  <a:lnTo>
                    <a:pt x="477" y="441"/>
                  </a:lnTo>
                  <a:lnTo>
                    <a:pt x="917"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996" name="Google Shape;996;p50"/>
            <p:cNvSpPr/>
            <p:nvPr/>
          </p:nvSpPr>
          <p:spPr>
            <a:xfrm>
              <a:off x="5845722" y="3724602"/>
              <a:ext cx="16" cy="16"/>
            </a:xfrm>
            <a:custGeom>
              <a:avLst/>
              <a:gdLst/>
              <a:ahLst/>
              <a:cxnLst/>
              <a:rect l="l" t="t" r="r" b="b"/>
              <a:pathLst>
                <a:path w="1" h="1" extrusionOk="0">
                  <a:moveTo>
                    <a:pt x="1" y="1"/>
                  </a:moveTo>
                  <a:lnTo>
                    <a:pt x="1"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997" name="Google Shape;997;p50"/>
            <p:cNvSpPr/>
            <p:nvPr/>
          </p:nvSpPr>
          <p:spPr>
            <a:xfrm>
              <a:off x="6413233" y="3850131"/>
              <a:ext cx="16" cy="7089"/>
            </a:xfrm>
            <a:custGeom>
              <a:avLst/>
              <a:gdLst/>
              <a:ahLst/>
              <a:cxnLst/>
              <a:rect l="l" t="t" r="r" b="b"/>
              <a:pathLst>
                <a:path w="1" h="441" extrusionOk="0">
                  <a:moveTo>
                    <a:pt x="1" y="0"/>
                  </a:moveTo>
                  <a:lnTo>
                    <a:pt x="1" y="0"/>
                  </a:lnTo>
                  <a:lnTo>
                    <a:pt x="1" y="44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998" name="Google Shape;998;p50"/>
            <p:cNvSpPr/>
            <p:nvPr/>
          </p:nvSpPr>
          <p:spPr>
            <a:xfrm>
              <a:off x="6479237" y="4144786"/>
              <a:ext cx="7684" cy="7089"/>
            </a:xfrm>
            <a:custGeom>
              <a:avLst/>
              <a:gdLst/>
              <a:ahLst/>
              <a:cxnLst/>
              <a:rect l="l" t="t" r="r" b="b"/>
              <a:pathLst>
                <a:path w="478" h="441" extrusionOk="0">
                  <a:moveTo>
                    <a:pt x="1" y="0"/>
                  </a:moveTo>
                  <a:lnTo>
                    <a:pt x="477" y="440"/>
                  </a:lnTo>
                  <a:lnTo>
                    <a:pt x="477" y="44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999" name="Google Shape;999;p50"/>
            <p:cNvSpPr/>
            <p:nvPr/>
          </p:nvSpPr>
          <p:spPr>
            <a:xfrm>
              <a:off x="6449772" y="3850131"/>
              <a:ext cx="22409" cy="14741"/>
            </a:xfrm>
            <a:custGeom>
              <a:avLst/>
              <a:gdLst/>
              <a:ahLst/>
              <a:cxnLst/>
              <a:rect l="l" t="t" r="r" b="b"/>
              <a:pathLst>
                <a:path w="1394" h="917" extrusionOk="0">
                  <a:moveTo>
                    <a:pt x="1394" y="0"/>
                  </a:moveTo>
                  <a:lnTo>
                    <a:pt x="1" y="440"/>
                  </a:lnTo>
                  <a:lnTo>
                    <a:pt x="1" y="917"/>
                  </a:lnTo>
                  <a:lnTo>
                    <a:pt x="477" y="440"/>
                  </a:lnTo>
                  <a:lnTo>
                    <a:pt x="1394"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000" name="Google Shape;1000;p50"/>
            <p:cNvSpPr/>
            <p:nvPr/>
          </p:nvSpPr>
          <p:spPr>
            <a:xfrm>
              <a:off x="6472164" y="4012184"/>
              <a:ext cx="7089" cy="7089"/>
            </a:xfrm>
            <a:custGeom>
              <a:avLst/>
              <a:gdLst/>
              <a:ahLst/>
              <a:cxnLst/>
              <a:rect l="l" t="t" r="r" b="b"/>
              <a:pathLst>
                <a:path w="441" h="441" extrusionOk="0">
                  <a:moveTo>
                    <a:pt x="441" y="1"/>
                  </a:moveTo>
                  <a:lnTo>
                    <a:pt x="1" y="441"/>
                  </a:lnTo>
                  <a:lnTo>
                    <a:pt x="441" y="441"/>
                  </a:lnTo>
                  <a:lnTo>
                    <a:pt x="441"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001" name="Google Shape;1001;p50"/>
            <p:cNvSpPr/>
            <p:nvPr/>
          </p:nvSpPr>
          <p:spPr>
            <a:xfrm>
              <a:off x="5367201" y="3371016"/>
              <a:ext cx="7089" cy="29482"/>
            </a:xfrm>
            <a:custGeom>
              <a:avLst/>
              <a:gdLst/>
              <a:ahLst/>
              <a:cxnLst/>
              <a:rect l="l" t="t" r="r" b="b"/>
              <a:pathLst>
                <a:path w="441" h="1834" extrusionOk="0">
                  <a:moveTo>
                    <a:pt x="441" y="917"/>
                  </a:moveTo>
                  <a:lnTo>
                    <a:pt x="441" y="0"/>
                  </a:lnTo>
                  <a:lnTo>
                    <a:pt x="441" y="0"/>
                  </a:lnTo>
                  <a:lnTo>
                    <a:pt x="441" y="477"/>
                  </a:lnTo>
                  <a:lnTo>
                    <a:pt x="441" y="1393"/>
                  </a:lnTo>
                  <a:lnTo>
                    <a:pt x="1" y="1833"/>
                  </a:lnTo>
                  <a:lnTo>
                    <a:pt x="1" y="1833"/>
                  </a:lnTo>
                  <a:lnTo>
                    <a:pt x="441" y="1393"/>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002" name="Google Shape;1002;p50"/>
            <p:cNvSpPr/>
            <p:nvPr/>
          </p:nvSpPr>
          <p:spPr>
            <a:xfrm>
              <a:off x="6457440" y="3916135"/>
              <a:ext cx="7089" cy="16"/>
            </a:xfrm>
            <a:custGeom>
              <a:avLst/>
              <a:gdLst/>
              <a:ahLst/>
              <a:cxnLst/>
              <a:rect l="l" t="t" r="r" b="b"/>
              <a:pathLst>
                <a:path w="441" h="1" extrusionOk="0">
                  <a:moveTo>
                    <a:pt x="0" y="0"/>
                  </a:moveTo>
                  <a:lnTo>
                    <a:pt x="440" y="0"/>
                  </a:lnTo>
                  <a:lnTo>
                    <a:pt x="44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003" name="Google Shape;1003;p50"/>
            <p:cNvSpPr/>
            <p:nvPr/>
          </p:nvSpPr>
          <p:spPr>
            <a:xfrm>
              <a:off x="5462670" y="3842464"/>
              <a:ext cx="7684" cy="16"/>
            </a:xfrm>
            <a:custGeom>
              <a:avLst/>
              <a:gdLst/>
              <a:ahLst/>
              <a:cxnLst/>
              <a:rect l="l" t="t" r="r" b="b"/>
              <a:pathLst>
                <a:path w="478" h="1" extrusionOk="0">
                  <a:moveTo>
                    <a:pt x="477" y="1"/>
                  </a:moveTo>
                  <a:lnTo>
                    <a:pt x="477" y="1"/>
                  </a:lnTo>
                  <a:lnTo>
                    <a:pt x="1" y="1"/>
                  </a:lnTo>
                  <a:lnTo>
                    <a:pt x="1"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004" name="Google Shape;1004;p50"/>
            <p:cNvSpPr/>
            <p:nvPr/>
          </p:nvSpPr>
          <p:spPr>
            <a:xfrm>
              <a:off x="5308270" y="3326810"/>
              <a:ext cx="16" cy="7684"/>
            </a:xfrm>
            <a:custGeom>
              <a:avLst/>
              <a:gdLst/>
              <a:ahLst/>
              <a:cxnLst/>
              <a:rect l="l" t="t" r="r" b="b"/>
              <a:pathLst>
                <a:path w="1" h="478" extrusionOk="0">
                  <a:moveTo>
                    <a:pt x="1" y="1"/>
                  </a:moveTo>
                  <a:lnTo>
                    <a:pt x="1" y="477"/>
                  </a:lnTo>
                  <a:lnTo>
                    <a:pt x="1" y="477"/>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005" name="Google Shape;1005;p50"/>
            <p:cNvSpPr/>
            <p:nvPr/>
          </p:nvSpPr>
          <p:spPr>
            <a:xfrm>
              <a:off x="5323011" y="3334478"/>
              <a:ext cx="16" cy="14741"/>
            </a:xfrm>
            <a:custGeom>
              <a:avLst/>
              <a:gdLst/>
              <a:ahLst/>
              <a:cxnLst/>
              <a:rect l="l" t="t" r="r" b="b"/>
              <a:pathLst>
                <a:path w="1" h="917" extrusionOk="0">
                  <a:moveTo>
                    <a:pt x="0" y="0"/>
                  </a:moveTo>
                  <a:lnTo>
                    <a:pt x="0" y="0"/>
                  </a:lnTo>
                  <a:lnTo>
                    <a:pt x="0" y="440"/>
                  </a:lnTo>
                  <a:lnTo>
                    <a:pt x="0" y="917"/>
                  </a:lnTo>
                  <a:lnTo>
                    <a:pt x="0" y="917"/>
                  </a:lnTo>
                  <a:lnTo>
                    <a:pt x="0" y="44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006" name="Google Shape;1006;p50"/>
            <p:cNvSpPr/>
            <p:nvPr/>
          </p:nvSpPr>
          <p:spPr>
            <a:xfrm>
              <a:off x="5337736" y="3349202"/>
              <a:ext cx="16" cy="7089"/>
            </a:xfrm>
            <a:custGeom>
              <a:avLst/>
              <a:gdLst/>
              <a:ahLst/>
              <a:cxnLst/>
              <a:rect l="l" t="t" r="r" b="b"/>
              <a:pathLst>
                <a:path w="1" h="441" extrusionOk="0">
                  <a:moveTo>
                    <a:pt x="1" y="1"/>
                  </a:moveTo>
                  <a:lnTo>
                    <a:pt x="1" y="441"/>
                  </a:lnTo>
                  <a:lnTo>
                    <a:pt x="1" y="44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007" name="Google Shape;1007;p50"/>
            <p:cNvSpPr/>
            <p:nvPr/>
          </p:nvSpPr>
          <p:spPr>
            <a:xfrm>
              <a:off x="5470338" y="3452340"/>
              <a:ext cx="14741" cy="16"/>
            </a:xfrm>
            <a:custGeom>
              <a:avLst/>
              <a:gdLst/>
              <a:ahLst/>
              <a:cxnLst/>
              <a:rect l="l" t="t" r="r" b="b"/>
              <a:pathLst>
                <a:path w="917" h="1" extrusionOk="0">
                  <a:moveTo>
                    <a:pt x="440" y="1"/>
                  </a:moveTo>
                  <a:lnTo>
                    <a:pt x="917" y="1"/>
                  </a:lnTo>
                  <a:lnTo>
                    <a:pt x="0"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008" name="Google Shape;1008;p50"/>
            <p:cNvSpPr/>
            <p:nvPr/>
          </p:nvSpPr>
          <p:spPr>
            <a:xfrm>
              <a:off x="5477411" y="3724602"/>
              <a:ext cx="16" cy="16"/>
            </a:xfrm>
            <a:custGeom>
              <a:avLst/>
              <a:gdLst/>
              <a:ahLst/>
              <a:cxnLst/>
              <a:rect l="l" t="t" r="r" b="b"/>
              <a:pathLst>
                <a:path w="1" h="1" extrusionOk="0">
                  <a:moveTo>
                    <a:pt x="0" y="1"/>
                  </a:moveTo>
                  <a:lnTo>
                    <a:pt x="0"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009" name="Google Shape;1009;p50"/>
            <p:cNvSpPr/>
            <p:nvPr/>
          </p:nvSpPr>
          <p:spPr>
            <a:xfrm>
              <a:off x="5455597" y="3835391"/>
              <a:ext cx="16" cy="16"/>
            </a:xfrm>
            <a:custGeom>
              <a:avLst/>
              <a:gdLst/>
              <a:ahLst/>
              <a:cxnLst/>
              <a:rect l="l" t="t" r="r" b="b"/>
              <a:pathLst>
                <a:path w="1" h="1" extrusionOk="0">
                  <a:moveTo>
                    <a:pt x="1" y="1"/>
                  </a:moveTo>
                  <a:lnTo>
                    <a:pt x="1"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010" name="Google Shape;1010;p50"/>
            <p:cNvSpPr/>
            <p:nvPr/>
          </p:nvSpPr>
          <p:spPr>
            <a:xfrm>
              <a:off x="5485063" y="3754067"/>
              <a:ext cx="7089" cy="7684"/>
            </a:xfrm>
            <a:custGeom>
              <a:avLst/>
              <a:gdLst/>
              <a:ahLst/>
              <a:cxnLst/>
              <a:rect l="l" t="t" r="r" b="b"/>
              <a:pathLst>
                <a:path w="441" h="478" extrusionOk="0">
                  <a:moveTo>
                    <a:pt x="1" y="1"/>
                  </a:moveTo>
                  <a:lnTo>
                    <a:pt x="1" y="477"/>
                  </a:lnTo>
                  <a:lnTo>
                    <a:pt x="441" y="477"/>
                  </a:lnTo>
                  <a:lnTo>
                    <a:pt x="1"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011" name="Google Shape;1011;p50"/>
            <p:cNvSpPr/>
            <p:nvPr/>
          </p:nvSpPr>
          <p:spPr>
            <a:xfrm>
              <a:off x="5573459" y="3503603"/>
              <a:ext cx="16" cy="16"/>
            </a:xfrm>
            <a:custGeom>
              <a:avLst/>
              <a:gdLst/>
              <a:ahLst/>
              <a:cxnLst/>
              <a:rect l="l" t="t" r="r" b="b"/>
              <a:pathLst>
                <a:path w="1" h="1" extrusionOk="0">
                  <a:moveTo>
                    <a:pt x="1" y="1"/>
                  </a:moveTo>
                  <a:lnTo>
                    <a:pt x="1"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012" name="Google Shape;1012;p50"/>
            <p:cNvSpPr/>
            <p:nvPr/>
          </p:nvSpPr>
          <p:spPr>
            <a:xfrm>
              <a:off x="6103854" y="3629132"/>
              <a:ext cx="16" cy="16"/>
            </a:xfrm>
            <a:custGeom>
              <a:avLst/>
              <a:gdLst/>
              <a:ahLst/>
              <a:cxnLst/>
              <a:rect l="l" t="t" r="r" b="b"/>
              <a:pathLst>
                <a:path w="1" h="1" extrusionOk="0">
                  <a:moveTo>
                    <a:pt x="0" y="1"/>
                  </a:moveTo>
                  <a:lnTo>
                    <a:pt x="0"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013" name="Google Shape;1013;p50"/>
            <p:cNvSpPr/>
            <p:nvPr/>
          </p:nvSpPr>
          <p:spPr>
            <a:xfrm>
              <a:off x="6081462" y="3658598"/>
              <a:ext cx="7668" cy="16"/>
            </a:xfrm>
            <a:custGeom>
              <a:avLst/>
              <a:gdLst/>
              <a:ahLst/>
              <a:cxnLst/>
              <a:rect l="l" t="t" r="r" b="b"/>
              <a:pathLst>
                <a:path w="477" h="1" extrusionOk="0">
                  <a:moveTo>
                    <a:pt x="0" y="1"/>
                  </a:moveTo>
                  <a:lnTo>
                    <a:pt x="477" y="1"/>
                  </a:lnTo>
                  <a:lnTo>
                    <a:pt x="477"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014" name="Google Shape;1014;p50"/>
            <p:cNvSpPr/>
            <p:nvPr/>
          </p:nvSpPr>
          <p:spPr>
            <a:xfrm>
              <a:off x="6096186" y="3621481"/>
              <a:ext cx="16" cy="7668"/>
            </a:xfrm>
            <a:custGeom>
              <a:avLst/>
              <a:gdLst/>
              <a:ahLst/>
              <a:cxnLst/>
              <a:rect l="l" t="t" r="r" b="b"/>
              <a:pathLst>
                <a:path w="1" h="477" extrusionOk="0">
                  <a:moveTo>
                    <a:pt x="1" y="0"/>
                  </a:moveTo>
                  <a:lnTo>
                    <a:pt x="1" y="477"/>
                  </a:lnTo>
                  <a:lnTo>
                    <a:pt x="1" y="477"/>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015" name="Google Shape;1015;p50"/>
            <p:cNvSpPr/>
            <p:nvPr/>
          </p:nvSpPr>
          <p:spPr>
            <a:xfrm>
              <a:off x="5963600" y="3223689"/>
              <a:ext cx="14741" cy="16"/>
            </a:xfrm>
            <a:custGeom>
              <a:avLst/>
              <a:gdLst/>
              <a:ahLst/>
              <a:cxnLst/>
              <a:rect l="l" t="t" r="r" b="b"/>
              <a:pathLst>
                <a:path w="917" h="1" extrusionOk="0">
                  <a:moveTo>
                    <a:pt x="0" y="0"/>
                  </a:moveTo>
                  <a:lnTo>
                    <a:pt x="0" y="0"/>
                  </a:lnTo>
                  <a:lnTo>
                    <a:pt x="917" y="0"/>
                  </a:lnTo>
                  <a:lnTo>
                    <a:pt x="917"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016" name="Google Shape;1016;p50"/>
            <p:cNvSpPr/>
            <p:nvPr/>
          </p:nvSpPr>
          <p:spPr>
            <a:xfrm>
              <a:off x="6066721" y="3688063"/>
              <a:ext cx="7684" cy="16"/>
            </a:xfrm>
            <a:custGeom>
              <a:avLst/>
              <a:gdLst/>
              <a:ahLst/>
              <a:cxnLst/>
              <a:rect l="l" t="t" r="r" b="b"/>
              <a:pathLst>
                <a:path w="478" h="1" extrusionOk="0">
                  <a:moveTo>
                    <a:pt x="1" y="1"/>
                  </a:moveTo>
                  <a:lnTo>
                    <a:pt x="477" y="1"/>
                  </a:lnTo>
                  <a:lnTo>
                    <a:pt x="477"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017" name="Google Shape;1017;p50"/>
            <p:cNvSpPr/>
            <p:nvPr/>
          </p:nvSpPr>
          <p:spPr>
            <a:xfrm>
              <a:off x="6376116" y="3533068"/>
              <a:ext cx="7668" cy="7684"/>
            </a:xfrm>
            <a:custGeom>
              <a:avLst/>
              <a:gdLst/>
              <a:ahLst/>
              <a:cxnLst/>
              <a:rect l="l" t="t" r="r" b="b"/>
              <a:pathLst>
                <a:path w="477" h="478" extrusionOk="0">
                  <a:moveTo>
                    <a:pt x="477" y="478"/>
                  </a:moveTo>
                  <a:lnTo>
                    <a:pt x="0" y="1"/>
                  </a:lnTo>
                  <a:lnTo>
                    <a:pt x="0"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018" name="Google Shape;1018;p50"/>
            <p:cNvSpPr/>
            <p:nvPr/>
          </p:nvSpPr>
          <p:spPr>
            <a:xfrm>
              <a:off x="6118579" y="3599667"/>
              <a:ext cx="14757" cy="7089"/>
            </a:xfrm>
            <a:custGeom>
              <a:avLst/>
              <a:gdLst/>
              <a:ahLst/>
              <a:cxnLst/>
              <a:rect l="l" t="t" r="r" b="b"/>
              <a:pathLst>
                <a:path w="918" h="441" extrusionOk="0">
                  <a:moveTo>
                    <a:pt x="1" y="1"/>
                  </a:moveTo>
                  <a:lnTo>
                    <a:pt x="441" y="440"/>
                  </a:lnTo>
                  <a:lnTo>
                    <a:pt x="917" y="440"/>
                  </a:lnTo>
                  <a:lnTo>
                    <a:pt x="1"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019" name="Google Shape;1019;p50"/>
            <p:cNvSpPr/>
            <p:nvPr/>
          </p:nvSpPr>
          <p:spPr>
            <a:xfrm>
              <a:off x="6398509" y="3533068"/>
              <a:ext cx="7089" cy="16"/>
            </a:xfrm>
            <a:custGeom>
              <a:avLst/>
              <a:gdLst/>
              <a:ahLst/>
              <a:cxnLst/>
              <a:rect l="l" t="t" r="r" b="b"/>
              <a:pathLst>
                <a:path w="441" h="1" extrusionOk="0">
                  <a:moveTo>
                    <a:pt x="440" y="1"/>
                  </a:moveTo>
                  <a:lnTo>
                    <a:pt x="0"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020" name="Google Shape;1020;p50"/>
            <p:cNvSpPr/>
            <p:nvPr/>
          </p:nvSpPr>
          <p:spPr>
            <a:xfrm>
              <a:off x="6110927" y="3577274"/>
              <a:ext cx="16" cy="16"/>
            </a:xfrm>
            <a:custGeom>
              <a:avLst/>
              <a:gdLst/>
              <a:ahLst/>
              <a:cxnLst/>
              <a:rect l="l" t="t" r="r" b="b"/>
              <a:pathLst>
                <a:path w="1" h="1" extrusionOk="0">
                  <a:moveTo>
                    <a:pt x="0" y="0"/>
                  </a:moveTo>
                  <a:lnTo>
                    <a:pt x="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021" name="Google Shape;1021;p50"/>
            <p:cNvSpPr/>
            <p:nvPr/>
          </p:nvSpPr>
          <p:spPr>
            <a:xfrm>
              <a:off x="6148044" y="3621481"/>
              <a:ext cx="7089" cy="0"/>
            </a:xfrm>
            <a:custGeom>
              <a:avLst/>
              <a:gdLst/>
              <a:ahLst/>
              <a:cxnLst/>
              <a:rect l="l" t="t" r="r" b="b"/>
              <a:pathLst>
                <a:path w="441" extrusionOk="0">
                  <a:moveTo>
                    <a:pt x="441" y="0"/>
                  </a:moveTo>
                  <a:lnTo>
                    <a:pt x="1" y="0"/>
                  </a:lnTo>
                  <a:lnTo>
                    <a:pt x="1"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022" name="Google Shape;1022;p50"/>
            <p:cNvSpPr/>
            <p:nvPr/>
          </p:nvSpPr>
          <p:spPr>
            <a:xfrm>
              <a:off x="5875187" y="3658598"/>
              <a:ext cx="16" cy="7089"/>
            </a:xfrm>
            <a:custGeom>
              <a:avLst/>
              <a:gdLst/>
              <a:ahLst/>
              <a:cxnLst/>
              <a:rect l="l" t="t" r="r" b="b"/>
              <a:pathLst>
                <a:path w="1" h="441" extrusionOk="0">
                  <a:moveTo>
                    <a:pt x="1" y="441"/>
                  </a:moveTo>
                  <a:lnTo>
                    <a:pt x="1"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023" name="Google Shape;1023;p50"/>
            <p:cNvSpPr/>
            <p:nvPr/>
          </p:nvSpPr>
          <p:spPr>
            <a:xfrm>
              <a:off x="5868130" y="3643873"/>
              <a:ext cx="16" cy="14741"/>
            </a:xfrm>
            <a:custGeom>
              <a:avLst/>
              <a:gdLst/>
              <a:ahLst/>
              <a:cxnLst/>
              <a:rect l="l" t="t" r="r" b="b"/>
              <a:pathLst>
                <a:path w="1" h="917" extrusionOk="0">
                  <a:moveTo>
                    <a:pt x="0" y="917"/>
                  </a:moveTo>
                  <a:lnTo>
                    <a:pt x="0" y="917"/>
                  </a:lnTo>
                  <a:lnTo>
                    <a:pt x="0" y="440"/>
                  </a:lnTo>
                  <a:lnTo>
                    <a:pt x="0" y="0"/>
                  </a:lnTo>
                  <a:lnTo>
                    <a:pt x="0" y="0"/>
                  </a:lnTo>
                  <a:lnTo>
                    <a:pt x="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024" name="Google Shape;1024;p50"/>
            <p:cNvSpPr/>
            <p:nvPr/>
          </p:nvSpPr>
          <p:spPr>
            <a:xfrm>
              <a:off x="5750268" y="3643873"/>
              <a:ext cx="16" cy="16"/>
            </a:xfrm>
            <a:custGeom>
              <a:avLst/>
              <a:gdLst/>
              <a:ahLst/>
              <a:cxnLst/>
              <a:rect l="l" t="t" r="r" b="b"/>
              <a:pathLst>
                <a:path w="1" h="1" extrusionOk="0">
                  <a:moveTo>
                    <a:pt x="0" y="0"/>
                  </a:moveTo>
                  <a:lnTo>
                    <a:pt x="0" y="0"/>
                  </a:lnTo>
                  <a:lnTo>
                    <a:pt x="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025" name="Google Shape;1025;p50"/>
            <p:cNvSpPr/>
            <p:nvPr/>
          </p:nvSpPr>
          <p:spPr>
            <a:xfrm>
              <a:off x="5875187" y="3629132"/>
              <a:ext cx="7684" cy="7089"/>
            </a:xfrm>
            <a:custGeom>
              <a:avLst/>
              <a:gdLst/>
              <a:ahLst/>
              <a:cxnLst/>
              <a:rect l="l" t="t" r="r" b="b"/>
              <a:pathLst>
                <a:path w="478" h="441" extrusionOk="0">
                  <a:moveTo>
                    <a:pt x="1" y="1"/>
                  </a:moveTo>
                  <a:lnTo>
                    <a:pt x="478" y="441"/>
                  </a:lnTo>
                  <a:lnTo>
                    <a:pt x="478" y="44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026" name="Google Shape;1026;p50"/>
            <p:cNvSpPr/>
            <p:nvPr/>
          </p:nvSpPr>
          <p:spPr>
            <a:xfrm>
              <a:off x="6103854" y="3584942"/>
              <a:ext cx="16" cy="16"/>
            </a:xfrm>
            <a:custGeom>
              <a:avLst/>
              <a:gdLst/>
              <a:ahLst/>
              <a:cxnLst/>
              <a:rect l="l" t="t" r="r" b="b"/>
              <a:pathLst>
                <a:path w="1" h="1" extrusionOk="0">
                  <a:moveTo>
                    <a:pt x="0" y="0"/>
                  </a:moveTo>
                  <a:lnTo>
                    <a:pt x="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027" name="Google Shape;1027;p50"/>
            <p:cNvSpPr/>
            <p:nvPr/>
          </p:nvSpPr>
          <p:spPr>
            <a:xfrm>
              <a:off x="6022531" y="3526011"/>
              <a:ext cx="7668" cy="7073"/>
            </a:xfrm>
            <a:custGeom>
              <a:avLst/>
              <a:gdLst/>
              <a:ahLst/>
              <a:cxnLst/>
              <a:rect l="l" t="t" r="r" b="b"/>
              <a:pathLst>
                <a:path w="477" h="440" extrusionOk="0">
                  <a:moveTo>
                    <a:pt x="477" y="440"/>
                  </a:moveTo>
                  <a:lnTo>
                    <a:pt x="0" y="0"/>
                  </a:lnTo>
                  <a:lnTo>
                    <a:pt x="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028" name="Google Shape;1028;p50"/>
            <p:cNvSpPr/>
            <p:nvPr/>
          </p:nvSpPr>
          <p:spPr>
            <a:xfrm>
              <a:off x="6103854" y="3614408"/>
              <a:ext cx="7089" cy="7073"/>
            </a:xfrm>
            <a:custGeom>
              <a:avLst/>
              <a:gdLst/>
              <a:ahLst/>
              <a:cxnLst/>
              <a:rect l="l" t="t" r="r" b="b"/>
              <a:pathLst>
                <a:path w="441" h="440" extrusionOk="0">
                  <a:moveTo>
                    <a:pt x="0" y="440"/>
                  </a:moveTo>
                  <a:lnTo>
                    <a:pt x="440" y="0"/>
                  </a:lnTo>
                  <a:lnTo>
                    <a:pt x="44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029" name="Google Shape;1029;p50"/>
            <p:cNvSpPr/>
            <p:nvPr/>
          </p:nvSpPr>
          <p:spPr>
            <a:xfrm>
              <a:off x="5691337" y="3650946"/>
              <a:ext cx="0" cy="0"/>
            </a:xfrm>
            <a:custGeom>
              <a:avLst/>
              <a:gdLst/>
              <a:ahLst/>
              <a:cxnLst/>
              <a:rect l="l" t="t" r="r" b="b"/>
              <a:pathLst>
                <a:path extrusionOk="0">
                  <a:moveTo>
                    <a:pt x="0" y="0"/>
                  </a:moveTo>
                  <a:lnTo>
                    <a:pt x="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030" name="Google Shape;1030;p50"/>
            <p:cNvSpPr/>
            <p:nvPr/>
          </p:nvSpPr>
          <p:spPr>
            <a:xfrm>
              <a:off x="5868130" y="3606740"/>
              <a:ext cx="7073" cy="7684"/>
            </a:xfrm>
            <a:custGeom>
              <a:avLst/>
              <a:gdLst/>
              <a:ahLst/>
              <a:cxnLst/>
              <a:rect l="l" t="t" r="r" b="b"/>
              <a:pathLst>
                <a:path w="440" h="478" extrusionOk="0">
                  <a:moveTo>
                    <a:pt x="0" y="0"/>
                  </a:moveTo>
                  <a:lnTo>
                    <a:pt x="0" y="0"/>
                  </a:lnTo>
                  <a:lnTo>
                    <a:pt x="440" y="477"/>
                  </a:lnTo>
                  <a:lnTo>
                    <a:pt x="440" y="477"/>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031" name="Google Shape;1031;p50"/>
            <p:cNvSpPr/>
            <p:nvPr/>
          </p:nvSpPr>
          <p:spPr>
            <a:xfrm>
              <a:off x="6081462" y="3621481"/>
              <a:ext cx="7668" cy="0"/>
            </a:xfrm>
            <a:custGeom>
              <a:avLst/>
              <a:gdLst/>
              <a:ahLst/>
              <a:cxnLst/>
              <a:rect l="l" t="t" r="r" b="b"/>
              <a:pathLst>
                <a:path w="477" extrusionOk="0">
                  <a:moveTo>
                    <a:pt x="0" y="0"/>
                  </a:moveTo>
                  <a:lnTo>
                    <a:pt x="0" y="0"/>
                  </a:lnTo>
                  <a:lnTo>
                    <a:pt x="477" y="0"/>
                  </a:lnTo>
                  <a:lnTo>
                    <a:pt x="477" y="0"/>
                  </a:lnTo>
                  <a:lnTo>
                    <a:pt x="477"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032" name="Google Shape;1032;p50"/>
            <p:cNvSpPr/>
            <p:nvPr/>
          </p:nvSpPr>
          <p:spPr>
            <a:xfrm>
              <a:off x="6051996" y="3533068"/>
              <a:ext cx="16" cy="16"/>
            </a:xfrm>
            <a:custGeom>
              <a:avLst/>
              <a:gdLst/>
              <a:ahLst/>
              <a:cxnLst/>
              <a:rect l="l" t="t" r="r" b="b"/>
              <a:pathLst>
                <a:path w="1" h="1" extrusionOk="0">
                  <a:moveTo>
                    <a:pt x="0" y="1"/>
                  </a:moveTo>
                  <a:lnTo>
                    <a:pt x="0"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033" name="Google Shape;1033;p50"/>
            <p:cNvSpPr/>
            <p:nvPr/>
          </p:nvSpPr>
          <p:spPr>
            <a:xfrm>
              <a:off x="6221716" y="3459413"/>
              <a:ext cx="14741" cy="16"/>
            </a:xfrm>
            <a:custGeom>
              <a:avLst/>
              <a:gdLst/>
              <a:ahLst/>
              <a:cxnLst/>
              <a:rect l="l" t="t" r="r" b="b"/>
              <a:pathLst>
                <a:path w="917" h="1" extrusionOk="0">
                  <a:moveTo>
                    <a:pt x="917" y="0"/>
                  </a:moveTo>
                  <a:lnTo>
                    <a:pt x="917" y="0"/>
                  </a:lnTo>
                  <a:lnTo>
                    <a:pt x="0" y="0"/>
                  </a:lnTo>
                  <a:lnTo>
                    <a:pt x="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034" name="Google Shape;1034;p50"/>
            <p:cNvSpPr/>
            <p:nvPr/>
          </p:nvSpPr>
          <p:spPr>
            <a:xfrm>
              <a:off x="6133319" y="3400482"/>
              <a:ext cx="7089" cy="7668"/>
            </a:xfrm>
            <a:custGeom>
              <a:avLst/>
              <a:gdLst/>
              <a:ahLst/>
              <a:cxnLst/>
              <a:rect l="l" t="t" r="r" b="b"/>
              <a:pathLst>
                <a:path w="441" h="477" extrusionOk="0">
                  <a:moveTo>
                    <a:pt x="440" y="0"/>
                  </a:moveTo>
                  <a:lnTo>
                    <a:pt x="440" y="0"/>
                  </a:lnTo>
                  <a:lnTo>
                    <a:pt x="0" y="477"/>
                  </a:lnTo>
                  <a:lnTo>
                    <a:pt x="0" y="477"/>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035" name="Google Shape;1035;p50"/>
            <p:cNvSpPr/>
            <p:nvPr/>
          </p:nvSpPr>
          <p:spPr>
            <a:xfrm>
              <a:off x="6280647" y="3444672"/>
              <a:ext cx="21814" cy="22425"/>
            </a:xfrm>
            <a:custGeom>
              <a:avLst/>
              <a:gdLst/>
              <a:ahLst/>
              <a:cxnLst/>
              <a:rect l="l" t="t" r="r" b="b"/>
              <a:pathLst>
                <a:path w="1357" h="1395" extrusionOk="0">
                  <a:moveTo>
                    <a:pt x="440" y="917"/>
                  </a:moveTo>
                  <a:lnTo>
                    <a:pt x="440" y="478"/>
                  </a:lnTo>
                  <a:lnTo>
                    <a:pt x="1357" y="1"/>
                  </a:lnTo>
                  <a:lnTo>
                    <a:pt x="1357" y="1"/>
                  </a:lnTo>
                  <a:lnTo>
                    <a:pt x="440" y="478"/>
                  </a:lnTo>
                  <a:lnTo>
                    <a:pt x="440" y="917"/>
                  </a:lnTo>
                  <a:lnTo>
                    <a:pt x="0" y="1394"/>
                  </a:lnTo>
                  <a:lnTo>
                    <a:pt x="0" y="1394"/>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036" name="Google Shape;1036;p50"/>
            <p:cNvSpPr/>
            <p:nvPr/>
          </p:nvSpPr>
          <p:spPr>
            <a:xfrm>
              <a:off x="6096186" y="3400482"/>
              <a:ext cx="14757" cy="7668"/>
            </a:xfrm>
            <a:custGeom>
              <a:avLst/>
              <a:gdLst/>
              <a:ahLst/>
              <a:cxnLst/>
              <a:rect l="l" t="t" r="r" b="b"/>
              <a:pathLst>
                <a:path w="918" h="477" extrusionOk="0">
                  <a:moveTo>
                    <a:pt x="1" y="0"/>
                  </a:moveTo>
                  <a:lnTo>
                    <a:pt x="477" y="477"/>
                  </a:lnTo>
                  <a:lnTo>
                    <a:pt x="917" y="477"/>
                  </a:lnTo>
                  <a:lnTo>
                    <a:pt x="1"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037" name="Google Shape;1037;p50"/>
            <p:cNvSpPr/>
            <p:nvPr/>
          </p:nvSpPr>
          <p:spPr>
            <a:xfrm>
              <a:off x="6405582" y="3474137"/>
              <a:ext cx="7668" cy="16"/>
            </a:xfrm>
            <a:custGeom>
              <a:avLst/>
              <a:gdLst/>
              <a:ahLst/>
              <a:cxnLst/>
              <a:rect l="l" t="t" r="r" b="b"/>
              <a:pathLst>
                <a:path w="477" h="1" extrusionOk="0">
                  <a:moveTo>
                    <a:pt x="477" y="1"/>
                  </a:moveTo>
                  <a:lnTo>
                    <a:pt x="0" y="1"/>
                  </a:lnTo>
                  <a:lnTo>
                    <a:pt x="0"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038" name="Google Shape;1038;p50"/>
            <p:cNvSpPr/>
            <p:nvPr/>
          </p:nvSpPr>
          <p:spPr>
            <a:xfrm>
              <a:off x="6000717" y="3341551"/>
              <a:ext cx="16" cy="16"/>
            </a:xfrm>
            <a:custGeom>
              <a:avLst/>
              <a:gdLst/>
              <a:ahLst/>
              <a:cxnLst/>
              <a:rect l="l" t="t" r="r" b="b"/>
              <a:pathLst>
                <a:path w="1" h="1" extrusionOk="0">
                  <a:moveTo>
                    <a:pt x="1" y="0"/>
                  </a:moveTo>
                  <a:lnTo>
                    <a:pt x="1"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039" name="Google Shape;1039;p50"/>
            <p:cNvSpPr/>
            <p:nvPr/>
          </p:nvSpPr>
          <p:spPr>
            <a:xfrm>
              <a:off x="6324837" y="3452340"/>
              <a:ext cx="29482" cy="14757"/>
            </a:xfrm>
            <a:custGeom>
              <a:avLst/>
              <a:gdLst/>
              <a:ahLst/>
              <a:cxnLst/>
              <a:rect l="l" t="t" r="r" b="b"/>
              <a:pathLst>
                <a:path w="1834" h="918" extrusionOk="0">
                  <a:moveTo>
                    <a:pt x="1357" y="440"/>
                  </a:moveTo>
                  <a:lnTo>
                    <a:pt x="1834" y="1"/>
                  </a:lnTo>
                  <a:lnTo>
                    <a:pt x="1357" y="440"/>
                  </a:lnTo>
                  <a:lnTo>
                    <a:pt x="1" y="917"/>
                  </a:lnTo>
                  <a:lnTo>
                    <a:pt x="1" y="917"/>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040" name="Google Shape;1040;p50"/>
            <p:cNvSpPr/>
            <p:nvPr/>
          </p:nvSpPr>
          <p:spPr>
            <a:xfrm>
              <a:off x="6376116" y="3452340"/>
              <a:ext cx="7668" cy="16"/>
            </a:xfrm>
            <a:custGeom>
              <a:avLst/>
              <a:gdLst/>
              <a:ahLst/>
              <a:cxnLst/>
              <a:rect l="l" t="t" r="r" b="b"/>
              <a:pathLst>
                <a:path w="477" h="1" extrusionOk="0">
                  <a:moveTo>
                    <a:pt x="477" y="1"/>
                  </a:moveTo>
                  <a:lnTo>
                    <a:pt x="477" y="1"/>
                  </a:lnTo>
                  <a:lnTo>
                    <a:pt x="0" y="1"/>
                  </a:lnTo>
                  <a:lnTo>
                    <a:pt x="0"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041" name="Google Shape;1041;p50"/>
            <p:cNvSpPr/>
            <p:nvPr/>
          </p:nvSpPr>
          <p:spPr>
            <a:xfrm>
              <a:off x="6243514" y="3444672"/>
              <a:ext cx="29482" cy="22425"/>
            </a:xfrm>
            <a:custGeom>
              <a:avLst/>
              <a:gdLst/>
              <a:ahLst/>
              <a:cxnLst/>
              <a:rect l="l" t="t" r="r" b="b"/>
              <a:pathLst>
                <a:path w="1834" h="1395" extrusionOk="0">
                  <a:moveTo>
                    <a:pt x="1394" y="1"/>
                  </a:moveTo>
                  <a:lnTo>
                    <a:pt x="917" y="478"/>
                  </a:lnTo>
                  <a:lnTo>
                    <a:pt x="1394" y="478"/>
                  </a:lnTo>
                  <a:lnTo>
                    <a:pt x="1834" y="1"/>
                  </a:lnTo>
                  <a:close/>
                  <a:moveTo>
                    <a:pt x="477" y="478"/>
                  </a:moveTo>
                  <a:lnTo>
                    <a:pt x="1" y="1394"/>
                  </a:lnTo>
                  <a:lnTo>
                    <a:pt x="477" y="1394"/>
                  </a:lnTo>
                  <a:lnTo>
                    <a:pt x="917" y="478"/>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042" name="Google Shape;1042;p50"/>
            <p:cNvSpPr/>
            <p:nvPr/>
          </p:nvSpPr>
          <p:spPr>
            <a:xfrm>
              <a:off x="5868130" y="3393409"/>
              <a:ext cx="14741" cy="7089"/>
            </a:xfrm>
            <a:custGeom>
              <a:avLst/>
              <a:gdLst/>
              <a:ahLst/>
              <a:cxnLst/>
              <a:rect l="l" t="t" r="r" b="b"/>
              <a:pathLst>
                <a:path w="917" h="441" extrusionOk="0">
                  <a:moveTo>
                    <a:pt x="917" y="0"/>
                  </a:moveTo>
                  <a:lnTo>
                    <a:pt x="917" y="0"/>
                  </a:lnTo>
                  <a:lnTo>
                    <a:pt x="0" y="440"/>
                  </a:lnTo>
                  <a:lnTo>
                    <a:pt x="0" y="44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043" name="Google Shape;1043;p50"/>
            <p:cNvSpPr/>
            <p:nvPr/>
          </p:nvSpPr>
          <p:spPr>
            <a:xfrm>
              <a:off x="6089113" y="3408133"/>
              <a:ext cx="14757" cy="14757"/>
            </a:xfrm>
            <a:custGeom>
              <a:avLst/>
              <a:gdLst/>
              <a:ahLst/>
              <a:cxnLst/>
              <a:rect l="l" t="t" r="r" b="b"/>
              <a:pathLst>
                <a:path w="918" h="918" extrusionOk="0">
                  <a:moveTo>
                    <a:pt x="441" y="1"/>
                  </a:moveTo>
                  <a:lnTo>
                    <a:pt x="1" y="917"/>
                  </a:lnTo>
                  <a:lnTo>
                    <a:pt x="441" y="917"/>
                  </a:lnTo>
                  <a:lnTo>
                    <a:pt x="917"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044" name="Google Shape;1044;p50"/>
            <p:cNvSpPr/>
            <p:nvPr/>
          </p:nvSpPr>
          <p:spPr>
            <a:xfrm>
              <a:off x="5904653" y="3341551"/>
              <a:ext cx="58963" cy="44206"/>
            </a:xfrm>
            <a:custGeom>
              <a:avLst/>
              <a:gdLst/>
              <a:ahLst/>
              <a:cxnLst/>
              <a:rect l="l" t="t" r="r" b="b"/>
              <a:pathLst>
                <a:path w="3668" h="2750" extrusionOk="0">
                  <a:moveTo>
                    <a:pt x="3227" y="0"/>
                  </a:moveTo>
                  <a:lnTo>
                    <a:pt x="2311" y="477"/>
                  </a:lnTo>
                  <a:lnTo>
                    <a:pt x="3667" y="0"/>
                  </a:lnTo>
                  <a:close/>
                  <a:moveTo>
                    <a:pt x="1834" y="917"/>
                  </a:moveTo>
                  <a:lnTo>
                    <a:pt x="1394" y="1393"/>
                  </a:lnTo>
                  <a:lnTo>
                    <a:pt x="1" y="2750"/>
                  </a:lnTo>
                  <a:lnTo>
                    <a:pt x="1834" y="1393"/>
                  </a:lnTo>
                  <a:lnTo>
                    <a:pt x="1834" y="917"/>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045" name="Google Shape;1045;p50"/>
            <p:cNvSpPr/>
            <p:nvPr/>
          </p:nvSpPr>
          <p:spPr>
            <a:xfrm>
              <a:off x="5830997" y="3422874"/>
              <a:ext cx="73672" cy="95486"/>
            </a:xfrm>
            <a:custGeom>
              <a:avLst/>
              <a:gdLst/>
              <a:ahLst/>
              <a:cxnLst/>
              <a:rect l="l" t="t" r="r" b="b"/>
              <a:pathLst>
                <a:path w="4583" h="5940" extrusionOk="0">
                  <a:moveTo>
                    <a:pt x="3666" y="5939"/>
                  </a:moveTo>
                  <a:lnTo>
                    <a:pt x="3227" y="5500"/>
                  </a:lnTo>
                  <a:lnTo>
                    <a:pt x="2750" y="4583"/>
                  </a:lnTo>
                  <a:lnTo>
                    <a:pt x="2310" y="3667"/>
                  </a:lnTo>
                  <a:lnTo>
                    <a:pt x="1833" y="3190"/>
                  </a:lnTo>
                  <a:lnTo>
                    <a:pt x="1833" y="2750"/>
                  </a:lnTo>
                  <a:lnTo>
                    <a:pt x="1394" y="1834"/>
                  </a:lnTo>
                  <a:lnTo>
                    <a:pt x="917" y="1357"/>
                  </a:lnTo>
                  <a:lnTo>
                    <a:pt x="477" y="917"/>
                  </a:lnTo>
                  <a:lnTo>
                    <a:pt x="477" y="0"/>
                  </a:lnTo>
                  <a:lnTo>
                    <a:pt x="0" y="0"/>
                  </a:lnTo>
                  <a:lnTo>
                    <a:pt x="477" y="0"/>
                  </a:lnTo>
                  <a:lnTo>
                    <a:pt x="477" y="917"/>
                  </a:lnTo>
                  <a:lnTo>
                    <a:pt x="917" y="1357"/>
                  </a:lnTo>
                  <a:lnTo>
                    <a:pt x="1394" y="1834"/>
                  </a:lnTo>
                  <a:lnTo>
                    <a:pt x="1833" y="2750"/>
                  </a:lnTo>
                  <a:lnTo>
                    <a:pt x="1833" y="3190"/>
                  </a:lnTo>
                  <a:lnTo>
                    <a:pt x="2310" y="3667"/>
                  </a:lnTo>
                  <a:lnTo>
                    <a:pt x="2750" y="4583"/>
                  </a:lnTo>
                  <a:lnTo>
                    <a:pt x="3227" y="5500"/>
                  </a:lnTo>
                  <a:lnTo>
                    <a:pt x="3666" y="5939"/>
                  </a:lnTo>
                  <a:lnTo>
                    <a:pt x="4143" y="5939"/>
                  </a:lnTo>
                  <a:lnTo>
                    <a:pt x="4583" y="5939"/>
                  </a:lnTo>
                  <a:lnTo>
                    <a:pt x="4143" y="5939"/>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046" name="Google Shape;1046;p50"/>
            <p:cNvSpPr/>
            <p:nvPr/>
          </p:nvSpPr>
          <p:spPr>
            <a:xfrm>
              <a:off x="5816256" y="3393409"/>
              <a:ext cx="7684" cy="14741"/>
            </a:xfrm>
            <a:custGeom>
              <a:avLst/>
              <a:gdLst/>
              <a:ahLst/>
              <a:cxnLst/>
              <a:rect l="l" t="t" r="r" b="b"/>
              <a:pathLst>
                <a:path w="478" h="917" extrusionOk="0">
                  <a:moveTo>
                    <a:pt x="1" y="0"/>
                  </a:moveTo>
                  <a:lnTo>
                    <a:pt x="478" y="917"/>
                  </a:lnTo>
                  <a:lnTo>
                    <a:pt x="478"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047" name="Google Shape;1047;p50"/>
            <p:cNvSpPr/>
            <p:nvPr/>
          </p:nvSpPr>
          <p:spPr>
            <a:xfrm>
              <a:off x="6059648" y="3408133"/>
              <a:ext cx="14757" cy="16"/>
            </a:xfrm>
            <a:custGeom>
              <a:avLst/>
              <a:gdLst/>
              <a:ahLst/>
              <a:cxnLst/>
              <a:rect l="l" t="t" r="r" b="b"/>
              <a:pathLst>
                <a:path w="918" h="1" extrusionOk="0">
                  <a:moveTo>
                    <a:pt x="917" y="1"/>
                  </a:moveTo>
                  <a:lnTo>
                    <a:pt x="1" y="1"/>
                  </a:lnTo>
                  <a:lnTo>
                    <a:pt x="1"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048" name="Google Shape;1048;p50"/>
            <p:cNvSpPr/>
            <p:nvPr/>
          </p:nvSpPr>
          <p:spPr>
            <a:xfrm>
              <a:off x="6051996" y="3378668"/>
              <a:ext cx="14741" cy="7089"/>
            </a:xfrm>
            <a:custGeom>
              <a:avLst/>
              <a:gdLst/>
              <a:ahLst/>
              <a:cxnLst/>
              <a:rect l="l" t="t" r="r" b="b"/>
              <a:pathLst>
                <a:path w="917" h="441" extrusionOk="0">
                  <a:moveTo>
                    <a:pt x="917" y="1"/>
                  </a:moveTo>
                  <a:lnTo>
                    <a:pt x="917" y="1"/>
                  </a:lnTo>
                  <a:lnTo>
                    <a:pt x="0" y="441"/>
                  </a:lnTo>
                  <a:lnTo>
                    <a:pt x="0" y="44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049" name="Google Shape;1049;p50"/>
            <p:cNvSpPr/>
            <p:nvPr/>
          </p:nvSpPr>
          <p:spPr>
            <a:xfrm>
              <a:off x="5978324" y="3349202"/>
              <a:ext cx="7684" cy="7089"/>
            </a:xfrm>
            <a:custGeom>
              <a:avLst/>
              <a:gdLst/>
              <a:ahLst/>
              <a:cxnLst/>
              <a:rect l="l" t="t" r="r" b="b"/>
              <a:pathLst>
                <a:path w="478" h="441" extrusionOk="0">
                  <a:moveTo>
                    <a:pt x="477" y="1"/>
                  </a:moveTo>
                  <a:lnTo>
                    <a:pt x="477" y="1"/>
                  </a:lnTo>
                  <a:lnTo>
                    <a:pt x="477" y="1"/>
                  </a:lnTo>
                  <a:lnTo>
                    <a:pt x="477" y="1"/>
                  </a:lnTo>
                  <a:lnTo>
                    <a:pt x="1" y="441"/>
                  </a:lnTo>
                  <a:lnTo>
                    <a:pt x="1" y="44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050" name="Google Shape;1050;p50"/>
            <p:cNvSpPr/>
            <p:nvPr/>
          </p:nvSpPr>
          <p:spPr>
            <a:xfrm>
              <a:off x="5934134" y="3547809"/>
              <a:ext cx="7668" cy="7684"/>
            </a:xfrm>
            <a:custGeom>
              <a:avLst/>
              <a:gdLst/>
              <a:ahLst/>
              <a:cxnLst/>
              <a:rect l="l" t="t" r="r" b="b"/>
              <a:pathLst>
                <a:path w="477" h="478" extrusionOk="0">
                  <a:moveTo>
                    <a:pt x="477" y="477"/>
                  </a:moveTo>
                  <a:lnTo>
                    <a:pt x="0" y="0"/>
                  </a:lnTo>
                  <a:lnTo>
                    <a:pt x="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051" name="Google Shape;1051;p50"/>
            <p:cNvSpPr/>
            <p:nvPr/>
          </p:nvSpPr>
          <p:spPr>
            <a:xfrm>
              <a:off x="6177510" y="1816998"/>
              <a:ext cx="21830" cy="7089"/>
            </a:xfrm>
            <a:custGeom>
              <a:avLst/>
              <a:gdLst/>
              <a:ahLst/>
              <a:cxnLst/>
              <a:rect l="l" t="t" r="r" b="b"/>
              <a:pathLst>
                <a:path w="1358" h="441" extrusionOk="0">
                  <a:moveTo>
                    <a:pt x="1" y="0"/>
                  </a:moveTo>
                  <a:lnTo>
                    <a:pt x="1357" y="440"/>
                  </a:lnTo>
                  <a:lnTo>
                    <a:pt x="1357" y="440"/>
                  </a:lnTo>
                  <a:lnTo>
                    <a:pt x="441"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052" name="Google Shape;1052;p50"/>
            <p:cNvSpPr/>
            <p:nvPr/>
          </p:nvSpPr>
          <p:spPr>
            <a:xfrm>
              <a:off x="6148044" y="1846463"/>
              <a:ext cx="21830" cy="7089"/>
            </a:xfrm>
            <a:custGeom>
              <a:avLst/>
              <a:gdLst/>
              <a:ahLst/>
              <a:cxnLst/>
              <a:rect l="l" t="t" r="r" b="b"/>
              <a:pathLst>
                <a:path w="1358" h="441" extrusionOk="0">
                  <a:moveTo>
                    <a:pt x="1" y="0"/>
                  </a:moveTo>
                  <a:lnTo>
                    <a:pt x="1357" y="440"/>
                  </a:lnTo>
                  <a:lnTo>
                    <a:pt x="1357" y="44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053" name="Google Shape;1053;p50"/>
            <p:cNvSpPr/>
            <p:nvPr/>
          </p:nvSpPr>
          <p:spPr>
            <a:xfrm>
              <a:off x="6184583" y="1787532"/>
              <a:ext cx="7684" cy="16"/>
            </a:xfrm>
            <a:custGeom>
              <a:avLst/>
              <a:gdLst/>
              <a:ahLst/>
              <a:cxnLst/>
              <a:rect l="l" t="t" r="r" b="b"/>
              <a:pathLst>
                <a:path w="478" h="1" extrusionOk="0">
                  <a:moveTo>
                    <a:pt x="1" y="0"/>
                  </a:moveTo>
                  <a:lnTo>
                    <a:pt x="477"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054" name="Google Shape;1054;p50"/>
            <p:cNvSpPr/>
            <p:nvPr/>
          </p:nvSpPr>
          <p:spPr>
            <a:xfrm>
              <a:off x="6192250" y="1787532"/>
              <a:ext cx="29482" cy="14741"/>
            </a:xfrm>
            <a:custGeom>
              <a:avLst/>
              <a:gdLst/>
              <a:ahLst/>
              <a:cxnLst/>
              <a:rect l="l" t="t" r="r" b="b"/>
              <a:pathLst>
                <a:path w="1834" h="917" extrusionOk="0">
                  <a:moveTo>
                    <a:pt x="0" y="0"/>
                  </a:moveTo>
                  <a:lnTo>
                    <a:pt x="440" y="440"/>
                  </a:lnTo>
                  <a:lnTo>
                    <a:pt x="1833" y="917"/>
                  </a:lnTo>
                  <a:lnTo>
                    <a:pt x="917" y="440"/>
                  </a:lnTo>
                  <a:lnTo>
                    <a:pt x="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055" name="Google Shape;1055;p50"/>
            <p:cNvSpPr/>
            <p:nvPr/>
          </p:nvSpPr>
          <p:spPr>
            <a:xfrm>
              <a:off x="5875187" y="2583100"/>
              <a:ext cx="7684" cy="16"/>
            </a:xfrm>
            <a:custGeom>
              <a:avLst/>
              <a:gdLst/>
              <a:ahLst/>
              <a:cxnLst/>
              <a:rect l="l" t="t" r="r" b="b"/>
              <a:pathLst>
                <a:path w="478" h="1" extrusionOk="0">
                  <a:moveTo>
                    <a:pt x="478" y="1"/>
                  </a:moveTo>
                  <a:lnTo>
                    <a:pt x="478" y="1"/>
                  </a:lnTo>
                  <a:lnTo>
                    <a:pt x="1"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056" name="Google Shape;1056;p50"/>
            <p:cNvSpPr/>
            <p:nvPr/>
          </p:nvSpPr>
          <p:spPr>
            <a:xfrm>
              <a:off x="6243514" y="1824071"/>
              <a:ext cx="7684" cy="7668"/>
            </a:xfrm>
            <a:custGeom>
              <a:avLst/>
              <a:gdLst/>
              <a:ahLst/>
              <a:cxnLst/>
              <a:rect l="l" t="t" r="r" b="b"/>
              <a:pathLst>
                <a:path w="478" h="477" extrusionOk="0">
                  <a:moveTo>
                    <a:pt x="1" y="0"/>
                  </a:moveTo>
                  <a:lnTo>
                    <a:pt x="1" y="0"/>
                  </a:lnTo>
                  <a:lnTo>
                    <a:pt x="477" y="477"/>
                  </a:lnTo>
                  <a:lnTo>
                    <a:pt x="477" y="477"/>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057" name="Google Shape;1057;p50"/>
            <p:cNvSpPr/>
            <p:nvPr/>
          </p:nvSpPr>
          <p:spPr>
            <a:xfrm>
              <a:off x="6125652" y="1868261"/>
              <a:ext cx="14757" cy="7684"/>
            </a:xfrm>
            <a:custGeom>
              <a:avLst/>
              <a:gdLst/>
              <a:ahLst/>
              <a:cxnLst/>
              <a:rect l="l" t="t" r="r" b="b"/>
              <a:pathLst>
                <a:path w="918" h="478" extrusionOk="0">
                  <a:moveTo>
                    <a:pt x="1" y="1"/>
                  </a:moveTo>
                  <a:lnTo>
                    <a:pt x="917" y="477"/>
                  </a:lnTo>
                  <a:lnTo>
                    <a:pt x="917" y="477"/>
                  </a:lnTo>
                  <a:lnTo>
                    <a:pt x="477"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058" name="Google Shape;1058;p50"/>
            <p:cNvSpPr/>
            <p:nvPr/>
          </p:nvSpPr>
          <p:spPr>
            <a:xfrm>
              <a:off x="5912320" y="2258980"/>
              <a:ext cx="7089" cy="7089"/>
            </a:xfrm>
            <a:custGeom>
              <a:avLst/>
              <a:gdLst/>
              <a:ahLst/>
              <a:cxnLst/>
              <a:rect l="l" t="t" r="r" b="b"/>
              <a:pathLst>
                <a:path w="441" h="441" extrusionOk="0">
                  <a:moveTo>
                    <a:pt x="1" y="0"/>
                  </a:moveTo>
                  <a:lnTo>
                    <a:pt x="1" y="0"/>
                  </a:lnTo>
                  <a:lnTo>
                    <a:pt x="1" y="440"/>
                  </a:lnTo>
                  <a:lnTo>
                    <a:pt x="440" y="440"/>
                  </a:lnTo>
                  <a:lnTo>
                    <a:pt x="440" y="440"/>
                  </a:lnTo>
                  <a:lnTo>
                    <a:pt x="1" y="44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059" name="Google Shape;1059;p50"/>
            <p:cNvSpPr/>
            <p:nvPr/>
          </p:nvSpPr>
          <p:spPr>
            <a:xfrm>
              <a:off x="6089113" y="1897726"/>
              <a:ext cx="21830" cy="7684"/>
            </a:xfrm>
            <a:custGeom>
              <a:avLst/>
              <a:gdLst/>
              <a:ahLst/>
              <a:cxnLst/>
              <a:rect l="l" t="t" r="r" b="b"/>
              <a:pathLst>
                <a:path w="1358" h="478" extrusionOk="0">
                  <a:moveTo>
                    <a:pt x="1" y="1"/>
                  </a:moveTo>
                  <a:lnTo>
                    <a:pt x="917" y="477"/>
                  </a:lnTo>
                  <a:lnTo>
                    <a:pt x="1357" y="477"/>
                  </a:lnTo>
                  <a:lnTo>
                    <a:pt x="1"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060" name="Google Shape;1060;p50"/>
            <p:cNvSpPr/>
            <p:nvPr/>
          </p:nvSpPr>
          <p:spPr>
            <a:xfrm>
              <a:off x="6287720" y="1816998"/>
              <a:ext cx="14741" cy="14741"/>
            </a:xfrm>
            <a:custGeom>
              <a:avLst/>
              <a:gdLst/>
              <a:ahLst/>
              <a:cxnLst/>
              <a:rect l="l" t="t" r="r" b="b"/>
              <a:pathLst>
                <a:path w="917" h="917" extrusionOk="0">
                  <a:moveTo>
                    <a:pt x="0" y="0"/>
                  </a:moveTo>
                  <a:lnTo>
                    <a:pt x="0" y="0"/>
                  </a:lnTo>
                  <a:lnTo>
                    <a:pt x="477" y="0"/>
                  </a:lnTo>
                  <a:lnTo>
                    <a:pt x="917" y="917"/>
                  </a:lnTo>
                  <a:lnTo>
                    <a:pt x="917" y="917"/>
                  </a:lnTo>
                  <a:lnTo>
                    <a:pt x="477"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061" name="Google Shape;1061;p50"/>
            <p:cNvSpPr/>
            <p:nvPr/>
          </p:nvSpPr>
          <p:spPr>
            <a:xfrm>
              <a:off x="6656030" y="2833565"/>
              <a:ext cx="7684" cy="16"/>
            </a:xfrm>
            <a:custGeom>
              <a:avLst/>
              <a:gdLst/>
              <a:ahLst/>
              <a:cxnLst/>
              <a:rect l="l" t="t" r="r" b="b"/>
              <a:pathLst>
                <a:path w="478" h="1" extrusionOk="0">
                  <a:moveTo>
                    <a:pt x="477" y="0"/>
                  </a:moveTo>
                  <a:lnTo>
                    <a:pt x="1"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062" name="Google Shape;1062;p50"/>
            <p:cNvSpPr/>
            <p:nvPr/>
          </p:nvSpPr>
          <p:spPr>
            <a:xfrm>
              <a:off x="6722629" y="2840638"/>
              <a:ext cx="16" cy="16"/>
            </a:xfrm>
            <a:custGeom>
              <a:avLst/>
              <a:gdLst/>
              <a:ahLst/>
              <a:cxnLst/>
              <a:rect l="l" t="t" r="r" b="b"/>
              <a:pathLst>
                <a:path w="1" h="1" extrusionOk="0">
                  <a:moveTo>
                    <a:pt x="0" y="0"/>
                  </a:moveTo>
                  <a:lnTo>
                    <a:pt x="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063" name="Google Shape;1063;p50"/>
            <p:cNvSpPr/>
            <p:nvPr/>
          </p:nvSpPr>
          <p:spPr>
            <a:xfrm>
              <a:off x="6921220" y="2995617"/>
              <a:ext cx="14757" cy="16"/>
            </a:xfrm>
            <a:custGeom>
              <a:avLst/>
              <a:gdLst/>
              <a:ahLst/>
              <a:cxnLst/>
              <a:rect l="l" t="t" r="r" b="b"/>
              <a:pathLst>
                <a:path w="918" h="1" extrusionOk="0">
                  <a:moveTo>
                    <a:pt x="917" y="1"/>
                  </a:moveTo>
                  <a:lnTo>
                    <a:pt x="1"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064" name="Google Shape;1064;p50"/>
            <p:cNvSpPr/>
            <p:nvPr/>
          </p:nvSpPr>
          <p:spPr>
            <a:xfrm>
              <a:off x="5830997" y="2649104"/>
              <a:ext cx="14741" cy="14757"/>
            </a:xfrm>
            <a:custGeom>
              <a:avLst/>
              <a:gdLst/>
              <a:ahLst/>
              <a:cxnLst/>
              <a:rect l="l" t="t" r="r" b="b"/>
              <a:pathLst>
                <a:path w="917" h="918" extrusionOk="0">
                  <a:moveTo>
                    <a:pt x="0" y="1"/>
                  </a:moveTo>
                  <a:lnTo>
                    <a:pt x="0" y="477"/>
                  </a:lnTo>
                  <a:lnTo>
                    <a:pt x="917" y="917"/>
                  </a:lnTo>
                  <a:lnTo>
                    <a:pt x="477" y="477"/>
                  </a:lnTo>
                  <a:lnTo>
                    <a:pt x="477"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065" name="Google Shape;1065;p50"/>
            <p:cNvSpPr/>
            <p:nvPr/>
          </p:nvSpPr>
          <p:spPr>
            <a:xfrm>
              <a:off x="6236441" y="1853536"/>
              <a:ext cx="58947" cy="81340"/>
            </a:xfrm>
            <a:custGeom>
              <a:avLst/>
              <a:gdLst/>
              <a:ahLst/>
              <a:cxnLst/>
              <a:rect l="l" t="t" r="r" b="b"/>
              <a:pathLst>
                <a:path w="3667" h="5060" extrusionOk="0">
                  <a:moveTo>
                    <a:pt x="1" y="0"/>
                  </a:moveTo>
                  <a:lnTo>
                    <a:pt x="917" y="477"/>
                  </a:lnTo>
                  <a:lnTo>
                    <a:pt x="2274" y="917"/>
                  </a:lnTo>
                  <a:lnTo>
                    <a:pt x="1357" y="477"/>
                  </a:lnTo>
                  <a:lnTo>
                    <a:pt x="1" y="0"/>
                  </a:lnTo>
                  <a:close/>
                  <a:moveTo>
                    <a:pt x="3190" y="3666"/>
                  </a:moveTo>
                  <a:lnTo>
                    <a:pt x="3190" y="4143"/>
                  </a:lnTo>
                  <a:lnTo>
                    <a:pt x="2750" y="5059"/>
                  </a:lnTo>
                  <a:lnTo>
                    <a:pt x="3190" y="5059"/>
                  </a:lnTo>
                  <a:lnTo>
                    <a:pt x="3667" y="4143"/>
                  </a:lnTo>
                  <a:lnTo>
                    <a:pt x="3190" y="3666"/>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066" name="Google Shape;1066;p50"/>
            <p:cNvSpPr/>
            <p:nvPr/>
          </p:nvSpPr>
          <p:spPr>
            <a:xfrm>
              <a:off x="6390841" y="1691468"/>
              <a:ext cx="22409" cy="22409"/>
            </a:xfrm>
            <a:custGeom>
              <a:avLst/>
              <a:gdLst/>
              <a:ahLst/>
              <a:cxnLst/>
              <a:rect l="l" t="t" r="r" b="b"/>
              <a:pathLst>
                <a:path w="1394" h="1394" extrusionOk="0">
                  <a:moveTo>
                    <a:pt x="477" y="1"/>
                  </a:moveTo>
                  <a:lnTo>
                    <a:pt x="1" y="1"/>
                  </a:lnTo>
                  <a:lnTo>
                    <a:pt x="477" y="1"/>
                  </a:lnTo>
                  <a:lnTo>
                    <a:pt x="1" y="1394"/>
                  </a:lnTo>
                  <a:lnTo>
                    <a:pt x="1394" y="1394"/>
                  </a:lnTo>
                  <a:lnTo>
                    <a:pt x="1394" y="1394"/>
                  </a:lnTo>
                  <a:lnTo>
                    <a:pt x="1" y="1394"/>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067" name="Google Shape;1067;p50"/>
            <p:cNvSpPr/>
            <p:nvPr/>
          </p:nvSpPr>
          <p:spPr>
            <a:xfrm>
              <a:off x="6346651" y="1713860"/>
              <a:ext cx="7668" cy="16"/>
            </a:xfrm>
            <a:custGeom>
              <a:avLst/>
              <a:gdLst/>
              <a:ahLst/>
              <a:cxnLst/>
              <a:rect l="l" t="t" r="r" b="b"/>
              <a:pathLst>
                <a:path w="477" h="1" extrusionOk="0">
                  <a:moveTo>
                    <a:pt x="0" y="1"/>
                  </a:moveTo>
                  <a:lnTo>
                    <a:pt x="477"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068" name="Google Shape;1068;p50"/>
            <p:cNvSpPr/>
            <p:nvPr/>
          </p:nvSpPr>
          <p:spPr>
            <a:xfrm>
              <a:off x="6427974" y="1750399"/>
              <a:ext cx="7089" cy="22409"/>
            </a:xfrm>
            <a:custGeom>
              <a:avLst/>
              <a:gdLst/>
              <a:ahLst/>
              <a:cxnLst/>
              <a:rect l="l" t="t" r="r" b="b"/>
              <a:pathLst>
                <a:path w="441" h="1394" extrusionOk="0">
                  <a:moveTo>
                    <a:pt x="0" y="1"/>
                  </a:moveTo>
                  <a:lnTo>
                    <a:pt x="0" y="917"/>
                  </a:lnTo>
                  <a:lnTo>
                    <a:pt x="440" y="1394"/>
                  </a:lnTo>
                  <a:lnTo>
                    <a:pt x="440" y="917"/>
                  </a:lnTo>
                  <a:lnTo>
                    <a:pt x="0"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069" name="Google Shape;1069;p50"/>
            <p:cNvSpPr/>
            <p:nvPr/>
          </p:nvSpPr>
          <p:spPr>
            <a:xfrm>
              <a:off x="6302445" y="1617812"/>
              <a:ext cx="22409" cy="66599"/>
            </a:xfrm>
            <a:custGeom>
              <a:avLst/>
              <a:gdLst/>
              <a:ahLst/>
              <a:cxnLst/>
              <a:rect l="l" t="t" r="r" b="b"/>
              <a:pathLst>
                <a:path w="1394" h="4143" extrusionOk="0">
                  <a:moveTo>
                    <a:pt x="1394" y="0"/>
                  </a:moveTo>
                  <a:lnTo>
                    <a:pt x="917" y="917"/>
                  </a:lnTo>
                  <a:lnTo>
                    <a:pt x="917" y="1393"/>
                  </a:lnTo>
                  <a:lnTo>
                    <a:pt x="1" y="2310"/>
                  </a:lnTo>
                  <a:lnTo>
                    <a:pt x="1" y="3226"/>
                  </a:lnTo>
                  <a:lnTo>
                    <a:pt x="1" y="3666"/>
                  </a:lnTo>
                  <a:lnTo>
                    <a:pt x="477" y="4143"/>
                  </a:lnTo>
                  <a:lnTo>
                    <a:pt x="477" y="3226"/>
                  </a:lnTo>
                  <a:lnTo>
                    <a:pt x="917" y="2310"/>
                  </a:lnTo>
                  <a:lnTo>
                    <a:pt x="1394" y="917"/>
                  </a:lnTo>
                  <a:lnTo>
                    <a:pt x="1394" y="477"/>
                  </a:lnTo>
                  <a:lnTo>
                    <a:pt x="1394"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070" name="Google Shape;1070;p50"/>
            <p:cNvSpPr/>
            <p:nvPr/>
          </p:nvSpPr>
          <p:spPr>
            <a:xfrm>
              <a:off x="5131477" y="2877755"/>
              <a:ext cx="16" cy="7089"/>
            </a:xfrm>
            <a:custGeom>
              <a:avLst/>
              <a:gdLst/>
              <a:ahLst/>
              <a:cxnLst/>
              <a:rect l="l" t="t" r="r" b="b"/>
              <a:pathLst>
                <a:path w="1" h="441" extrusionOk="0">
                  <a:moveTo>
                    <a:pt x="1" y="441"/>
                  </a:moveTo>
                  <a:lnTo>
                    <a:pt x="1" y="441"/>
                  </a:lnTo>
                  <a:lnTo>
                    <a:pt x="1" y="1"/>
                  </a:lnTo>
                  <a:lnTo>
                    <a:pt x="1"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071" name="Google Shape;1071;p50"/>
            <p:cNvSpPr/>
            <p:nvPr/>
          </p:nvSpPr>
          <p:spPr>
            <a:xfrm>
              <a:off x="4843896" y="2914293"/>
              <a:ext cx="14757" cy="7684"/>
            </a:xfrm>
            <a:custGeom>
              <a:avLst/>
              <a:gdLst/>
              <a:ahLst/>
              <a:cxnLst/>
              <a:rect l="l" t="t" r="r" b="b"/>
              <a:pathLst>
                <a:path w="918" h="478" extrusionOk="0">
                  <a:moveTo>
                    <a:pt x="477" y="1"/>
                  </a:moveTo>
                  <a:lnTo>
                    <a:pt x="1" y="477"/>
                  </a:lnTo>
                  <a:lnTo>
                    <a:pt x="477" y="477"/>
                  </a:lnTo>
                  <a:lnTo>
                    <a:pt x="917"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072" name="Google Shape;1072;p50"/>
            <p:cNvSpPr/>
            <p:nvPr/>
          </p:nvSpPr>
          <p:spPr>
            <a:xfrm>
              <a:off x="5146218" y="2870103"/>
              <a:ext cx="7089" cy="7668"/>
            </a:xfrm>
            <a:custGeom>
              <a:avLst/>
              <a:gdLst/>
              <a:ahLst/>
              <a:cxnLst/>
              <a:rect l="l" t="t" r="r" b="b"/>
              <a:pathLst>
                <a:path w="441" h="477" extrusionOk="0">
                  <a:moveTo>
                    <a:pt x="440" y="477"/>
                  </a:moveTo>
                  <a:lnTo>
                    <a:pt x="440" y="477"/>
                  </a:lnTo>
                  <a:lnTo>
                    <a:pt x="0" y="0"/>
                  </a:lnTo>
                  <a:lnTo>
                    <a:pt x="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073" name="Google Shape;1073;p50"/>
            <p:cNvSpPr/>
            <p:nvPr/>
          </p:nvSpPr>
          <p:spPr>
            <a:xfrm>
              <a:off x="4822098" y="2877755"/>
              <a:ext cx="14741" cy="7089"/>
            </a:xfrm>
            <a:custGeom>
              <a:avLst/>
              <a:gdLst/>
              <a:ahLst/>
              <a:cxnLst/>
              <a:rect l="l" t="t" r="r" b="b"/>
              <a:pathLst>
                <a:path w="917" h="441" extrusionOk="0">
                  <a:moveTo>
                    <a:pt x="0" y="1"/>
                  </a:moveTo>
                  <a:lnTo>
                    <a:pt x="0" y="1"/>
                  </a:lnTo>
                  <a:lnTo>
                    <a:pt x="440" y="1"/>
                  </a:lnTo>
                  <a:lnTo>
                    <a:pt x="917" y="441"/>
                  </a:lnTo>
                  <a:lnTo>
                    <a:pt x="917" y="441"/>
                  </a:lnTo>
                  <a:lnTo>
                    <a:pt x="440"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074" name="Google Shape;1074;p50"/>
            <p:cNvSpPr/>
            <p:nvPr/>
          </p:nvSpPr>
          <p:spPr>
            <a:xfrm>
              <a:off x="6221716" y="1846463"/>
              <a:ext cx="7089" cy="7089"/>
            </a:xfrm>
            <a:custGeom>
              <a:avLst/>
              <a:gdLst/>
              <a:ahLst/>
              <a:cxnLst/>
              <a:rect l="l" t="t" r="r" b="b"/>
              <a:pathLst>
                <a:path w="441" h="441" extrusionOk="0">
                  <a:moveTo>
                    <a:pt x="0" y="0"/>
                  </a:moveTo>
                  <a:lnTo>
                    <a:pt x="0" y="0"/>
                  </a:lnTo>
                  <a:lnTo>
                    <a:pt x="440" y="44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075" name="Google Shape;1075;p50"/>
            <p:cNvSpPr/>
            <p:nvPr/>
          </p:nvSpPr>
          <p:spPr>
            <a:xfrm>
              <a:off x="7385610" y="3216616"/>
              <a:ext cx="16" cy="16"/>
            </a:xfrm>
            <a:custGeom>
              <a:avLst/>
              <a:gdLst/>
              <a:ahLst/>
              <a:cxnLst/>
              <a:rect l="l" t="t" r="r" b="b"/>
              <a:pathLst>
                <a:path w="1" h="1" extrusionOk="0">
                  <a:moveTo>
                    <a:pt x="0" y="0"/>
                  </a:moveTo>
                  <a:lnTo>
                    <a:pt x="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076" name="Google Shape;1076;p50"/>
            <p:cNvSpPr/>
            <p:nvPr/>
          </p:nvSpPr>
          <p:spPr>
            <a:xfrm>
              <a:off x="5028356" y="3164758"/>
              <a:ext cx="16" cy="16"/>
            </a:xfrm>
            <a:custGeom>
              <a:avLst/>
              <a:gdLst/>
              <a:ahLst/>
              <a:cxnLst/>
              <a:rect l="l" t="t" r="r" b="b"/>
              <a:pathLst>
                <a:path w="1" h="1" extrusionOk="0">
                  <a:moveTo>
                    <a:pt x="0" y="0"/>
                  </a:moveTo>
                  <a:lnTo>
                    <a:pt x="0" y="0"/>
                  </a:lnTo>
                  <a:lnTo>
                    <a:pt x="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077" name="Google Shape;1077;p50"/>
            <p:cNvSpPr/>
            <p:nvPr/>
          </p:nvSpPr>
          <p:spPr>
            <a:xfrm>
              <a:off x="4681843" y="3002690"/>
              <a:ext cx="37133" cy="14757"/>
            </a:xfrm>
            <a:custGeom>
              <a:avLst/>
              <a:gdLst/>
              <a:ahLst/>
              <a:cxnLst/>
              <a:rect l="l" t="t" r="r" b="b"/>
              <a:pathLst>
                <a:path w="2310" h="918" extrusionOk="0">
                  <a:moveTo>
                    <a:pt x="477" y="1"/>
                  </a:moveTo>
                  <a:lnTo>
                    <a:pt x="0" y="477"/>
                  </a:lnTo>
                  <a:lnTo>
                    <a:pt x="477" y="477"/>
                  </a:lnTo>
                  <a:lnTo>
                    <a:pt x="917" y="917"/>
                  </a:lnTo>
                  <a:lnTo>
                    <a:pt x="2310" y="917"/>
                  </a:lnTo>
                  <a:lnTo>
                    <a:pt x="1833" y="477"/>
                  </a:lnTo>
                  <a:lnTo>
                    <a:pt x="917" y="477"/>
                  </a:lnTo>
                  <a:lnTo>
                    <a:pt x="477"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078" name="Google Shape;1078;p50"/>
            <p:cNvSpPr/>
            <p:nvPr/>
          </p:nvSpPr>
          <p:spPr>
            <a:xfrm>
              <a:off x="5123826" y="2884828"/>
              <a:ext cx="16" cy="7684"/>
            </a:xfrm>
            <a:custGeom>
              <a:avLst/>
              <a:gdLst/>
              <a:ahLst/>
              <a:cxnLst/>
              <a:rect l="l" t="t" r="r" b="b"/>
              <a:pathLst>
                <a:path w="1" h="478" extrusionOk="0">
                  <a:moveTo>
                    <a:pt x="0" y="477"/>
                  </a:moveTo>
                  <a:lnTo>
                    <a:pt x="0" y="1"/>
                  </a:lnTo>
                  <a:lnTo>
                    <a:pt x="0"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079" name="Google Shape;1079;p50"/>
            <p:cNvSpPr/>
            <p:nvPr/>
          </p:nvSpPr>
          <p:spPr>
            <a:xfrm>
              <a:off x="4888102" y="2951426"/>
              <a:ext cx="7668" cy="7089"/>
            </a:xfrm>
            <a:custGeom>
              <a:avLst/>
              <a:gdLst/>
              <a:ahLst/>
              <a:cxnLst/>
              <a:rect l="l" t="t" r="r" b="b"/>
              <a:pathLst>
                <a:path w="477" h="441" extrusionOk="0">
                  <a:moveTo>
                    <a:pt x="0" y="0"/>
                  </a:moveTo>
                  <a:lnTo>
                    <a:pt x="477" y="440"/>
                  </a:lnTo>
                  <a:lnTo>
                    <a:pt x="477"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080" name="Google Shape;1080;p50"/>
            <p:cNvSpPr/>
            <p:nvPr/>
          </p:nvSpPr>
          <p:spPr>
            <a:xfrm>
              <a:off x="6449772" y="1846463"/>
              <a:ext cx="7684" cy="16"/>
            </a:xfrm>
            <a:custGeom>
              <a:avLst/>
              <a:gdLst/>
              <a:ahLst/>
              <a:cxnLst/>
              <a:rect l="l" t="t" r="r" b="b"/>
              <a:pathLst>
                <a:path w="478" h="1" extrusionOk="0">
                  <a:moveTo>
                    <a:pt x="477" y="0"/>
                  </a:moveTo>
                  <a:lnTo>
                    <a:pt x="1" y="0"/>
                  </a:lnTo>
                  <a:lnTo>
                    <a:pt x="1"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081" name="Google Shape;1081;p50"/>
            <p:cNvSpPr/>
            <p:nvPr/>
          </p:nvSpPr>
          <p:spPr>
            <a:xfrm>
              <a:off x="6582375" y="2185308"/>
              <a:ext cx="16" cy="16"/>
            </a:xfrm>
            <a:custGeom>
              <a:avLst/>
              <a:gdLst/>
              <a:ahLst/>
              <a:cxnLst/>
              <a:rect l="l" t="t" r="r" b="b"/>
              <a:pathLst>
                <a:path w="1" h="1" extrusionOk="0">
                  <a:moveTo>
                    <a:pt x="0" y="1"/>
                  </a:moveTo>
                  <a:lnTo>
                    <a:pt x="0"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082" name="Google Shape;1082;p50"/>
            <p:cNvSpPr/>
            <p:nvPr/>
          </p:nvSpPr>
          <p:spPr>
            <a:xfrm>
              <a:off x="6538168" y="2067446"/>
              <a:ext cx="7684" cy="7089"/>
            </a:xfrm>
            <a:custGeom>
              <a:avLst/>
              <a:gdLst/>
              <a:ahLst/>
              <a:cxnLst/>
              <a:rect l="l" t="t" r="r" b="b"/>
              <a:pathLst>
                <a:path w="478" h="441" extrusionOk="0">
                  <a:moveTo>
                    <a:pt x="1" y="1"/>
                  </a:moveTo>
                  <a:lnTo>
                    <a:pt x="1" y="441"/>
                  </a:lnTo>
                  <a:lnTo>
                    <a:pt x="477" y="441"/>
                  </a:lnTo>
                  <a:lnTo>
                    <a:pt x="1"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083" name="Google Shape;1083;p50"/>
            <p:cNvSpPr/>
            <p:nvPr/>
          </p:nvSpPr>
          <p:spPr>
            <a:xfrm>
              <a:off x="6435047" y="1787532"/>
              <a:ext cx="16" cy="16"/>
            </a:xfrm>
            <a:custGeom>
              <a:avLst/>
              <a:gdLst/>
              <a:ahLst/>
              <a:cxnLst/>
              <a:rect l="l" t="t" r="r" b="b"/>
              <a:pathLst>
                <a:path w="1" h="1" extrusionOk="0">
                  <a:moveTo>
                    <a:pt x="0" y="0"/>
                  </a:moveTo>
                  <a:lnTo>
                    <a:pt x="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084" name="Google Shape;1084;p50"/>
            <p:cNvSpPr/>
            <p:nvPr/>
          </p:nvSpPr>
          <p:spPr>
            <a:xfrm>
              <a:off x="6545836" y="2023256"/>
              <a:ext cx="16" cy="7089"/>
            </a:xfrm>
            <a:custGeom>
              <a:avLst/>
              <a:gdLst/>
              <a:ahLst/>
              <a:cxnLst/>
              <a:rect l="l" t="t" r="r" b="b"/>
              <a:pathLst>
                <a:path w="1" h="441" extrusionOk="0">
                  <a:moveTo>
                    <a:pt x="0" y="0"/>
                  </a:moveTo>
                  <a:lnTo>
                    <a:pt x="0" y="0"/>
                  </a:lnTo>
                  <a:lnTo>
                    <a:pt x="0" y="44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085" name="Google Shape;1085;p50"/>
            <p:cNvSpPr/>
            <p:nvPr/>
          </p:nvSpPr>
          <p:spPr>
            <a:xfrm>
              <a:off x="6994891" y="2030329"/>
              <a:ext cx="58947" cy="22409"/>
            </a:xfrm>
            <a:custGeom>
              <a:avLst/>
              <a:gdLst/>
              <a:ahLst/>
              <a:cxnLst/>
              <a:rect l="l" t="t" r="r" b="b"/>
              <a:pathLst>
                <a:path w="3667" h="1394" extrusionOk="0">
                  <a:moveTo>
                    <a:pt x="2310" y="0"/>
                  </a:moveTo>
                  <a:lnTo>
                    <a:pt x="0" y="917"/>
                  </a:lnTo>
                  <a:lnTo>
                    <a:pt x="917" y="1393"/>
                  </a:lnTo>
                  <a:lnTo>
                    <a:pt x="1833" y="1393"/>
                  </a:lnTo>
                  <a:lnTo>
                    <a:pt x="2310" y="917"/>
                  </a:lnTo>
                  <a:lnTo>
                    <a:pt x="3666" y="1393"/>
                  </a:lnTo>
                  <a:lnTo>
                    <a:pt x="3666" y="1393"/>
                  </a:lnTo>
                  <a:lnTo>
                    <a:pt x="2750" y="477"/>
                  </a:lnTo>
                  <a:lnTo>
                    <a:pt x="231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086" name="Google Shape;1086;p50"/>
            <p:cNvSpPr/>
            <p:nvPr/>
          </p:nvSpPr>
          <p:spPr>
            <a:xfrm>
              <a:off x="6619492" y="2354449"/>
              <a:ext cx="7089" cy="7684"/>
            </a:xfrm>
            <a:custGeom>
              <a:avLst/>
              <a:gdLst/>
              <a:ahLst/>
              <a:cxnLst/>
              <a:rect l="l" t="t" r="r" b="b"/>
              <a:pathLst>
                <a:path w="441" h="478" extrusionOk="0">
                  <a:moveTo>
                    <a:pt x="1" y="477"/>
                  </a:moveTo>
                  <a:lnTo>
                    <a:pt x="441" y="0"/>
                  </a:lnTo>
                  <a:lnTo>
                    <a:pt x="441"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087" name="Google Shape;1087;p50"/>
            <p:cNvSpPr/>
            <p:nvPr/>
          </p:nvSpPr>
          <p:spPr>
            <a:xfrm>
              <a:off x="6560561" y="2126377"/>
              <a:ext cx="7089" cy="16"/>
            </a:xfrm>
            <a:custGeom>
              <a:avLst/>
              <a:gdLst/>
              <a:ahLst/>
              <a:cxnLst/>
              <a:rect l="l" t="t" r="r" b="b"/>
              <a:pathLst>
                <a:path w="441" h="1" extrusionOk="0">
                  <a:moveTo>
                    <a:pt x="441" y="1"/>
                  </a:moveTo>
                  <a:lnTo>
                    <a:pt x="1"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088" name="Google Shape;1088;p50"/>
            <p:cNvSpPr/>
            <p:nvPr/>
          </p:nvSpPr>
          <p:spPr>
            <a:xfrm>
              <a:off x="6700237" y="4092928"/>
              <a:ext cx="7668" cy="7668"/>
            </a:xfrm>
            <a:custGeom>
              <a:avLst/>
              <a:gdLst/>
              <a:ahLst/>
              <a:cxnLst/>
              <a:rect l="l" t="t" r="r" b="b"/>
              <a:pathLst>
                <a:path w="477" h="477" extrusionOk="0">
                  <a:moveTo>
                    <a:pt x="477" y="0"/>
                  </a:moveTo>
                  <a:lnTo>
                    <a:pt x="477" y="0"/>
                  </a:lnTo>
                  <a:lnTo>
                    <a:pt x="0" y="477"/>
                  </a:lnTo>
                  <a:lnTo>
                    <a:pt x="0" y="477"/>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089" name="Google Shape;1089;p50"/>
            <p:cNvSpPr/>
            <p:nvPr/>
          </p:nvSpPr>
          <p:spPr>
            <a:xfrm>
              <a:off x="6862289" y="3717529"/>
              <a:ext cx="16" cy="16"/>
            </a:xfrm>
            <a:custGeom>
              <a:avLst/>
              <a:gdLst/>
              <a:ahLst/>
              <a:cxnLst/>
              <a:rect l="l" t="t" r="r" b="b"/>
              <a:pathLst>
                <a:path w="1" h="1" extrusionOk="0">
                  <a:moveTo>
                    <a:pt x="1" y="1"/>
                  </a:moveTo>
                  <a:lnTo>
                    <a:pt x="1"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090" name="Google Shape;1090;p50"/>
            <p:cNvSpPr/>
            <p:nvPr/>
          </p:nvSpPr>
          <p:spPr>
            <a:xfrm>
              <a:off x="6493978" y="3909062"/>
              <a:ext cx="16" cy="7089"/>
            </a:xfrm>
            <a:custGeom>
              <a:avLst/>
              <a:gdLst/>
              <a:ahLst/>
              <a:cxnLst/>
              <a:rect l="l" t="t" r="r" b="b"/>
              <a:pathLst>
                <a:path w="1" h="441" extrusionOk="0">
                  <a:moveTo>
                    <a:pt x="0" y="440"/>
                  </a:moveTo>
                  <a:lnTo>
                    <a:pt x="0" y="0"/>
                  </a:lnTo>
                  <a:lnTo>
                    <a:pt x="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091" name="Google Shape;1091;p50"/>
            <p:cNvSpPr/>
            <p:nvPr/>
          </p:nvSpPr>
          <p:spPr>
            <a:xfrm>
              <a:off x="6656030" y="4107653"/>
              <a:ext cx="14757" cy="16"/>
            </a:xfrm>
            <a:custGeom>
              <a:avLst/>
              <a:gdLst/>
              <a:ahLst/>
              <a:cxnLst/>
              <a:rect l="l" t="t" r="r" b="b"/>
              <a:pathLst>
                <a:path w="918" h="1" extrusionOk="0">
                  <a:moveTo>
                    <a:pt x="477" y="1"/>
                  </a:moveTo>
                  <a:lnTo>
                    <a:pt x="1" y="1"/>
                  </a:lnTo>
                  <a:lnTo>
                    <a:pt x="917"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092" name="Google Shape;1092;p50"/>
            <p:cNvSpPr/>
            <p:nvPr/>
          </p:nvSpPr>
          <p:spPr>
            <a:xfrm>
              <a:off x="6685496" y="3481805"/>
              <a:ext cx="37149" cy="29482"/>
            </a:xfrm>
            <a:custGeom>
              <a:avLst/>
              <a:gdLst/>
              <a:ahLst/>
              <a:cxnLst/>
              <a:rect l="l" t="t" r="r" b="b"/>
              <a:pathLst>
                <a:path w="2311" h="1834" extrusionOk="0">
                  <a:moveTo>
                    <a:pt x="1394" y="917"/>
                  </a:moveTo>
                  <a:lnTo>
                    <a:pt x="1834" y="440"/>
                  </a:lnTo>
                  <a:lnTo>
                    <a:pt x="2310" y="1"/>
                  </a:lnTo>
                  <a:lnTo>
                    <a:pt x="2310" y="1"/>
                  </a:lnTo>
                  <a:lnTo>
                    <a:pt x="1834" y="440"/>
                  </a:lnTo>
                  <a:lnTo>
                    <a:pt x="1394" y="917"/>
                  </a:lnTo>
                  <a:lnTo>
                    <a:pt x="1" y="1834"/>
                  </a:lnTo>
                  <a:lnTo>
                    <a:pt x="1" y="1834"/>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093" name="Google Shape;1093;p50"/>
            <p:cNvSpPr/>
            <p:nvPr/>
          </p:nvSpPr>
          <p:spPr>
            <a:xfrm>
              <a:off x="6773892" y="3496546"/>
              <a:ext cx="14757" cy="7073"/>
            </a:xfrm>
            <a:custGeom>
              <a:avLst/>
              <a:gdLst/>
              <a:ahLst/>
              <a:cxnLst/>
              <a:rect l="l" t="t" r="r" b="b"/>
              <a:pathLst>
                <a:path w="918" h="440" extrusionOk="0">
                  <a:moveTo>
                    <a:pt x="477" y="0"/>
                  </a:moveTo>
                  <a:lnTo>
                    <a:pt x="917" y="0"/>
                  </a:lnTo>
                  <a:lnTo>
                    <a:pt x="917" y="0"/>
                  </a:lnTo>
                  <a:lnTo>
                    <a:pt x="477" y="0"/>
                  </a:lnTo>
                  <a:lnTo>
                    <a:pt x="1" y="440"/>
                  </a:lnTo>
                  <a:lnTo>
                    <a:pt x="1" y="44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094" name="Google Shape;1094;p50"/>
            <p:cNvSpPr/>
            <p:nvPr/>
          </p:nvSpPr>
          <p:spPr>
            <a:xfrm>
              <a:off x="6832823" y="3518343"/>
              <a:ext cx="7684" cy="16"/>
            </a:xfrm>
            <a:custGeom>
              <a:avLst/>
              <a:gdLst/>
              <a:ahLst/>
              <a:cxnLst/>
              <a:rect l="l" t="t" r="r" b="b"/>
              <a:pathLst>
                <a:path w="478" h="1" extrusionOk="0">
                  <a:moveTo>
                    <a:pt x="477" y="0"/>
                  </a:moveTo>
                  <a:lnTo>
                    <a:pt x="477" y="0"/>
                  </a:lnTo>
                  <a:lnTo>
                    <a:pt x="1" y="0"/>
                  </a:lnTo>
                  <a:lnTo>
                    <a:pt x="1"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095" name="Google Shape;1095;p50"/>
            <p:cNvSpPr/>
            <p:nvPr/>
          </p:nvSpPr>
          <p:spPr>
            <a:xfrm>
              <a:off x="6869956" y="3591999"/>
              <a:ext cx="14741" cy="16"/>
            </a:xfrm>
            <a:custGeom>
              <a:avLst/>
              <a:gdLst/>
              <a:ahLst/>
              <a:cxnLst/>
              <a:rect l="l" t="t" r="r" b="b"/>
              <a:pathLst>
                <a:path w="917" h="1" extrusionOk="0">
                  <a:moveTo>
                    <a:pt x="440" y="1"/>
                  </a:moveTo>
                  <a:lnTo>
                    <a:pt x="917" y="1"/>
                  </a:lnTo>
                  <a:lnTo>
                    <a:pt x="440" y="1"/>
                  </a:lnTo>
                  <a:lnTo>
                    <a:pt x="0" y="1"/>
                  </a:lnTo>
                  <a:lnTo>
                    <a:pt x="0"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096" name="Google Shape;1096;p50"/>
            <p:cNvSpPr/>
            <p:nvPr/>
          </p:nvSpPr>
          <p:spPr>
            <a:xfrm>
              <a:off x="6663698" y="3503603"/>
              <a:ext cx="7089" cy="16"/>
            </a:xfrm>
            <a:custGeom>
              <a:avLst/>
              <a:gdLst/>
              <a:ahLst/>
              <a:cxnLst/>
              <a:rect l="l" t="t" r="r" b="b"/>
              <a:pathLst>
                <a:path w="441" h="1" extrusionOk="0">
                  <a:moveTo>
                    <a:pt x="0" y="1"/>
                  </a:moveTo>
                  <a:lnTo>
                    <a:pt x="0" y="1"/>
                  </a:lnTo>
                  <a:lnTo>
                    <a:pt x="440"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097" name="Google Shape;1097;p50"/>
            <p:cNvSpPr/>
            <p:nvPr/>
          </p:nvSpPr>
          <p:spPr>
            <a:xfrm>
              <a:off x="6773892" y="4033997"/>
              <a:ext cx="7684" cy="7668"/>
            </a:xfrm>
            <a:custGeom>
              <a:avLst/>
              <a:gdLst/>
              <a:ahLst/>
              <a:cxnLst/>
              <a:rect l="l" t="t" r="r" b="b"/>
              <a:pathLst>
                <a:path w="478" h="477" extrusionOk="0">
                  <a:moveTo>
                    <a:pt x="477" y="0"/>
                  </a:moveTo>
                  <a:lnTo>
                    <a:pt x="477" y="0"/>
                  </a:lnTo>
                  <a:lnTo>
                    <a:pt x="1" y="477"/>
                  </a:lnTo>
                  <a:lnTo>
                    <a:pt x="1" y="477"/>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098" name="Google Shape;1098;p50"/>
            <p:cNvSpPr/>
            <p:nvPr/>
          </p:nvSpPr>
          <p:spPr>
            <a:xfrm>
              <a:off x="6818098" y="3496546"/>
              <a:ext cx="16" cy="14741"/>
            </a:xfrm>
            <a:custGeom>
              <a:avLst/>
              <a:gdLst/>
              <a:ahLst/>
              <a:cxnLst/>
              <a:rect l="l" t="t" r="r" b="b"/>
              <a:pathLst>
                <a:path w="1" h="917" extrusionOk="0">
                  <a:moveTo>
                    <a:pt x="0" y="0"/>
                  </a:moveTo>
                  <a:lnTo>
                    <a:pt x="0" y="0"/>
                  </a:lnTo>
                  <a:lnTo>
                    <a:pt x="0" y="917"/>
                  </a:lnTo>
                  <a:lnTo>
                    <a:pt x="0" y="917"/>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099" name="Google Shape;1099;p50"/>
            <p:cNvSpPr/>
            <p:nvPr/>
          </p:nvSpPr>
          <p:spPr>
            <a:xfrm>
              <a:off x="6737354" y="4092928"/>
              <a:ext cx="7089" cy="16"/>
            </a:xfrm>
            <a:custGeom>
              <a:avLst/>
              <a:gdLst/>
              <a:ahLst/>
              <a:cxnLst/>
              <a:rect l="l" t="t" r="r" b="b"/>
              <a:pathLst>
                <a:path w="441" h="1" extrusionOk="0">
                  <a:moveTo>
                    <a:pt x="1" y="0"/>
                  </a:moveTo>
                  <a:lnTo>
                    <a:pt x="1" y="0"/>
                  </a:lnTo>
                  <a:lnTo>
                    <a:pt x="441"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100" name="Google Shape;1100;p50"/>
            <p:cNvSpPr/>
            <p:nvPr/>
          </p:nvSpPr>
          <p:spPr>
            <a:xfrm>
              <a:off x="6752094" y="4063463"/>
              <a:ext cx="16" cy="16"/>
            </a:xfrm>
            <a:custGeom>
              <a:avLst/>
              <a:gdLst/>
              <a:ahLst/>
              <a:cxnLst/>
              <a:rect l="l" t="t" r="r" b="b"/>
              <a:pathLst>
                <a:path w="1" h="1" extrusionOk="0">
                  <a:moveTo>
                    <a:pt x="0" y="0"/>
                  </a:moveTo>
                  <a:lnTo>
                    <a:pt x="0" y="0"/>
                  </a:lnTo>
                  <a:lnTo>
                    <a:pt x="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101" name="Google Shape;1101;p50"/>
            <p:cNvSpPr/>
            <p:nvPr/>
          </p:nvSpPr>
          <p:spPr>
            <a:xfrm>
              <a:off x="7407408" y="3371016"/>
              <a:ext cx="29482" cy="16"/>
            </a:xfrm>
            <a:custGeom>
              <a:avLst/>
              <a:gdLst/>
              <a:ahLst/>
              <a:cxnLst/>
              <a:rect l="l" t="t" r="r" b="b"/>
              <a:pathLst>
                <a:path w="1834" h="1" extrusionOk="0">
                  <a:moveTo>
                    <a:pt x="0" y="0"/>
                  </a:moveTo>
                  <a:lnTo>
                    <a:pt x="917" y="0"/>
                  </a:lnTo>
                  <a:lnTo>
                    <a:pt x="1833" y="0"/>
                  </a:lnTo>
                  <a:lnTo>
                    <a:pt x="1833" y="0"/>
                  </a:lnTo>
                  <a:lnTo>
                    <a:pt x="917"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102" name="Google Shape;1102;p50"/>
            <p:cNvSpPr/>
            <p:nvPr/>
          </p:nvSpPr>
          <p:spPr>
            <a:xfrm>
              <a:off x="6590026" y="4122394"/>
              <a:ext cx="16" cy="16"/>
            </a:xfrm>
            <a:custGeom>
              <a:avLst/>
              <a:gdLst/>
              <a:ahLst/>
              <a:cxnLst/>
              <a:rect l="l" t="t" r="r" b="b"/>
              <a:pathLst>
                <a:path w="1" h="1" extrusionOk="0">
                  <a:moveTo>
                    <a:pt x="1" y="0"/>
                  </a:moveTo>
                  <a:lnTo>
                    <a:pt x="1"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103" name="Google Shape;1103;p50"/>
            <p:cNvSpPr/>
            <p:nvPr/>
          </p:nvSpPr>
          <p:spPr>
            <a:xfrm>
              <a:off x="6626565" y="4100580"/>
              <a:ext cx="7684" cy="16"/>
            </a:xfrm>
            <a:custGeom>
              <a:avLst/>
              <a:gdLst/>
              <a:ahLst/>
              <a:cxnLst/>
              <a:rect l="l" t="t" r="r" b="b"/>
              <a:pathLst>
                <a:path w="478" h="1" extrusionOk="0">
                  <a:moveTo>
                    <a:pt x="477" y="1"/>
                  </a:moveTo>
                  <a:lnTo>
                    <a:pt x="1"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104" name="Google Shape;1104;p50"/>
            <p:cNvSpPr/>
            <p:nvPr/>
          </p:nvSpPr>
          <p:spPr>
            <a:xfrm>
              <a:off x="6766819" y="4092928"/>
              <a:ext cx="7089" cy="7668"/>
            </a:xfrm>
            <a:custGeom>
              <a:avLst/>
              <a:gdLst/>
              <a:ahLst/>
              <a:cxnLst/>
              <a:rect l="l" t="t" r="r" b="b"/>
              <a:pathLst>
                <a:path w="441" h="477" extrusionOk="0">
                  <a:moveTo>
                    <a:pt x="441" y="0"/>
                  </a:moveTo>
                  <a:lnTo>
                    <a:pt x="441" y="0"/>
                  </a:lnTo>
                  <a:lnTo>
                    <a:pt x="1" y="477"/>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105" name="Google Shape;1105;p50"/>
            <p:cNvSpPr/>
            <p:nvPr/>
          </p:nvSpPr>
          <p:spPr>
            <a:xfrm>
              <a:off x="6759167" y="4130045"/>
              <a:ext cx="16" cy="7089"/>
            </a:xfrm>
            <a:custGeom>
              <a:avLst/>
              <a:gdLst/>
              <a:ahLst/>
              <a:cxnLst/>
              <a:rect l="l" t="t" r="r" b="b"/>
              <a:pathLst>
                <a:path w="1" h="441" extrusionOk="0">
                  <a:moveTo>
                    <a:pt x="0" y="1"/>
                  </a:moveTo>
                  <a:lnTo>
                    <a:pt x="0" y="1"/>
                  </a:lnTo>
                  <a:lnTo>
                    <a:pt x="0" y="44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106" name="Google Shape;1106;p50"/>
            <p:cNvSpPr/>
            <p:nvPr/>
          </p:nvSpPr>
          <p:spPr>
            <a:xfrm>
              <a:off x="6766819" y="4107653"/>
              <a:ext cx="16" cy="16"/>
            </a:xfrm>
            <a:custGeom>
              <a:avLst/>
              <a:gdLst/>
              <a:ahLst/>
              <a:cxnLst/>
              <a:rect l="l" t="t" r="r" b="b"/>
              <a:pathLst>
                <a:path w="1" h="1" extrusionOk="0">
                  <a:moveTo>
                    <a:pt x="1" y="1"/>
                  </a:moveTo>
                  <a:lnTo>
                    <a:pt x="1"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107" name="Google Shape;1107;p50"/>
            <p:cNvSpPr/>
            <p:nvPr/>
          </p:nvSpPr>
          <p:spPr>
            <a:xfrm>
              <a:off x="6369043" y="4262648"/>
              <a:ext cx="16" cy="16"/>
            </a:xfrm>
            <a:custGeom>
              <a:avLst/>
              <a:gdLst/>
              <a:ahLst/>
              <a:cxnLst/>
              <a:rect l="l" t="t" r="r" b="b"/>
              <a:pathLst>
                <a:path w="1" h="1" extrusionOk="0">
                  <a:moveTo>
                    <a:pt x="0" y="0"/>
                  </a:moveTo>
                  <a:lnTo>
                    <a:pt x="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108" name="Google Shape;1108;p50"/>
            <p:cNvSpPr/>
            <p:nvPr/>
          </p:nvSpPr>
          <p:spPr>
            <a:xfrm>
              <a:off x="7304271" y="3216616"/>
              <a:ext cx="14757" cy="7089"/>
            </a:xfrm>
            <a:custGeom>
              <a:avLst/>
              <a:gdLst/>
              <a:ahLst/>
              <a:cxnLst/>
              <a:rect l="l" t="t" r="r" b="b"/>
              <a:pathLst>
                <a:path w="918" h="441" extrusionOk="0">
                  <a:moveTo>
                    <a:pt x="917" y="0"/>
                  </a:moveTo>
                  <a:lnTo>
                    <a:pt x="917" y="0"/>
                  </a:lnTo>
                  <a:lnTo>
                    <a:pt x="1" y="440"/>
                  </a:lnTo>
                  <a:lnTo>
                    <a:pt x="1" y="44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109" name="Google Shape;1109;p50"/>
            <p:cNvSpPr/>
            <p:nvPr/>
          </p:nvSpPr>
          <p:spPr>
            <a:xfrm>
              <a:off x="7274805" y="3208948"/>
              <a:ext cx="14757" cy="14757"/>
            </a:xfrm>
            <a:custGeom>
              <a:avLst/>
              <a:gdLst/>
              <a:ahLst/>
              <a:cxnLst/>
              <a:rect l="l" t="t" r="r" b="b"/>
              <a:pathLst>
                <a:path w="918" h="918" extrusionOk="0">
                  <a:moveTo>
                    <a:pt x="917" y="477"/>
                  </a:moveTo>
                  <a:lnTo>
                    <a:pt x="917" y="1"/>
                  </a:lnTo>
                  <a:lnTo>
                    <a:pt x="917" y="1"/>
                  </a:lnTo>
                  <a:lnTo>
                    <a:pt x="917" y="477"/>
                  </a:lnTo>
                  <a:lnTo>
                    <a:pt x="1" y="917"/>
                  </a:lnTo>
                  <a:lnTo>
                    <a:pt x="1" y="917"/>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110" name="Google Shape;1110;p50"/>
            <p:cNvSpPr/>
            <p:nvPr/>
          </p:nvSpPr>
          <p:spPr>
            <a:xfrm>
              <a:off x="7208801" y="3194223"/>
              <a:ext cx="14757" cy="29482"/>
            </a:xfrm>
            <a:custGeom>
              <a:avLst/>
              <a:gdLst/>
              <a:ahLst/>
              <a:cxnLst/>
              <a:rect l="l" t="t" r="r" b="b"/>
              <a:pathLst>
                <a:path w="918" h="1834" extrusionOk="0">
                  <a:moveTo>
                    <a:pt x="917" y="0"/>
                  </a:moveTo>
                  <a:lnTo>
                    <a:pt x="1" y="917"/>
                  </a:lnTo>
                  <a:lnTo>
                    <a:pt x="1" y="1833"/>
                  </a:lnTo>
                  <a:lnTo>
                    <a:pt x="441" y="917"/>
                  </a:lnTo>
                  <a:lnTo>
                    <a:pt x="917"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111" name="Google Shape;1111;p50"/>
            <p:cNvSpPr/>
            <p:nvPr/>
          </p:nvSpPr>
          <p:spPr>
            <a:xfrm>
              <a:off x="7179336" y="3216616"/>
              <a:ext cx="7089" cy="7089"/>
            </a:xfrm>
            <a:custGeom>
              <a:avLst/>
              <a:gdLst/>
              <a:ahLst/>
              <a:cxnLst/>
              <a:rect l="l" t="t" r="r" b="b"/>
              <a:pathLst>
                <a:path w="441" h="441" extrusionOk="0">
                  <a:moveTo>
                    <a:pt x="441" y="0"/>
                  </a:moveTo>
                  <a:lnTo>
                    <a:pt x="441" y="0"/>
                  </a:lnTo>
                  <a:lnTo>
                    <a:pt x="1" y="440"/>
                  </a:lnTo>
                  <a:lnTo>
                    <a:pt x="1" y="44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112" name="Google Shape;1112;p50"/>
            <p:cNvSpPr/>
            <p:nvPr/>
          </p:nvSpPr>
          <p:spPr>
            <a:xfrm>
              <a:off x="7415076" y="3216616"/>
              <a:ext cx="7073" cy="7089"/>
            </a:xfrm>
            <a:custGeom>
              <a:avLst/>
              <a:gdLst/>
              <a:ahLst/>
              <a:cxnLst/>
              <a:rect l="l" t="t" r="r" b="b"/>
              <a:pathLst>
                <a:path w="440" h="441" extrusionOk="0">
                  <a:moveTo>
                    <a:pt x="440" y="0"/>
                  </a:moveTo>
                  <a:lnTo>
                    <a:pt x="440" y="0"/>
                  </a:lnTo>
                  <a:lnTo>
                    <a:pt x="0" y="440"/>
                  </a:lnTo>
                  <a:lnTo>
                    <a:pt x="0" y="44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113" name="Google Shape;1113;p50"/>
            <p:cNvSpPr/>
            <p:nvPr/>
          </p:nvSpPr>
          <p:spPr>
            <a:xfrm>
              <a:off x="7149870" y="3216616"/>
              <a:ext cx="21830" cy="16"/>
            </a:xfrm>
            <a:custGeom>
              <a:avLst/>
              <a:gdLst/>
              <a:ahLst/>
              <a:cxnLst/>
              <a:rect l="l" t="t" r="r" b="b"/>
              <a:pathLst>
                <a:path w="1358" h="1" extrusionOk="0">
                  <a:moveTo>
                    <a:pt x="1357" y="0"/>
                  </a:moveTo>
                  <a:lnTo>
                    <a:pt x="1357" y="0"/>
                  </a:lnTo>
                  <a:lnTo>
                    <a:pt x="917" y="0"/>
                  </a:lnTo>
                  <a:lnTo>
                    <a:pt x="1" y="0"/>
                  </a:lnTo>
                  <a:lnTo>
                    <a:pt x="917"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114" name="Google Shape;1114;p50"/>
            <p:cNvSpPr/>
            <p:nvPr/>
          </p:nvSpPr>
          <p:spPr>
            <a:xfrm>
              <a:off x="7415076" y="3267879"/>
              <a:ext cx="7073" cy="16"/>
            </a:xfrm>
            <a:custGeom>
              <a:avLst/>
              <a:gdLst/>
              <a:ahLst/>
              <a:cxnLst/>
              <a:rect l="l" t="t" r="r" b="b"/>
              <a:pathLst>
                <a:path w="440" h="1" extrusionOk="0">
                  <a:moveTo>
                    <a:pt x="440" y="1"/>
                  </a:moveTo>
                  <a:lnTo>
                    <a:pt x="0" y="1"/>
                  </a:lnTo>
                  <a:lnTo>
                    <a:pt x="0"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115" name="Google Shape;1115;p50"/>
            <p:cNvSpPr/>
            <p:nvPr/>
          </p:nvSpPr>
          <p:spPr>
            <a:xfrm>
              <a:off x="7333736" y="3208948"/>
              <a:ext cx="22425" cy="7684"/>
            </a:xfrm>
            <a:custGeom>
              <a:avLst/>
              <a:gdLst/>
              <a:ahLst/>
              <a:cxnLst/>
              <a:rect l="l" t="t" r="r" b="b"/>
              <a:pathLst>
                <a:path w="1395" h="478" extrusionOk="0">
                  <a:moveTo>
                    <a:pt x="478" y="1"/>
                  </a:moveTo>
                  <a:lnTo>
                    <a:pt x="1394" y="1"/>
                  </a:lnTo>
                  <a:lnTo>
                    <a:pt x="1394" y="1"/>
                  </a:lnTo>
                  <a:lnTo>
                    <a:pt x="1394" y="1"/>
                  </a:lnTo>
                  <a:lnTo>
                    <a:pt x="478" y="1"/>
                  </a:lnTo>
                  <a:lnTo>
                    <a:pt x="478" y="477"/>
                  </a:lnTo>
                  <a:lnTo>
                    <a:pt x="1" y="477"/>
                  </a:lnTo>
                  <a:lnTo>
                    <a:pt x="478" y="477"/>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116" name="Google Shape;1116;p50"/>
            <p:cNvSpPr/>
            <p:nvPr/>
          </p:nvSpPr>
          <p:spPr>
            <a:xfrm>
              <a:off x="7370869" y="3216616"/>
              <a:ext cx="16" cy="7089"/>
            </a:xfrm>
            <a:custGeom>
              <a:avLst/>
              <a:gdLst/>
              <a:ahLst/>
              <a:cxnLst/>
              <a:rect l="l" t="t" r="r" b="b"/>
              <a:pathLst>
                <a:path w="1" h="441" extrusionOk="0">
                  <a:moveTo>
                    <a:pt x="1" y="0"/>
                  </a:moveTo>
                  <a:lnTo>
                    <a:pt x="1" y="0"/>
                  </a:lnTo>
                  <a:lnTo>
                    <a:pt x="1" y="440"/>
                  </a:lnTo>
                  <a:lnTo>
                    <a:pt x="1" y="44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117" name="Google Shape;1117;p50"/>
            <p:cNvSpPr/>
            <p:nvPr/>
          </p:nvSpPr>
          <p:spPr>
            <a:xfrm>
              <a:off x="6773892" y="3231340"/>
              <a:ext cx="16" cy="7089"/>
            </a:xfrm>
            <a:custGeom>
              <a:avLst/>
              <a:gdLst/>
              <a:ahLst/>
              <a:cxnLst/>
              <a:rect l="l" t="t" r="r" b="b"/>
              <a:pathLst>
                <a:path w="1" h="441" extrusionOk="0">
                  <a:moveTo>
                    <a:pt x="1" y="441"/>
                  </a:moveTo>
                  <a:lnTo>
                    <a:pt x="1"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118" name="Google Shape;1118;p50"/>
            <p:cNvSpPr/>
            <p:nvPr/>
          </p:nvSpPr>
          <p:spPr>
            <a:xfrm>
              <a:off x="6493978" y="3246081"/>
              <a:ext cx="16" cy="16"/>
            </a:xfrm>
            <a:custGeom>
              <a:avLst/>
              <a:gdLst/>
              <a:ahLst/>
              <a:cxnLst/>
              <a:rect l="l" t="t" r="r" b="b"/>
              <a:pathLst>
                <a:path w="1" h="1" extrusionOk="0">
                  <a:moveTo>
                    <a:pt x="0" y="0"/>
                  </a:moveTo>
                  <a:lnTo>
                    <a:pt x="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119" name="Google Shape;1119;p50"/>
            <p:cNvSpPr/>
            <p:nvPr/>
          </p:nvSpPr>
          <p:spPr>
            <a:xfrm>
              <a:off x="6855216" y="3223689"/>
              <a:ext cx="16" cy="16"/>
            </a:xfrm>
            <a:custGeom>
              <a:avLst/>
              <a:gdLst/>
              <a:ahLst/>
              <a:cxnLst/>
              <a:rect l="l" t="t" r="r" b="b"/>
              <a:pathLst>
                <a:path w="1" h="1" extrusionOk="0">
                  <a:moveTo>
                    <a:pt x="1" y="0"/>
                  </a:moveTo>
                  <a:lnTo>
                    <a:pt x="1"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120" name="Google Shape;1120;p50"/>
            <p:cNvSpPr/>
            <p:nvPr/>
          </p:nvSpPr>
          <p:spPr>
            <a:xfrm>
              <a:off x="6744427" y="3223689"/>
              <a:ext cx="16" cy="7668"/>
            </a:xfrm>
            <a:custGeom>
              <a:avLst/>
              <a:gdLst/>
              <a:ahLst/>
              <a:cxnLst/>
              <a:rect l="l" t="t" r="r" b="b"/>
              <a:pathLst>
                <a:path w="1" h="477" extrusionOk="0">
                  <a:moveTo>
                    <a:pt x="1" y="477"/>
                  </a:moveTo>
                  <a:lnTo>
                    <a:pt x="1" y="477"/>
                  </a:lnTo>
                  <a:lnTo>
                    <a:pt x="1"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121" name="Google Shape;1121;p50"/>
            <p:cNvSpPr/>
            <p:nvPr/>
          </p:nvSpPr>
          <p:spPr>
            <a:xfrm>
              <a:off x="6538168" y="3208948"/>
              <a:ext cx="7684" cy="16"/>
            </a:xfrm>
            <a:custGeom>
              <a:avLst/>
              <a:gdLst/>
              <a:ahLst/>
              <a:cxnLst/>
              <a:rect l="l" t="t" r="r" b="b"/>
              <a:pathLst>
                <a:path w="478" h="1" extrusionOk="0">
                  <a:moveTo>
                    <a:pt x="1" y="1"/>
                  </a:moveTo>
                  <a:lnTo>
                    <a:pt x="477"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122" name="Google Shape;1122;p50"/>
            <p:cNvSpPr/>
            <p:nvPr/>
          </p:nvSpPr>
          <p:spPr>
            <a:xfrm>
              <a:off x="6943612" y="3113479"/>
              <a:ext cx="21830" cy="7089"/>
            </a:xfrm>
            <a:custGeom>
              <a:avLst/>
              <a:gdLst/>
              <a:ahLst/>
              <a:cxnLst/>
              <a:rect l="l" t="t" r="r" b="b"/>
              <a:pathLst>
                <a:path w="1358" h="441" extrusionOk="0">
                  <a:moveTo>
                    <a:pt x="917" y="1"/>
                  </a:moveTo>
                  <a:lnTo>
                    <a:pt x="1" y="441"/>
                  </a:lnTo>
                  <a:lnTo>
                    <a:pt x="1" y="441"/>
                  </a:lnTo>
                  <a:lnTo>
                    <a:pt x="1357"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123" name="Google Shape;1123;p50"/>
            <p:cNvSpPr/>
            <p:nvPr/>
          </p:nvSpPr>
          <p:spPr>
            <a:xfrm>
              <a:off x="7002543" y="3098754"/>
              <a:ext cx="14757" cy="14741"/>
            </a:xfrm>
            <a:custGeom>
              <a:avLst/>
              <a:gdLst/>
              <a:ahLst/>
              <a:cxnLst/>
              <a:rect l="l" t="t" r="r" b="b"/>
              <a:pathLst>
                <a:path w="918" h="917" extrusionOk="0">
                  <a:moveTo>
                    <a:pt x="917" y="0"/>
                  </a:moveTo>
                  <a:lnTo>
                    <a:pt x="917" y="0"/>
                  </a:lnTo>
                  <a:lnTo>
                    <a:pt x="1" y="917"/>
                  </a:lnTo>
                  <a:lnTo>
                    <a:pt x="1" y="917"/>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124" name="Google Shape;1124;p50"/>
            <p:cNvSpPr/>
            <p:nvPr/>
          </p:nvSpPr>
          <p:spPr>
            <a:xfrm>
              <a:off x="6965426" y="3105827"/>
              <a:ext cx="14741" cy="7668"/>
            </a:xfrm>
            <a:custGeom>
              <a:avLst/>
              <a:gdLst/>
              <a:ahLst/>
              <a:cxnLst/>
              <a:rect l="l" t="t" r="r" b="b"/>
              <a:pathLst>
                <a:path w="917" h="477" extrusionOk="0">
                  <a:moveTo>
                    <a:pt x="477" y="0"/>
                  </a:moveTo>
                  <a:lnTo>
                    <a:pt x="0" y="477"/>
                  </a:lnTo>
                  <a:lnTo>
                    <a:pt x="477" y="477"/>
                  </a:lnTo>
                  <a:lnTo>
                    <a:pt x="917"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125" name="Google Shape;1125;p50"/>
            <p:cNvSpPr/>
            <p:nvPr/>
          </p:nvSpPr>
          <p:spPr>
            <a:xfrm>
              <a:off x="7090939" y="3157685"/>
              <a:ext cx="14757" cy="7089"/>
            </a:xfrm>
            <a:custGeom>
              <a:avLst/>
              <a:gdLst/>
              <a:ahLst/>
              <a:cxnLst/>
              <a:rect l="l" t="t" r="r" b="b"/>
              <a:pathLst>
                <a:path w="918" h="441" extrusionOk="0">
                  <a:moveTo>
                    <a:pt x="441" y="0"/>
                  </a:moveTo>
                  <a:lnTo>
                    <a:pt x="917" y="0"/>
                  </a:lnTo>
                  <a:lnTo>
                    <a:pt x="917" y="0"/>
                  </a:lnTo>
                  <a:lnTo>
                    <a:pt x="441" y="0"/>
                  </a:lnTo>
                  <a:lnTo>
                    <a:pt x="1" y="440"/>
                  </a:lnTo>
                  <a:lnTo>
                    <a:pt x="1" y="44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126" name="Google Shape;1126;p50"/>
            <p:cNvSpPr/>
            <p:nvPr/>
          </p:nvSpPr>
          <p:spPr>
            <a:xfrm>
              <a:off x="8092782" y="3879597"/>
              <a:ext cx="16" cy="16"/>
            </a:xfrm>
            <a:custGeom>
              <a:avLst/>
              <a:gdLst/>
              <a:ahLst/>
              <a:cxnLst/>
              <a:rect l="l" t="t" r="r" b="b"/>
              <a:pathLst>
                <a:path w="1" h="1" extrusionOk="0">
                  <a:moveTo>
                    <a:pt x="0" y="0"/>
                  </a:moveTo>
                  <a:lnTo>
                    <a:pt x="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127" name="Google Shape;1127;p50"/>
            <p:cNvSpPr/>
            <p:nvPr/>
          </p:nvSpPr>
          <p:spPr>
            <a:xfrm>
              <a:off x="5683670" y="3002690"/>
              <a:ext cx="7668" cy="7684"/>
            </a:xfrm>
            <a:custGeom>
              <a:avLst/>
              <a:gdLst/>
              <a:ahLst/>
              <a:cxnLst/>
              <a:rect l="l" t="t" r="r" b="b"/>
              <a:pathLst>
                <a:path w="477" h="478" extrusionOk="0">
                  <a:moveTo>
                    <a:pt x="0" y="1"/>
                  </a:moveTo>
                  <a:lnTo>
                    <a:pt x="477" y="477"/>
                  </a:lnTo>
                  <a:lnTo>
                    <a:pt x="477" y="477"/>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128" name="Google Shape;1128;p50"/>
            <p:cNvSpPr/>
            <p:nvPr/>
          </p:nvSpPr>
          <p:spPr>
            <a:xfrm>
              <a:off x="5706062" y="3010357"/>
              <a:ext cx="7089" cy="7089"/>
            </a:xfrm>
            <a:custGeom>
              <a:avLst/>
              <a:gdLst/>
              <a:ahLst/>
              <a:cxnLst/>
              <a:rect l="l" t="t" r="r" b="b"/>
              <a:pathLst>
                <a:path w="441" h="441" extrusionOk="0">
                  <a:moveTo>
                    <a:pt x="1" y="0"/>
                  </a:moveTo>
                  <a:lnTo>
                    <a:pt x="440" y="440"/>
                  </a:lnTo>
                  <a:lnTo>
                    <a:pt x="440" y="44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129" name="Google Shape;1129;p50"/>
            <p:cNvSpPr/>
            <p:nvPr/>
          </p:nvSpPr>
          <p:spPr>
            <a:xfrm>
              <a:off x="7591869" y="3680412"/>
              <a:ext cx="14741" cy="22409"/>
            </a:xfrm>
            <a:custGeom>
              <a:avLst/>
              <a:gdLst/>
              <a:ahLst/>
              <a:cxnLst/>
              <a:rect l="l" t="t" r="r" b="b"/>
              <a:pathLst>
                <a:path w="917" h="1394" extrusionOk="0">
                  <a:moveTo>
                    <a:pt x="440" y="917"/>
                  </a:moveTo>
                  <a:lnTo>
                    <a:pt x="917" y="0"/>
                  </a:lnTo>
                  <a:lnTo>
                    <a:pt x="917" y="0"/>
                  </a:lnTo>
                  <a:lnTo>
                    <a:pt x="440" y="917"/>
                  </a:lnTo>
                  <a:lnTo>
                    <a:pt x="0" y="1393"/>
                  </a:lnTo>
                  <a:lnTo>
                    <a:pt x="0" y="1393"/>
                  </a:lnTo>
                  <a:lnTo>
                    <a:pt x="0" y="1393"/>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130" name="Google Shape;1130;p50"/>
            <p:cNvSpPr/>
            <p:nvPr/>
          </p:nvSpPr>
          <p:spPr>
            <a:xfrm>
              <a:off x="7562403" y="3702804"/>
              <a:ext cx="7073" cy="21814"/>
            </a:xfrm>
            <a:custGeom>
              <a:avLst/>
              <a:gdLst/>
              <a:ahLst/>
              <a:cxnLst/>
              <a:rect l="l" t="t" r="r" b="b"/>
              <a:pathLst>
                <a:path w="440" h="1357" extrusionOk="0">
                  <a:moveTo>
                    <a:pt x="440" y="0"/>
                  </a:moveTo>
                  <a:lnTo>
                    <a:pt x="440" y="0"/>
                  </a:lnTo>
                  <a:lnTo>
                    <a:pt x="0" y="1357"/>
                  </a:lnTo>
                  <a:lnTo>
                    <a:pt x="0" y="1357"/>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131" name="Google Shape;1131;p50"/>
            <p:cNvSpPr/>
            <p:nvPr/>
          </p:nvSpPr>
          <p:spPr>
            <a:xfrm>
              <a:off x="6295372" y="2863030"/>
              <a:ext cx="29482" cy="7089"/>
            </a:xfrm>
            <a:custGeom>
              <a:avLst/>
              <a:gdLst/>
              <a:ahLst/>
              <a:cxnLst/>
              <a:rect l="l" t="t" r="r" b="b"/>
              <a:pathLst>
                <a:path w="1834" h="441" extrusionOk="0">
                  <a:moveTo>
                    <a:pt x="1834" y="0"/>
                  </a:moveTo>
                  <a:lnTo>
                    <a:pt x="1" y="440"/>
                  </a:lnTo>
                  <a:lnTo>
                    <a:pt x="441" y="440"/>
                  </a:lnTo>
                  <a:lnTo>
                    <a:pt x="1834"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132" name="Google Shape;1132;p50"/>
            <p:cNvSpPr/>
            <p:nvPr/>
          </p:nvSpPr>
          <p:spPr>
            <a:xfrm>
              <a:off x="8107506" y="3923787"/>
              <a:ext cx="7089" cy="7089"/>
            </a:xfrm>
            <a:custGeom>
              <a:avLst/>
              <a:gdLst/>
              <a:ahLst/>
              <a:cxnLst/>
              <a:rect l="l" t="t" r="r" b="b"/>
              <a:pathLst>
                <a:path w="441" h="441" extrusionOk="0">
                  <a:moveTo>
                    <a:pt x="1" y="1"/>
                  </a:moveTo>
                  <a:lnTo>
                    <a:pt x="441" y="44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133" name="Google Shape;1133;p50"/>
            <p:cNvSpPr/>
            <p:nvPr/>
          </p:nvSpPr>
          <p:spPr>
            <a:xfrm>
              <a:off x="7643132" y="3688063"/>
              <a:ext cx="37149" cy="7089"/>
            </a:xfrm>
            <a:custGeom>
              <a:avLst/>
              <a:gdLst/>
              <a:ahLst/>
              <a:cxnLst/>
              <a:rect l="l" t="t" r="r" b="b"/>
              <a:pathLst>
                <a:path w="2311" h="441" extrusionOk="0">
                  <a:moveTo>
                    <a:pt x="2310" y="1"/>
                  </a:moveTo>
                  <a:lnTo>
                    <a:pt x="2310" y="1"/>
                  </a:lnTo>
                  <a:lnTo>
                    <a:pt x="1" y="441"/>
                  </a:lnTo>
                  <a:lnTo>
                    <a:pt x="1" y="441"/>
                  </a:lnTo>
                  <a:lnTo>
                    <a:pt x="1" y="44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134" name="Google Shape;1134;p50"/>
            <p:cNvSpPr/>
            <p:nvPr/>
          </p:nvSpPr>
          <p:spPr>
            <a:xfrm>
              <a:off x="6619492" y="2700962"/>
              <a:ext cx="7089" cy="7089"/>
            </a:xfrm>
            <a:custGeom>
              <a:avLst/>
              <a:gdLst/>
              <a:ahLst/>
              <a:cxnLst/>
              <a:rect l="l" t="t" r="r" b="b"/>
              <a:pathLst>
                <a:path w="441" h="441" extrusionOk="0">
                  <a:moveTo>
                    <a:pt x="1" y="1"/>
                  </a:moveTo>
                  <a:lnTo>
                    <a:pt x="441" y="441"/>
                  </a:lnTo>
                  <a:lnTo>
                    <a:pt x="441"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135" name="Google Shape;1135;p50"/>
            <p:cNvSpPr/>
            <p:nvPr/>
          </p:nvSpPr>
          <p:spPr>
            <a:xfrm>
              <a:off x="7819925" y="3688063"/>
              <a:ext cx="44222" cy="14757"/>
            </a:xfrm>
            <a:custGeom>
              <a:avLst/>
              <a:gdLst/>
              <a:ahLst/>
              <a:cxnLst/>
              <a:rect l="l" t="t" r="r" b="b"/>
              <a:pathLst>
                <a:path w="2751" h="918" extrusionOk="0">
                  <a:moveTo>
                    <a:pt x="1394" y="917"/>
                  </a:moveTo>
                  <a:lnTo>
                    <a:pt x="1834" y="441"/>
                  </a:lnTo>
                  <a:lnTo>
                    <a:pt x="2750" y="1"/>
                  </a:lnTo>
                  <a:lnTo>
                    <a:pt x="2750" y="1"/>
                  </a:lnTo>
                  <a:lnTo>
                    <a:pt x="1834" y="441"/>
                  </a:lnTo>
                  <a:lnTo>
                    <a:pt x="1394" y="917"/>
                  </a:lnTo>
                  <a:lnTo>
                    <a:pt x="477" y="917"/>
                  </a:lnTo>
                  <a:lnTo>
                    <a:pt x="1" y="917"/>
                  </a:lnTo>
                  <a:lnTo>
                    <a:pt x="477" y="917"/>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136" name="Google Shape;1136;p50"/>
            <p:cNvSpPr/>
            <p:nvPr/>
          </p:nvSpPr>
          <p:spPr>
            <a:xfrm>
              <a:off x="4998891" y="3960326"/>
              <a:ext cx="16" cy="16"/>
            </a:xfrm>
            <a:custGeom>
              <a:avLst/>
              <a:gdLst/>
              <a:ahLst/>
              <a:cxnLst/>
              <a:rect l="l" t="t" r="r" b="b"/>
              <a:pathLst>
                <a:path w="1" h="1" extrusionOk="0">
                  <a:moveTo>
                    <a:pt x="0" y="1"/>
                  </a:moveTo>
                  <a:lnTo>
                    <a:pt x="0"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137" name="Google Shape;1137;p50"/>
            <p:cNvSpPr/>
            <p:nvPr/>
          </p:nvSpPr>
          <p:spPr>
            <a:xfrm>
              <a:off x="5691337" y="3098754"/>
              <a:ext cx="14741" cy="21814"/>
            </a:xfrm>
            <a:custGeom>
              <a:avLst/>
              <a:gdLst/>
              <a:ahLst/>
              <a:cxnLst/>
              <a:rect l="l" t="t" r="r" b="b"/>
              <a:pathLst>
                <a:path w="917" h="1357" extrusionOk="0">
                  <a:moveTo>
                    <a:pt x="0" y="0"/>
                  </a:moveTo>
                  <a:lnTo>
                    <a:pt x="440" y="440"/>
                  </a:lnTo>
                  <a:lnTo>
                    <a:pt x="917" y="1357"/>
                  </a:lnTo>
                  <a:lnTo>
                    <a:pt x="917" y="440"/>
                  </a:lnTo>
                  <a:lnTo>
                    <a:pt x="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138" name="Google Shape;1138;p50"/>
            <p:cNvSpPr/>
            <p:nvPr/>
          </p:nvSpPr>
          <p:spPr>
            <a:xfrm>
              <a:off x="7768661" y="3688063"/>
              <a:ext cx="21814" cy="7089"/>
            </a:xfrm>
            <a:custGeom>
              <a:avLst/>
              <a:gdLst/>
              <a:ahLst/>
              <a:cxnLst/>
              <a:rect l="l" t="t" r="r" b="b"/>
              <a:pathLst>
                <a:path w="1357" h="441" extrusionOk="0">
                  <a:moveTo>
                    <a:pt x="1357" y="1"/>
                  </a:moveTo>
                  <a:lnTo>
                    <a:pt x="1357" y="1"/>
                  </a:lnTo>
                  <a:lnTo>
                    <a:pt x="0" y="441"/>
                  </a:lnTo>
                  <a:lnTo>
                    <a:pt x="0" y="44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139" name="Google Shape;1139;p50"/>
            <p:cNvSpPr/>
            <p:nvPr/>
          </p:nvSpPr>
          <p:spPr>
            <a:xfrm>
              <a:off x="7716803" y="3688063"/>
              <a:ext cx="37133" cy="7089"/>
            </a:xfrm>
            <a:custGeom>
              <a:avLst/>
              <a:gdLst/>
              <a:ahLst/>
              <a:cxnLst/>
              <a:rect l="l" t="t" r="r" b="b"/>
              <a:pathLst>
                <a:path w="2310" h="441" extrusionOk="0">
                  <a:moveTo>
                    <a:pt x="1833" y="1"/>
                  </a:moveTo>
                  <a:lnTo>
                    <a:pt x="2310" y="1"/>
                  </a:lnTo>
                  <a:lnTo>
                    <a:pt x="1833" y="1"/>
                  </a:lnTo>
                  <a:lnTo>
                    <a:pt x="477" y="441"/>
                  </a:lnTo>
                  <a:lnTo>
                    <a:pt x="0" y="441"/>
                  </a:lnTo>
                  <a:lnTo>
                    <a:pt x="477" y="44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140" name="Google Shape;1140;p50"/>
            <p:cNvSpPr/>
            <p:nvPr/>
          </p:nvSpPr>
          <p:spPr>
            <a:xfrm>
              <a:off x="7687338" y="3695136"/>
              <a:ext cx="7668" cy="16"/>
            </a:xfrm>
            <a:custGeom>
              <a:avLst/>
              <a:gdLst/>
              <a:ahLst/>
              <a:cxnLst/>
              <a:rect l="l" t="t" r="r" b="b"/>
              <a:pathLst>
                <a:path w="477" h="1" extrusionOk="0">
                  <a:moveTo>
                    <a:pt x="477" y="1"/>
                  </a:moveTo>
                  <a:lnTo>
                    <a:pt x="477" y="1"/>
                  </a:lnTo>
                  <a:lnTo>
                    <a:pt x="0" y="1"/>
                  </a:lnTo>
                  <a:lnTo>
                    <a:pt x="0"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141" name="Google Shape;1141;p50"/>
            <p:cNvSpPr/>
            <p:nvPr/>
          </p:nvSpPr>
          <p:spPr>
            <a:xfrm>
              <a:off x="6597099" y="2722776"/>
              <a:ext cx="16" cy="7668"/>
            </a:xfrm>
            <a:custGeom>
              <a:avLst/>
              <a:gdLst/>
              <a:ahLst/>
              <a:cxnLst/>
              <a:rect l="l" t="t" r="r" b="b"/>
              <a:pathLst>
                <a:path w="1" h="477" extrusionOk="0">
                  <a:moveTo>
                    <a:pt x="1" y="0"/>
                  </a:moveTo>
                  <a:lnTo>
                    <a:pt x="1" y="477"/>
                  </a:lnTo>
                  <a:lnTo>
                    <a:pt x="1" y="477"/>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142" name="Google Shape;1142;p50"/>
            <p:cNvSpPr/>
            <p:nvPr/>
          </p:nvSpPr>
          <p:spPr>
            <a:xfrm>
              <a:off x="6626565" y="2855362"/>
              <a:ext cx="14757" cy="14757"/>
            </a:xfrm>
            <a:custGeom>
              <a:avLst/>
              <a:gdLst/>
              <a:ahLst/>
              <a:cxnLst/>
              <a:rect l="l" t="t" r="r" b="b"/>
              <a:pathLst>
                <a:path w="918" h="918" extrusionOk="0">
                  <a:moveTo>
                    <a:pt x="1" y="1"/>
                  </a:moveTo>
                  <a:lnTo>
                    <a:pt x="477" y="477"/>
                  </a:lnTo>
                  <a:lnTo>
                    <a:pt x="917" y="917"/>
                  </a:lnTo>
                  <a:lnTo>
                    <a:pt x="917" y="477"/>
                  </a:lnTo>
                  <a:lnTo>
                    <a:pt x="1"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143" name="Google Shape;1143;p50"/>
            <p:cNvSpPr/>
            <p:nvPr/>
          </p:nvSpPr>
          <p:spPr>
            <a:xfrm>
              <a:off x="6611840" y="2766966"/>
              <a:ext cx="14741" cy="16"/>
            </a:xfrm>
            <a:custGeom>
              <a:avLst/>
              <a:gdLst/>
              <a:ahLst/>
              <a:cxnLst/>
              <a:rect l="l" t="t" r="r" b="b"/>
              <a:pathLst>
                <a:path w="917" h="1" extrusionOk="0">
                  <a:moveTo>
                    <a:pt x="0" y="1"/>
                  </a:moveTo>
                  <a:lnTo>
                    <a:pt x="917" y="1"/>
                  </a:lnTo>
                  <a:lnTo>
                    <a:pt x="917"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144" name="Google Shape;1144;p50"/>
            <p:cNvSpPr/>
            <p:nvPr/>
          </p:nvSpPr>
          <p:spPr>
            <a:xfrm>
              <a:off x="6678423" y="2840638"/>
              <a:ext cx="21830" cy="16"/>
            </a:xfrm>
            <a:custGeom>
              <a:avLst/>
              <a:gdLst/>
              <a:ahLst/>
              <a:cxnLst/>
              <a:rect l="l" t="t" r="r" b="b"/>
              <a:pathLst>
                <a:path w="1358" h="1" extrusionOk="0">
                  <a:moveTo>
                    <a:pt x="1357" y="0"/>
                  </a:moveTo>
                  <a:lnTo>
                    <a:pt x="917" y="0"/>
                  </a:lnTo>
                  <a:lnTo>
                    <a:pt x="1" y="0"/>
                  </a:lnTo>
                  <a:lnTo>
                    <a:pt x="917"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145" name="Google Shape;1145;p50"/>
            <p:cNvSpPr/>
            <p:nvPr/>
          </p:nvSpPr>
          <p:spPr>
            <a:xfrm>
              <a:off x="6884681" y="3046896"/>
              <a:ext cx="14757" cy="7668"/>
            </a:xfrm>
            <a:custGeom>
              <a:avLst/>
              <a:gdLst/>
              <a:ahLst/>
              <a:cxnLst/>
              <a:rect l="l" t="t" r="r" b="b"/>
              <a:pathLst>
                <a:path w="918" h="477" extrusionOk="0">
                  <a:moveTo>
                    <a:pt x="1" y="0"/>
                  </a:moveTo>
                  <a:lnTo>
                    <a:pt x="917" y="477"/>
                  </a:lnTo>
                  <a:lnTo>
                    <a:pt x="917" y="477"/>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146" name="Google Shape;1146;p50"/>
            <p:cNvSpPr/>
            <p:nvPr/>
          </p:nvSpPr>
          <p:spPr>
            <a:xfrm>
              <a:off x="6611840" y="2737500"/>
              <a:ext cx="7668" cy="7684"/>
            </a:xfrm>
            <a:custGeom>
              <a:avLst/>
              <a:gdLst/>
              <a:ahLst/>
              <a:cxnLst/>
              <a:rect l="l" t="t" r="r" b="b"/>
              <a:pathLst>
                <a:path w="477" h="478" extrusionOk="0">
                  <a:moveTo>
                    <a:pt x="477" y="1"/>
                  </a:moveTo>
                  <a:lnTo>
                    <a:pt x="477" y="1"/>
                  </a:lnTo>
                  <a:lnTo>
                    <a:pt x="0" y="477"/>
                  </a:lnTo>
                  <a:lnTo>
                    <a:pt x="0" y="477"/>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147" name="Google Shape;1147;p50"/>
            <p:cNvSpPr/>
            <p:nvPr/>
          </p:nvSpPr>
          <p:spPr>
            <a:xfrm>
              <a:off x="6811025" y="2936686"/>
              <a:ext cx="21814" cy="16"/>
            </a:xfrm>
            <a:custGeom>
              <a:avLst/>
              <a:gdLst/>
              <a:ahLst/>
              <a:cxnLst/>
              <a:rect l="l" t="t" r="r" b="b"/>
              <a:pathLst>
                <a:path w="1357" h="1" extrusionOk="0">
                  <a:moveTo>
                    <a:pt x="1357" y="1"/>
                  </a:moveTo>
                  <a:lnTo>
                    <a:pt x="1357" y="1"/>
                  </a:lnTo>
                  <a:lnTo>
                    <a:pt x="0" y="1"/>
                  </a:lnTo>
                  <a:lnTo>
                    <a:pt x="0"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148" name="Google Shape;1148;p50"/>
            <p:cNvSpPr/>
            <p:nvPr/>
          </p:nvSpPr>
          <p:spPr>
            <a:xfrm>
              <a:off x="6729702" y="2840638"/>
              <a:ext cx="22409" cy="14741"/>
            </a:xfrm>
            <a:custGeom>
              <a:avLst/>
              <a:gdLst/>
              <a:ahLst/>
              <a:cxnLst/>
              <a:rect l="l" t="t" r="r" b="b"/>
              <a:pathLst>
                <a:path w="1394" h="917" extrusionOk="0">
                  <a:moveTo>
                    <a:pt x="477" y="917"/>
                  </a:moveTo>
                  <a:lnTo>
                    <a:pt x="1393" y="477"/>
                  </a:lnTo>
                  <a:lnTo>
                    <a:pt x="1393" y="0"/>
                  </a:lnTo>
                  <a:lnTo>
                    <a:pt x="1393" y="0"/>
                  </a:lnTo>
                  <a:lnTo>
                    <a:pt x="1393" y="477"/>
                  </a:lnTo>
                  <a:lnTo>
                    <a:pt x="477" y="917"/>
                  </a:lnTo>
                  <a:lnTo>
                    <a:pt x="0" y="917"/>
                  </a:lnTo>
                  <a:lnTo>
                    <a:pt x="0" y="917"/>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149" name="Google Shape;1149;p50"/>
            <p:cNvSpPr/>
            <p:nvPr/>
          </p:nvSpPr>
          <p:spPr>
            <a:xfrm>
              <a:off x="4932292" y="3923787"/>
              <a:ext cx="14757" cy="7089"/>
            </a:xfrm>
            <a:custGeom>
              <a:avLst/>
              <a:gdLst/>
              <a:ahLst/>
              <a:cxnLst/>
              <a:rect l="l" t="t" r="r" b="b"/>
              <a:pathLst>
                <a:path w="918" h="441" extrusionOk="0">
                  <a:moveTo>
                    <a:pt x="1" y="1"/>
                  </a:moveTo>
                  <a:lnTo>
                    <a:pt x="917" y="441"/>
                  </a:lnTo>
                  <a:lnTo>
                    <a:pt x="477"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150" name="Google Shape;1150;p50"/>
            <p:cNvSpPr/>
            <p:nvPr/>
          </p:nvSpPr>
          <p:spPr>
            <a:xfrm>
              <a:off x="6877029" y="3046896"/>
              <a:ext cx="16" cy="16"/>
            </a:xfrm>
            <a:custGeom>
              <a:avLst/>
              <a:gdLst/>
              <a:ahLst/>
              <a:cxnLst/>
              <a:rect l="l" t="t" r="r" b="b"/>
              <a:pathLst>
                <a:path w="1" h="1" extrusionOk="0">
                  <a:moveTo>
                    <a:pt x="0" y="0"/>
                  </a:moveTo>
                  <a:lnTo>
                    <a:pt x="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151" name="Google Shape;1151;p50"/>
            <p:cNvSpPr/>
            <p:nvPr/>
          </p:nvSpPr>
          <p:spPr>
            <a:xfrm>
              <a:off x="8136972" y="3650946"/>
              <a:ext cx="7089" cy="29482"/>
            </a:xfrm>
            <a:custGeom>
              <a:avLst/>
              <a:gdLst/>
              <a:ahLst/>
              <a:cxnLst/>
              <a:rect l="l" t="t" r="r" b="b"/>
              <a:pathLst>
                <a:path w="441" h="1834" extrusionOk="0">
                  <a:moveTo>
                    <a:pt x="441" y="1833"/>
                  </a:moveTo>
                  <a:lnTo>
                    <a:pt x="441" y="1833"/>
                  </a:lnTo>
                  <a:lnTo>
                    <a:pt x="1" y="917"/>
                  </a:lnTo>
                  <a:lnTo>
                    <a:pt x="441" y="0"/>
                  </a:lnTo>
                  <a:lnTo>
                    <a:pt x="441" y="0"/>
                  </a:lnTo>
                  <a:lnTo>
                    <a:pt x="1" y="917"/>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152" name="Google Shape;1152;p50"/>
            <p:cNvSpPr/>
            <p:nvPr/>
          </p:nvSpPr>
          <p:spPr>
            <a:xfrm>
              <a:off x="6552909" y="2722776"/>
              <a:ext cx="14741" cy="14741"/>
            </a:xfrm>
            <a:custGeom>
              <a:avLst/>
              <a:gdLst/>
              <a:ahLst/>
              <a:cxnLst/>
              <a:rect l="l" t="t" r="r" b="b"/>
              <a:pathLst>
                <a:path w="917" h="917" extrusionOk="0">
                  <a:moveTo>
                    <a:pt x="0" y="0"/>
                  </a:moveTo>
                  <a:lnTo>
                    <a:pt x="0" y="0"/>
                  </a:lnTo>
                  <a:lnTo>
                    <a:pt x="917" y="917"/>
                  </a:lnTo>
                  <a:lnTo>
                    <a:pt x="917" y="917"/>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153" name="Google Shape;1153;p50"/>
            <p:cNvSpPr/>
            <p:nvPr/>
          </p:nvSpPr>
          <p:spPr>
            <a:xfrm>
              <a:off x="6501630" y="2708035"/>
              <a:ext cx="14757" cy="7684"/>
            </a:xfrm>
            <a:custGeom>
              <a:avLst/>
              <a:gdLst/>
              <a:ahLst/>
              <a:cxnLst/>
              <a:rect l="l" t="t" r="r" b="b"/>
              <a:pathLst>
                <a:path w="918" h="478" extrusionOk="0">
                  <a:moveTo>
                    <a:pt x="1" y="1"/>
                  </a:moveTo>
                  <a:lnTo>
                    <a:pt x="1" y="1"/>
                  </a:lnTo>
                  <a:lnTo>
                    <a:pt x="917" y="477"/>
                  </a:lnTo>
                  <a:lnTo>
                    <a:pt x="917" y="477"/>
                  </a:lnTo>
                  <a:lnTo>
                    <a:pt x="917" y="477"/>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154" name="Google Shape;1154;p50"/>
            <p:cNvSpPr/>
            <p:nvPr/>
          </p:nvSpPr>
          <p:spPr>
            <a:xfrm>
              <a:off x="6486905" y="2708035"/>
              <a:ext cx="14741" cy="7684"/>
            </a:xfrm>
            <a:custGeom>
              <a:avLst/>
              <a:gdLst/>
              <a:ahLst/>
              <a:cxnLst/>
              <a:rect l="l" t="t" r="r" b="b"/>
              <a:pathLst>
                <a:path w="917" h="478" extrusionOk="0">
                  <a:moveTo>
                    <a:pt x="0" y="1"/>
                  </a:moveTo>
                  <a:lnTo>
                    <a:pt x="0" y="1"/>
                  </a:lnTo>
                  <a:lnTo>
                    <a:pt x="440" y="477"/>
                  </a:lnTo>
                  <a:lnTo>
                    <a:pt x="917" y="477"/>
                  </a:lnTo>
                  <a:lnTo>
                    <a:pt x="917" y="477"/>
                  </a:lnTo>
                  <a:lnTo>
                    <a:pt x="440" y="477"/>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155" name="Google Shape;1155;p50"/>
            <p:cNvSpPr/>
            <p:nvPr/>
          </p:nvSpPr>
          <p:spPr>
            <a:xfrm>
              <a:off x="6597099" y="2730427"/>
              <a:ext cx="14757" cy="16"/>
            </a:xfrm>
            <a:custGeom>
              <a:avLst/>
              <a:gdLst/>
              <a:ahLst/>
              <a:cxnLst/>
              <a:rect l="l" t="t" r="r" b="b"/>
              <a:pathLst>
                <a:path w="918" h="1" extrusionOk="0">
                  <a:moveTo>
                    <a:pt x="477" y="1"/>
                  </a:moveTo>
                  <a:lnTo>
                    <a:pt x="477" y="1"/>
                  </a:lnTo>
                  <a:lnTo>
                    <a:pt x="477" y="1"/>
                  </a:lnTo>
                  <a:lnTo>
                    <a:pt x="477" y="1"/>
                  </a:lnTo>
                  <a:lnTo>
                    <a:pt x="917" y="1"/>
                  </a:lnTo>
                  <a:lnTo>
                    <a:pt x="917" y="1"/>
                  </a:lnTo>
                  <a:lnTo>
                    <a:pt x="1"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156" name="Google Shape;1156;p50"/>
            <p:cNvSpPr/>
            <p:nvPr/>
          </p:nvSpPr>
          <p:spPr>
            <a:xfrm>
              <a:off x="6523444" y="2715703"/>
              <a:ext cx="14741" cy="14741"/>
            </a:xfrm>
            <a:custGeom>
              <a:avLst/>
              <a:gdLst/>
              <a:ahLst/>
              <a:cxnLst/>
              <a:rect l="l" t="t" r="r" b="b"/>
              <a:pathLst>
                <a:path w="917" h="917" extrusionOk="0">
                  <a:moveTo>
                    <a:pt x="0" y="440"/>
                  </a:moveTo>
                  <a:lnTo>
                    <a:pt x="0" y="0"/>
                  </a:lnTo>
                  <a:lnTo>
                    <a:pt x="0" y="0"/>
                  </a:lnTo>
                  <a:lnTo>
                    <a:pt x="0" y="440"/>
                  </a:lnTo>
                  <a:lnTo>
                    <a:pt x="477" y="917"/>
                  </a:lnTo>
                  <a:lnTo>
                    <a:pt x="917" y="917"/>
                  </a:lnTo>
                  <a:lnTo>
                    <a:pt x="477" y="917"/>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157" name="Google Shape;1157;p50"/>
            <p:cNvSpPr/>
            <p:nvPr/>
          </p:nvSpPr>
          <p:spPr>
            <a:xfrm>
              <a:off x="7923062" y="3791201"/>
              <a:ext cx="22409" cy="16"/>
            </a:xfrm>
            <a:custGeom>
              <a:avLst/>
              <a:gdLst/>
              <a:ahLst/>
              <a:cxnLst/>
              <a:rect l="l" t="t" r="r" b="b"/>
              <a:pathLst>
                <a:path w="1394" h="1" extrusionOk="0">
                  <a:moveTo>
                    <a:pt x="0" y="0"/>
                  </a:moveTo>
                  <a:lnTo>
                    <a:pt x="0" y="0"/>
                  </a:lnTo>
                  <a:lnTo>
                    <a:pt x="917" y="0"/>
                  </a:lnTo>
                  <a:lnTo>
                    <a:pt x="1393" y="0"/>
                  </a:lnTo>
                  <a:lnTo>
                    <a:pt x="1393" y="0"/>
                  </a:lnTo>
                  <a:lnTo>
                    <a:pt x="917"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158" name="Google Shape;1158;p50"/>
            <p:cNvSpPr/>
            <p:nvPr/>
          </p:nvSpPr>
          <p:spPr>
            <a:xfrm>
              <a:off x="8019110" y="3850131"/>
              <a:ext cx="14757" cy="7089"/>
            </a:xfrm>
            <a:custGeom>
              <a:avLst/>
              <a:gdLst/>
              <a:ahLst/>
              <a:cxnLst/>
              <a:rect l="l" t="t" r="r" b="b"/>
              <a:pathLst>
                <a:path w="918" h="441" extrusionOk="0">
                  <a:moveTo>
                    <a:pt x="1" y="440"/>
                  </a:moveTo>
                  <a:lnTo>
                    <a:pt x="917"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159" name="Google Shape;1159;p50"/>
            <p:cNvSpPr/>
            <p:nvPr/>
          </p:nvSpPr>
          <p:spPr>
            <a:xfrm>
              <a:off x="7967252" y="3695136"/>
              <a:ext cx="22409" cy="7684"/>
            </a:xfrm>
            <a:custGeom>
              <a:avLst/>
              <a:gdLst/>
              <a:ahLst/>
              <a:cxnLst/>
              <a:rect l="l" t="t" r="r" b="b"/>
              <a:pathLst>
                <a:path w="1394" h="478" extrusionOk="0">
                  <a:moveTo>
                    <a:pt x="917" y="1"/>
                  </a:moveTo>
                  <a:lnTo>
                    <a:pt x="1394" y="1"/>
                  </a:lnTo>
                  <a:lnTo>
                    <a:pt x="917" y="1"/>
                  </a:lnTo>
                  <a:lnTo>
                    <a:pt x="1" y="477"/>
                  </a:lnTo>
                  <a:lnTo>
                    <a:pt x="1" y="477"/>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160" name="Google Shape;1160;p50"/>
            <p:cNvSpPr/>
            <p:nvPr/>
          </p:nvSpPr>
          <p:spPr>
            <a:xfrm>
              <a:off x="7915989" y="3798274"/>
              <a:ext cx="7089" cy="16"/>
            </a:xfrm>
            <a:custGeom>
              <a:avLst/>
              <a:gdLst/>
              <a:ahLst/>
              <a:cxnLst/>
              <a:rect l="l" t="t" r="r" b="b"/>
              <a:pathLst>
                <a:path w="441" h="1" extrusionOk="0">
                  <a:moveTo>
                    <a:pt x="0" y="0"/>
                  </a:moveTo>
                  <a:lnTo>
                    <a:pt x="440" y="0"/>
                  </a:lnTo>
                  <a:lnTo>
                    <a:pt x="44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161" name="Google Shape;1161;p50"/>
            <p:cNvSpPr/>
            <p:nvPr/>
          </p:nvSpPr>
          <p:spPr>
            <a:xfrm>
              <a:off x="8011458" y="3695136"/>
              <a:ext cx="7668" cy="16"/>
            </a:xfrm>
            <a:custGeom>
              <a:avLst/>
              <a:gdLst/>
              <a:ahLst/>
              <a:cxnLst/>
              <a:rect l="l" t="t" r="r" b="b"/>
              <a:pathLst>
                <a:path w="477" h="1" extrusionOk="0">
                  <a:moveTo>
                    <a:pt x="0" y="1"/>
                  </a:moveTo>
                  <a:lnTo>
                    <a:pt x="0" y="1"/>
                  </a:lnTo>
                  <a:lnTo>
                    <a:pt x="477" y="1"/>
                  </a:lnTo>
                  <a:lnTo>
                    <a:pt x="477"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162" name="Google Shape;1162;p50"/>
            <p:cNvSpPr/>
            <p:nvPr/>
          </p:nvSpPr>
          <p:spPr>
            <a:xfrm>
              <a:off x="7967252" y="3746994"/>
              <a:ext cx="22409" cy="14757"/>
            </a:xfrm>
            <a:custGeom>
              <a:avLst/>
              <a:gdLst/>
              <a:ahLst/>
              <a:cxnLst/>
              <a:rect l="l" t="t" r="r" b="b"/>
              <a:pathLst>
                <a:path w="1394" h="918" extrusionOk="0">
                  <a:moveTo>
                    <a:pt x="1" y="1"/>
                  </a:moveTo>
                  <a:lnTo>
                    <a:pt x="1" y="1"/>
                  </a:lnTo>
                  <a:lnTo>
                    <a:pt x="917" y="917"/>
                  </a:lnTo>
                  <a:lnTo>
                    <a:pt x="1394" y="917"/>
                  </a:lnTo>
                  <a:lnTo>
                    <a:pt x="917" y="917"/>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163" name="Google Shape;1163;p50"/>
            <p:cNvSpPr/>
            <p:nvPr/>
          </p:nvSpPr>
          <p:spPr>
            <a:xfrm>
              <a:off x="7996717" y="3761735"/>
              <a:ext cx="14757" cy="7089"/>
            </a:xfrm>
            <a:custGeom>
              <a:avLst/>
              <a:gdLst/>
              <a:ahLst/>
              <a:cxnLst/>
              <a:rect l="l" t="t" r="r" b="b"/>
              <a:pathLst>
                <a:path w="918" h="441" extrusionOk="0">
                  <a:moveTo>
                    <a:pt x="1" y="0"/>
                  </a:moveTo>
                  <a:lnTo>
                    <a:pt x="917" y="440"/>
                  </a:lnTo>
                  <a:lnTo>
                    <a:pt x="917" y="44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164" name="Google Shape;1164;p50"/>
            <p:cNvSpPr/>
            <p:nvPr/>
          </p:nvSpPr>
          <p:spPr>
            <a:xfrm>
              <a:off x="7945454" y="3768808"/>
              <a:ext cx="7089" cy="7668"/>
            </a:xfrm>
            <a:custGeom>
              <a:avLst/>
              <a:gdLst/>
              <a:ahLst/>
              <a:cxnLst/>
              <a:rect l="l" t="t" r="r" b="b"/>
              <a:pathLst>
                <a:path w="441" h="477" extrusionOk="0">
                  <a:moveTo>
                    <a:pt x="0" y="477"/>
                  </a:moveTo>
                  <a:lnTo>
                    <a:pt x="44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165" name="Google Shape;1165;p50"/>
            <p:cNvSpPr/>
            <p:nvPr/>
          </p:nvSpPr>
          <p:spPr>
            <a:xfrm>
              <a:off x="8092782" y="3894322"/>
              <a:ext cx="7089" cy="16"/>
            </a:xfrm>
            <a:custGeom>
              <a:avLst/>
              <a:gdLst/>
              <a:ahLst/>
              <a:cxnLst/>
              <a:rect l="l" t="t" r="r" b="b"/>
              <a:pathLst>
                <a:path w="441" h="1" extrusionOk="0">
                  <a:moveTo>
                    <a:pt x="440" y="1"/>
                  </a:moveTo>
                  <a:lnTo>
                    <a:pt x="440" y="1"/>
                  </a:lnTo>
                  <a:lnTo>
                    <a:pt x="0" y="1"/>
                  </a:lnTo>
                  <a:lnTo>
                    <a:pt x="0"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166" name="Google Shape;1166;p50"/>
            <p:cNvSpPr/>
            <p:nvPr/>
          </p:nvSpPr>
          <p:spPr>
            <a:xfrm>
              <a:off x="8019110" y="3827739"/>
              <a:ext cx="7089" cy="16"/>
            </a:xfrm>
            <a:custGeom>
              <a:avLst/>
              <a:gdLst/>
              <a:ahLst/>
              <a:cxnLst/>
              <a:rect l="l" t="t" r="r" b="b"/>
              <a:pathLst>
                <a:path w="441" h="1" extrusionOk="0">
                  <a:moveTo>
                    <a:pt x="441" y="0"/>
                  </a:moveTo>
                  <a:lnTo>
                    <a:pt x="1"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167" name="Google Shape;1167;p50"/>
            <p:cNvSpPr/>
            <p:nvPr/>
          </p:nvSpPr>
          <p:spPr>
            <a:xfrm>
              <a:off x="8070389" y="3879597"/>
              <a:ext cx="16" cy="16"/>
            </a:xfrm>
            <a:custGeom>
              <a:avLst/>
              <a:gdLst/>
              <a:ahLst/>
              <a:cxnLst/>
              <a:rect l="l" t="t" r="r" b="b"/>
              <a:pathLst>
                <a:path w="1" h="1" extrusionOk="0">
                  <a:moveTo>
                    <a:pt x="0" y="0"/>
                  </a:moveTo>
                  <a:lnTo>
                    <a:pt x="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168" name="Google Shape;1168;p50"/>
            <p:cNvSpPr/>
            <p:nvPr/>
          </p:nvSpPr>
          <p:spPr>
            <a:xfrm>
              <a:off x="8099855" y="3709877"/>
              <a:ext cx="22409" cy="7668"/>
            </a:xfrm>
            <a:custGeom>
              <a:avLst/>
              <a:gdLst/>
              <a:ahLst/>
              <a:cxnLst/>
              <a:rect l="l" t="t" r="r" b="b"/>
              <a:pathLst>
                <a:path w="1394" h="477" extrusionOk="0">
                  <a:moveTo>
                    <a:pt x="1393" y="0"/>
                  </a:moveTo>
                  <a:lnTo>
                    <a:pt x="0" y="477"/>
                  </a:lnTo>
                  <a:lnTo>
                    <a:pt x="477" y="477"/>
                  </a:lnTo>
                  <a:lnTo>
                    <a:pt x="1393"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169" name="Google Shape;1169;p50"/>
            <p:cNvSpPr/>
            <p:nvPr/>
          </p:nvSpPr>
          <p:spPr>
            <a:xfrm>
              <a:off x="7937786" y="3673339"/>
              <a:ext cx="7684" cy="16"/>
            </a:xfrm>
            <a:custGeom>
              <a:avLst/>
              <a:gdLst/>
              <a:ahLst/>
              <a:cxnLst/>
              <a:rect l="l" t="t" r="r" b="b"/>
              <a:pathLst>
                <a:path w="478" h="1" extrusionOk="0">
                  <a:moveTo>
                    <a:pt x="477" y="0"/>
                  </a:moveTo>
                  <a:lnTo>
                    <a:pt x="1"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170" name="Google Shape;1170;p50"/>
            <p:cNvSpPr/>
            <p:nvPr/>
          </p:nvSpPr>
          <p:spPr>
            <a:xfrm>
              <a:off x="4416654" y="4254980"/>
              <a:ext cx="7668" cy="16"/>
            </a:xfrm>
            <a:custGeom>
              <a:avLst/>
              <a:gdLst/>
              <a:ahLst/>
              <a:cxnLst/>
              <a:rect l="l" t="t" r="r" b="b"/>
              <a:pathLst>
                <a:path w="477" h="1" extrusionOk="0">
                  <a:moveTo>
                    <a:pt x="0" y="1"/>
                  </a:moveTo>
                  <a:lnTo>
                    <a:pt x="477" y="1"/>
                  </a:lnTo>
                  <a:lnTo>
                    <a:pt x="477"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171" name="Google Shape;1171;p50"/>
            <p:cNvSpPr/>
            <p:nvPr/>
          </p:nvSpPr>
          <p:spPr>
            <a:xfrm>
              <a:off x="4460844" y="4107653"/>
              <a:ext cx="22409" cy="7684"/>
            </a:xfrm>
            <a:custGeom>
              <a:avLst/>
              <a:gdLst/>
              <a:ahLst/>
              <a:cxnLst/>
              <a:rect l="l" t="t" r="r" b="b"/>
              <a:pathLst>
                <a:path w="1394" h="478" extrusionOk="0">
                  <a:moveTo>
                    <a:pt x="1" y="1"/>
                  </a:moveTo>
                  <a:lnTo>
                    <a:pt x="1" y="477"/>
                  </a:lnTo>
                  <a:lnTo>
                    <a:pt x="1394" y="477"/>
                  </a:lnTo>
                  <a:lnTo>
                    <a:pt x="1"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172" name="Google Shape;1172;p50"/>
            <p:cNvSpPr/>
            <p:nvPr/>
          </p:nvSpPr>
          <p:spPr>
            <a:xfrm>
              <a:off x="4505051" y="4063463"/>
              <a:ext cx="14741" cy="7668"/>
            </a:xfrm>
            <a:custGeom>
              <a:avLst/>
              <a:gdLst/>
              <a:ahLst/>
              <a:cxnLst/>
              <a:rect l="l" t="t" r="r" b="b"/>
              <a:pathLst>
                <a:path w="917" h="477" extrusionOk="0">
                  <a:moveTo>
                    <a:pt x="0" y="0"/>
                  </a:moveTo>
                  <a:lnTo>
                    <a:pt x="0" y="477"/>
                  </a:lnTo>
                  <a:lnTo>
                    <a:pt x="477" y="477"/>
                  </a:lnTo>
                  <a:lnTo>
                    <a:pt x="917"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173" name="Google Shape;1173;p50"/>
            <p:cNvSpPr/>
            <p:nvPr/>
          </p:nvSpPr>
          <p:spPr>
            <a:xfrm>
              <a:off x="7915989" y="3673339"/>
              <a:ext cx="14741" cy="14741"/>
            </a:xfrm>
            <a:custGeom>
              <a:avLst/>
              <a:gdLst/>
              <a:ahLst/>
              <a:cxnLst/>
              <a:rect l="l" t="t" r="r" b="b"/>
              <a:pathLst>
                <a:path w="917" h="917" extrusionOk="0">
                  <a:moveTo>
                    <a:pt x="917" y="440"/>
                  </a:moveTo>
                  <a:lnTo>
                    <a:pt x="917" y="0"/>
                  </a:lnTo>
                  <a:lnTo>
                    <a:pt x="917" y="0"/>
                  </a:lnTo>
                  <a:lnTo>
                    <a:pt x="917" y="440"/>
                  </a:lnTo>
                  <a:lnTo>
                    <a:pt x="0" y="917"/>
                  </a:lnTo>
                  <a:lnTo>
                    <a:pt x="0" y="917"/>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174" name="Google Shape;1174;p50"/>
            <p:cNvSpPr/>
            <p:nvPr/>
          </p:nvSpPr>
          <p:spPr>
            <a:xfrm>
              <a:off x="4439047" y="4210790"/>
              <a:ext cx="16" cy="16"/>
            </a:xfrm>
            <a:custGeom>
              <a:avLst/>
              <a:gdLst/>
              <a:ahLst/>
              <a:cxnLst/>
              <a:rect l="l" t="t" r="r" b="b"/>
              <a:pathLst>
                <a:path w="1" h="1" extrusionOk="0">
                  <a:moveTo>
                    <a:pt x="0" y="0"/>
                  </a:moveTo>
                  <a:lnTo>
                    <a:pt x="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175" name="Google Shape;1175;p50"/>
            <p:cNvSpPr/>
            <p:nvPr/>
          </p:nvSpPr>
          <p:spPr>
            <a:xfrm>
              <a:off x="4424306" y="4247907"/>
              <a:ext cx="14757" cy="16"/>
            </a:xfrm>
            <a:custGeom>
              <a:avLst/>
              <a:gdLst/>
              <a:ahLst/>
              <a:cxnLst/>
              <a:rect l="l" t="t" r="r" b="b"/>
              <a:pathLst>
                <a:path w="918" h="1" extrusionOk="0">
                  <a:moveTo>
                    <a:pt x="1" y="1"/>
                  </a:moveTo>
                  <a:lnTo>
                    <a:pt x="1" y="1"/>
                  </a:lnTo>
                  <a:lnTo>
                    <a:pt x="441" y="1"/>
                  </a:lnTo>
                  <a:lnTo>
                    <a:pt x="917" y="1"/>
                  </a:lnTo>
                  <a:lnTo>
                    <a:pt x="917" y="1"/>
                  </a:lnTo>
                  <a:lnTo>
                    <a:pt x="441"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176" name="Google Shape;1176;p50"/>
            <p:cNvSpPr/>
            <p:nvPr/>
          </p:nvSpPr>
          <p:spPr>
            <a:xfrm>
              <a:off x="4542168" y="3989791"/>
              <a:ext cx="7089" cy="7684"/>
            </a:xfrm>
            <a:custGeom>
              <a:avLst/>
              <a:gdLst/>
              <a:ahLst/>
              <a:cxnLst/>
              <a:rect l="l" t="t" r="r" b="b"/>
              <a:pathLst>
                <a:path w="441" h="478" extrusionOk="0">
                  <a:moveTo>
                    <a:pt x="1" y="1"/>
                  </a:moveTo>
                  <a:lnTo>
                    <a:pt x="1" y="477"/>
                  </a:lnTo>
                  <a:lnTo>
                    <a:pt x="441" y="477"/>
                  </a:lnTo>
                  <a:lnTo>
                    <a:pt x="441"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177" name="Google Shape;1177;p50"/>
            <p:cNvSpPr/>
            <p:nvPr/>
          </p:nvSpPr>
          <p:spPr>
            <a:xfrm>
              <a:off x="4446120" y="4233183"/>
              <a:ext cx="7668" cy="7089"/>
            </a:xfrm>
            <a:custGeom>
              <a:avLst/>
              <a:gdLst/>
              <a:ahLst/>
              <a:cxnLst/>
              <a:rect l="l" t="t" r="r" b="b"/>
              <a:pathLst>
                <a:path w="477" h="441" extrusionOk="0">
                  <a:moveTo>
                    <a:pt x="477" y="0"/>
                  </a:moveTo>
                  <a:lnTo>
                    <a:pt x="0" y="440"/>
                  </a:lnTo>
                  <a:lnTo>
                    <a:pt x="477" y="440"/>
                  </a:lnTo>
                  <a:lnTo>
                    <a:pt x="477"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178" name="Google Shape;1178;p50"/>
            <p:cNvSpPr/>
            <p:nvPr/>
          </p:nvSpPr>
          <p:spPr>
            <a:xfrm>
              <a:off x="4453771" y="4188976"/>
              <a:ext cx="7089" cy="16"/>
            </a:xfrm>
            <a:custGeom>
              <a:avLst/>
              <a:gdLst/>
              <a:ahLst/>
              <a:cxnLst/>
              <a:rect l="l" t="t" r="r" b="b"/>
              <a:pathLst>
                <a:path w="441" h="1" extrusionOk="0">
                  <a:moveTo>
                    <a:pt x="1" y="1"/>
                  </a:moveTo>
                  <a:lnTo>
                    <a:pt x="1" y="1"/>
                  </a:lnTo>
                  <a:lnTo>
                    <a:pt x="441" y="1"/>
                  </a:lnTo>
                  <a:lnTo>
                    <a:pt x="441"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179" name="Google Shape;1179;p50"/>
            <p:cNvSpPr/>
            <p:nvPr/>
          </p:nvSpPr>
          <p:spPr>
            <a:xfrm>
              <a:off x="4549241" y="3982718"/>
              <a:ext cx="14757" cy="16"/>
            </a:xfrm>
            <a:custGeom>
              <a:avLst/>
              <a:gdLst/>
              <a:ahLst/>
              <a:cxnLst/>
              <a:rect l="l" t="t" r="r" b="b"/>
              <a:pathLst>
                <a:path w="918" h="1" extrusionOk="0">
                  <a:moveTo>
                    <a:pt x="1" y="1"/>
                  </a:moveTo>
                  <a:lnTo>
                    <a:pt x="1" y="1"/>
                  </a:lnTo>
                  <a:lnTo>
                    <a:pt x="477" y="1"/>
                  </a:lnTo>
                  <a:lnTo>
                    <a:pt x="917" y="1"/>
                  </a:lnTo>
                  <a:lnTo>
                    <a:pt x="917" y="1"/>
                  </a:lnTo>
                  <a:lnTo>
                    <a:pt x="477"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180" name="Google Shape;1180;p50"/>
            <p:cNvSpPr/>
            <p:nvPr/>
          </p:nvSpPr>
          <p:spPr>
            <a:xfrm>
              <a:off x="4453771" y="3871929"/>
              <a:ext cx="16" cy="7684"/>
            </a:xfrm>
            <a:custGeom>
              <a:avLst/>
              <a:gdLst/>
              <a:ahLst/>
              <a:cxnLst/>
              <a:rect l="l" t="t" r="r" b="b"/>
              <a:pathLst>
                <a:path w="1" h="478" extrusionOk="0">
                  <a:moveTo>
                    <a:pt x="1" y="1"/>
                  </a:moveTo>
                  <a:lnTo>
                    <a:pt x="1" y="1"/>
                  </a:lnTo>
                  <a:lnTo>
                    <a:pt x="1" y="477"/>
                  </a:lnTo>
                  <a:lnTo>
                    <a:pt x="1" y="477"/>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181" name="Google Shape;1181;p50"/>
            <p:cNvSpPr/>
            <p:nvPr/>
          </p:nvSpPr>
          <p:spPr>
            <a:xfrm>
              <a:off x="7886523" y="3673339"/>
              <a:ext cx="14741" cy="14741"/>
            </a:xfrm>
            <a:custGeom>
              <a:avLst/>
              <a:gdLst/>
              <a:ahLst/>
              <a:cxnLst/>
              <a:rect l="l" t="t" r="r" b="b"/>
              <a:pathLst>
                <a:path w="917" h="917" extrusionOk="0">
                  <a:moveTo>
                    <a:pt x="440" y="0"/>
                  </a:moveTo>
                  <a:lnTo>
                    <a:pt x="440" y="440"/>
                  </a:lnTo>
                  <a:lnTo>
                    <a:pt x="0" y="917"/>
                  </a:lnTo>
                  <a:lnTo>
                    <a:pt x="440" y="917"/>
                  </a:lnTo>
                  <a:lnTo>
                    <a:pt x="917" y="440"/>
                  </a:lnTo>
                  <a:lnTo>
                    <a:pt x="917"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182" name="Google Shape;1182;p50"/>
            <p:cNvSpPr/>
            <p:nvPr/>
          </p:nvSpPr>
          <p:spPr>
            <a:xfrm>
              <a:off x="4534516" y="3916135"/>
              <a:ext cx="16" cy="7668"/>
            </a:xfrm>
            <a:custGeom>
              <a:avLst/>
              <a:gdLst/>
              <a:ahLst/>
              <a:cxnLst/>
              <a:rect l="l" t="t" r="r" b="b"/>
              <a:pathLst>
                <a:path w="1" h="477" extrusionOk="0">
                  <a:moveTo>
                    <a:pt x="0" y="0"/>
                  </a:moveTo>
                  <a:lnTo>
                    <a:pt x="0" y="0"/>
                  </a:lnTo>
                  <a:lnTo>
                    <a:pt x="0" y="477"/>
                  </a:lnTo>
                  <a:lnTo>
                    <a:pt x="0" y="477"/>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183" name="Google Shape;1183;p50"/>
            <p:cNvSpPr/>
            <p:nvPr/>
          </p:nvSpPr>
          <p:spPr>
            <a:xfrm>
              <a:off x="4563982" y="3975066"/>
              <a:ext cx="14741" cy="16"/>
            </a:xfrm>
            <a:custGeom>
              <a:avLst/>
              <a:gdLst/>
              <a:ahLst/>
              <a:cxnLst/>
              <a:rect l="l" t="t" r="r" b="b"/>
              <a:pathLst>
                <a:path w="917" h="1" extrusionOk="0">
                  <a:moveTo>
                    <a:pt x="0" y="0"/>
                  </a:moveTo>
                  <a:lnTo>
                    <a:pt x="0" y="0"/>
                  </a:lnTo>
                  <a:lnTo>
                    <a:pt x="477" y="0"/>
                  </a:lnTo>
                  <a:lnTo>
                    <a:pt x="917" y="0"/>
                  </a:lnTo>
                  <a:lnTo>
                    <a:pt x="917" y="0"/>
                  </a:lnTo>
                  <a:lnTo>
                    <a:pt x="477"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184" name="Google Shape;1184;p50"/>
            <p:cNvSpPr/>
            <p:nvPr/>
          </p:nvSpPr>
          <p:spPr>
            <a:xfrm>
              <a:off x="4578706" y="3967993"/>
              <a:ext cx="7684" cy="16"/>
            </a:xfrm>
            <a:custGeom>
              <a:avLst/>
              <a:gdLst/>
              <a:ahLst/>
              <a:cxnLst/>
              <a:rect l="l" t="t" r="r" b="b"/>
              <a:pathLst>
                <a:path w="478" h="1" extrusionOk="0">
                  <a:moveTo>
                    <a:pt x="1" y="0"/>
                  </a:moveTo>
                  <a:lnTo>
                    <a:pt x="477" y="0"/>
                  </a:lnTo>
                  <a:lnTo>
                    <a:pt x="477"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185" name="Google Shape;1185;p50"/>
            <p:cNvSpPr/>
            <p:nvPr/>
          </p:nvSpPr>
          <p:spPr>
            <a:xfrm>
              <a:off x="8078041" y="3717529"/>
              <a:ext cx="7089" cy="16"/>
            </a:xfrm>
            <a:custGeom>
              <a:avLst/>
              <a:gdLst/>
              <a:ahLst/>
              <a:cxnLst/>
              <a:rect l="l" t="t" r="r" b="b"/>
              <a:pathLst>
                <a:path w="441" h="1" extrusionOk="0">
                  <a:moveTo>
                    <a:pt x="441" y="1"/>
                  </a:moveTo>
                  <a:lnTo>
                    <a:pt x="1" y="1"/>
                  </a:lnTo>
                  <a:lnTo>
                    <a:pt x="1"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186" name="Google Shape;1186;p50"/>
            <p:cNvSpPr/>
            <p:nvPr/>
          </p:nvSpPr>
          <p:spPr>
            <a:xfrm>
              <a:off x="5993065" y="3717529"/>
              <a:ext cx="7668" cy="16"/>
            </a:xfrm>
            <a:custGeom>
              <a:avLst/>
              <a:gdLst/>
              <a:ahLst/>
              <a:cxnLst/>
              <a:rect l="l" t="t" r="r" b="b"/>
              <a:pathLst>
                <a:path w="477" h="1" extrusionOk="0">
                  <a:moveTo>
                    <a:pt x="0" y="1"/>
                  </a:moveTo>
                  <a:lnTo>
                    <a:pt x="477"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187" name="Google Shape;1187;p50"/>
            <p:cNvSpPr/>
            <p:nvPr/>
          </p:nvSpPr>
          <p:spPr>
            <a:xfrm>
              <a:off x="6302445" y="3732270"/>
              <a:ext cx="7684" cy="7089"/>
            </a:xfrm>
            <a:custGeom>
              <a:avLst/>
              <a:gdLst/>
              <a:ahLst/>
              <a:cxnLst/>
              <a:rect l="l" t="t" r="r" b="b"/>
              <a:pathLst>
                <a:path w="478" h="441" extrusionOk="0">
                  <a:moveTo>
                    <a:pt x="1" y="440"/>
                  </a:moveTo>
                  <a:lnTo>
                    <a:pt x="1" y="440"/>
                  </a:lnTo>
                  <a:lnTo>
                    <a:pt x="477" y="0"/>
                  </a:lnTo>
                  <a:lnTo>
                    <a:pt x="477"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188" name="Google Shape;1188;p50"/>
            <p:cNvSpPr/>
            <p:nvPr/>
          </p:nvSpPr>
          <p:spPr>
            <a:xfrm>
              <a:off x="5941786" y="3739343"/>
              <a:ext cx="7089" cy="16"/>
            </a:xfrm>
            <a:custGeom>
              <a:avLst/>
              <a:gdLst/>
              <a:ahLst/>
              <a:cxnLst/>
              <a:rect l="l" t="t" r="r" b="b"/>
              <a:pathLst>
                <a:path w="441" h="1" extrusionOk="0">
                  <a:moveTo>
                    <a:pt x="1" y="0"/>
                  </a:moveTo>
                  <a:lnTo>
                    <a:pt x="441" y="0"/>
                  </a:lnTo>
                  <a:lnTo>
                    <a:pt x="441" y="0"/>
                  </a:lnTo>
                  <a:lnTo>
                    <a:pt x="441"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189" name="Google Shape;1189;p50"/>
            <p:cNvSpPr/>
            <p:nvPr/>
          </p:nvSpPr>
          <p:spPr>
            <a:xfrm>
              <a:off x="6007790" y="3717529"/>
              <a:ext cx="14757" cy="16"/>
            </a:xfrm>
            <a:custGeom>
              <a:avLst/>
              <a:gdLst/>
              <a:ahLst/>
              <a:cxnLst/>
              <a:rect l="l" t="t" r="r" b="b"/>
              <a:pathLst>
                <a:path w="918" h="1" extrusionOk="0">
                  <a:moveTo>
                    <a:pt x="1" y="1"/>
                  </a:moveTo>
                  <a:lnTo>
                    <a:pt x="917" y="1"/>
                  </a:lnTo>
                  <a:lnTo>
                    <a:pt x="917" y="1"/>
                  </a:lnTo>
                  <a:lnTo>
                    <a:pt x="477"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190" name="Google Shape;1190;p50"/>
            <p:cNvSpPr/>
            <p:nvPr/>
          </p:nvSpPr>
          <p:spPr>
            <a:xfrm>
              <a:off x="5830997" y="3702804"/>
              <a:ext cx="7684" cy="14741"/>
            </a:xfrm>
            <a:custGeom>
              <a:avLst/>
              <a:gdLst/>
              <a:ahLst/>
              <a:cxnLst/>
              <a:rect l="l" t="t" r="r" b="b"/>
              <a:pathLst>
                <a:path w="478" h="917" extrusionOk="0">
                  <a:moveTo>
                    <a:pt x="0" y="0"/>
                  </a:moveTo>
                  <a:lnTo>
                    <a:pt x="0" y="0"/>
                  </a:lnTo>
                  <a:lnTo>
                    <a:pt x="0" y="440"/>
                  </a:lnTo>
                  <a:lnTo>
                    <a:pt x="477" y="917"/>
                  </a:lnTo>
                  <a:lnTo>
                    <a:pt x="477" y="917"/>
                  </a:lnTo>
                  <a:lnTo>
                    <a:pt x="0" y="44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191" name="Google Shape;1191;p50"/>
            <p:cNvSpPr/>
            <p:nvPr/>
          </p:nvSpPr>
          <p:spPr>
            <a:xfrm>
              <a:off x="5889928" y="3724602"/>
              <a:ext cx="16" cy="16"/>
            </a:xfrm>
            <a:custGeom>
              <a:avLst/>
              <a:gdLst/>
              <a:ahLst/>
              <a:cxnLst/>
              <a:rect l="l" t="t" r="r" b="b"/>
              <a:pathLst>
                <a:path w="1" h="1" extrusionOk="0">
                  <a:moveTo>
                    <a:pt x="0" y="1"/>
                  </a:moveTo>
                  <a:lnTo>
                    <a:pt x="0"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192" name="Google Shape;1192;p50"/>
            <p:cNvSpPr/>
            <p:nvPr/>
          </p:nvSpPr>
          <p:spPr>
            <a:xfrm>
              <a:off x="5904653" y="3732270"/>
              <a:ext cx="16" cy="16"/>
            </a:xfrm>
            <a:custGeom>
              <a:avLst/>
              <a:gdLst/>
              <a:ahLst/>
              <a:cxnLst/>
              <a:rect l="l" t="t" r="r" b="b"/>
              <a:pathLst>
                <a:path w="1" h="1" extrusionOk="0">
                  <a:moveTo>
                    <a:pt x="1" y="0"/>
                  </a:moveTo>
                  <a:lnTo>
                    <a:pt x="1" y="0"/>
                  </a:lnTo>
                  <a:lnTo>
                    <a:pt x="1"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193" name="Google Shape;1193;p50"/>
            <p:cNvSpPr/>
            <p:nvPr/>
          </p:nvSpPr>
          <p:spPr>
            <a:xfrm>
              <a:off x="5727860" y="3688063"/>
              <a:ext cx="16" cy="14757"/>
            </a:xfrm>
            <a:custGeom>
              <a:avLst/>
              <a:gdLst/>
              <a:ahLst/>
              <a:cxnLst/>
              <a:rect l="l" t="t" r="r" b="b"/>
              <a:pathLst>
                <a:path w="1" h="918" extrusionOk="0">
                  <a:moveTo>
                    <a:pt x="1" y="1"/>
                  </a:moveTo>
                  <a:lnTo>
                    <a:pt x="1" y="1"/>
                  </a:lnTo>
                  <a:lnTo>
                    <a:pt x="1" y="441"/>
                  </a:lnTo>
                  <a:lnTo>
                    <a:pt x="1" y="917"/>
                  </a:lnTo>
                  <a:lnTo>
                    <a:pt x="1" y="917"/>
                  </a:lnTo>
                  <a:lnTo>
                    <a:pt x="1" y="44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194" name="Google Shape;1194;p50"/>
            <p:cNvSpPr/>
            <p:nvPr/>
          </p:nvSpPr>
          <p:spPr>
            <a:xfrm>
              <a:off x="6324837" y="2848289"/>
              <a:ext cx="21830" cy="14757"/>
            </a:xfrm>
            <a:custGeom>
              <a:avLst/>
              <a:gdLst/>
              <a:ahLst/>
              <a:cxnLst/>
              <a:rect l="l" t="t" r="r" b="b"/>
              <a:pathLst>
                <a:path w="1358" h="918" extrusionOk="0">
                  <a:moveTo>
                    <a:pt x="917" y="441"/>
                  </a:moveTo>
                  <a:lnTo>
                    <a:pt x="1" y="917"/>
                  </a:lnTo>
                  <a:lnTo>
                    <a:pt x="917" y="441"/>
                  </a:lnTo>
                  <a:lnTo>
                    <a:pt x="1357" y="1"/>
                  </a:lnTo>
                  <a:lnTo>
                    <a:pt x="1357"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195" name="Google Shape;1195;p50"/>
            <p:cNvSpPr/>
            <p:nvPr/>
          </p:nvSpPr>
          <p:spPr>
            <a:xfrm>
              <a:off x="6361376" y="2833565"/>
              <a:ext cx="58947" cy="14741"/>
            </a:xfrm>
            <a:custGeom>
              <a:avLst/>
              <a:gdLst/>
              <a:ahLst/>
              <a:cxnLst/>
              <a:rect l="l" t="t" r="r" b="b"/>
              <a:pathLst>
                <a:path w="3667" h="917" extrusionOk="0">
                  <a:moveTo>
                    <a:pt x="1834" y="917"/>
                  </a:moveTo>
                  <a:lnTo>
                    <a:pt x="1394" y="917"/>
                  </a:lnTo>
                  <a:lnTo>
                    <a:pt x="1" y="917"/>
                  </a:lnTo>
                  <a:lnTo>
                    <a:pt x="1394" y="917"/>
                  </a:lnTo>
                  <a:lnTo>
                    <a:pt x="1834" y="917"/>
                  </a:lnTo>
                  <a:lnTo>
                    <a:pt x="2750" y="0"/>
                  </a:lnTo>
                  <a:lnTo>
                    <a:pt x="3667" y="0"/>
                  </a:lnTo>
                  <a:lnTo>
                    <a:pt x="275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196" name="Google Shape;1196;p50"/>
            <p:cNvSpPr/>
            <p:nvPr/>
          </p:nvSpPr>
          <p:spPr>
            <a:xfrm>
              <a:off x="6449772" y="3046896"/>
              <a:ext cx="7684" cy="16"/>
            </a:xfrm>
            <a:custGeom>
              <a:avLst/>
              <a:gdLst/>
              <a:ahLst/>
              <a:cxnLst/>
              <a:rect l="l" t="t" r="r" b="b"/>
              <a:pathLst>
                <a:path w="478" h="1" extrusionOk="0">
                  <a:moveTo>
                    <a:pt x="477" y="0"/>
                  </a:moveTo>
                  <a:lnTo>
                    <a:pt x="1" y="0"/>
                  </a:lnTo>
                  <a:lnTo>
                    <a:pt x="1"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197" name="Google Shape;1197;p50"/>
            <p:cNvSpPr/>
            <p:nvPr/>
          </p:nvSpPr>
          <p:spPr>
            <a:xfrm>
              <a:off x="6405582" y="3017430"/>
              <a:ext cx="16" cy="16"/>
            </a:xfrm>
            <a:custGeom>
              <a:avLst/>
              <a:gdLst/>
              <a:ahLst/>
              <a:cxnLst/>
              <a:rect l="l" t="t" r="r" b="b"/>
              <a:pathLst>
                <a:path w="1" h="1" extrusionOk="0">
                  <a:moveTo>
                    <a:pt x="0" y="0"/>
                  </a:moveTo>
                  <a:lnTo>
                    <a:pt x="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198" name="Google Shape;1198;p50"/>
            <p:cNvSpPr/>
            <p:nvPr/>
          </p:nvSpPr>
          <p:spPr>
            <a:xfrm>
              <a:off x="6398509" y="2987965"/>
              <a:ext cx="16" cy="16"/>
            </a:xfrm>
            <a:custGeom>
              <a:avLst/>
              <a:gdLst/>
              <a:ahLst/>
              <a:cxnLst/>
              <a:rect l="l" t="t" r="r" b="b"/>
              <a:pathLst>
                <a:path w="1" h="1" extrusionOk="0">
                  <a:moveTo>
                    <a:pt x="0" y="0"/>
                  </a:moveTo>
                  <a:lnTo>
                    <a:pt x="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199" name="Google Shape;1199;p50"/>
            <p:cNvSpPr/>
            <p:nvPr/>
          </p:nvSpPr>
          <p:spPr>
            <a:xfrm>
              <a:off x="6420306" y="3547809"/>
              <a:ext cx="16" cy="16"/>
            </a:xfrm>
            <a:custGeom>
              <a:avLst/>
              <a:gdLst/>
              <a:ahLst/>
              <a:cxnLst/>
              <a:rect l="l" t="t" r="r" b="b"/>
              <a:pathLst>
                <a:path w="1" h="1" extrusionOk="0">
                  <a:moveTo>
                    <a:pt x="1" y="0"/>
                  </a:moveTo>
                  <a:lnTo>
                    <a:pt x="1"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200" name="Google Shape;1200;p50"/>
            <p:cNvSpPr/>
            <p:nvPr/>
          </p:nvSpPr>
          <p:spPr>
            <a:xfrm>
              <a:off x="5676597" y="3680412"/>
              <a:ext cx="36555" cy="14741"/>
            </a:xfrm>
            <a:custGeom>
              <a:avLst/>
              <a:gdLst/>
              <a:ahLst/>
              <a:cxnLst/>
              <a:rect l="l" t="t" r="r" b="b"/>
              <a:pathLst>
                <a:path w="2274" h="917" extrusionOk="0">
                  <a:moveTo>
                    <a:pt x="1" y="0"/>
                  </a:moveTo>
                  <a:lnTo>
                    <a:pt x="440" y="477"/>
                  </a:lnTo>
                  <a:lnTo>
                    <a:pt x="917" y="917"/>
                  </a:lnTo>
                  <a:lnTo>
                    <a:pt x="2273" y="477"/>
                  </a:lnTo>
                  <a:lnTo>
                    <a:pt x="917" y="477"/>
                  </a:lnTo>
                  <a:lnTo>
                    <a:pt x="1"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201" name="Google Shape;1201;p50"/>
            <p:cNvSpPr/>
            <p:nvPr/>
          </p:nvSpPr>
          <p:spPr>
            <a:xfrm>
              <a:off x="5536342" y="3621481"/>
              <a:ext cx="7668" cy="7668"/>
            </a:xfrm>
            <a:custGeom>
              <a:avLst/>
              <a:gdLst/>
              <a:ahLst/>
              <a:cxnLst/>
              <a:rect l="l" t="t" r="r" b="b"/>
              <a:pathLst>
                <a:path w="477" h="477" extrusionOk="0">
                  <a:moveTo>
                    <a:pt x="477" y="477"/>
                  </a:moveTo>
                  <a:lnTo>
                    <a:pt x="0" y="0"/>
                  </a:lnTo>
                  <a:lnTo>
                    <a:pt x="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202" name="Google Shape;1202;p50"/>
            <p:cNvSpPr/>
            <p:nvPr/>
          </p:nvSpPr>
          <p:spPr>
            <a:xfrm>
              <a:off x="5506877" y="3629132"/>
              <a:ext cx="22409" cy="14757"/>
            </a:xfrm>
            <a:custGeom>
              <a:avLst/>
              <a:gdLst/>
              <a:ahLst/>
              <a:cxnLst/>
              <a:rect l="l" t="t" r="r" b="b"/>
              <a:pathLst>
                <a:path w="1394" h="918" extrusionOk="0">
                  <a:moveTo>
                    <a:pt x="0" y="1"/>
                  </a:moveTo>
                  <a:lnTo>
                    <a:pt x="477" y="441"/>
                  </a:lnTo>
                  <a:lnTo>
                    <a:pt x="1393" y="917"/>
                  </a:lnTo>
                  <a:lnTo>
                    <a:pt x="1393" y="441"/>
                  </a:lnTo>
                  <a:lnTo>
                    <a:pt x="917" y="441"/>
                  </a:lnTo>
                  <a:lnTo>
                    <a:pt x="0"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203" name="Google Shape;1203;p50"/>
            <p:cNvSpPr/>
            <p:nvPr/>
          </p:nvSpPr>
          <p:spPr>
            <a:xfrm>
              <a:off x="5543994" y="3621481"/>
              <a:ext cx="7089" cy="7668"/>
            </a:xfrm>
            <a:custGeom>
              <a:avLst/>
              <a:gdLst/>
              <a:ahLst/>
              <a:cxnLst/>
              <a:rect l="l" t="t" r="r" b="b"/>
              <a:pathLst>
                <a:path w="441" h="477" extrusionOk="0">
                  <a:moveTo>
                    <a:pt x="441" y="477"/>
                  </a:moveTo>
                  <a:lnTo>
                    <a:pt x="1" y="0"/>
                  </a:lnTo>
                  <a:lnTo>
                    <a:pt x="1"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204" name="Google Shape;1204;p50"/>
            <p:cNvSpPr/>
            <p:nvPr/>
          </p:nvSpPr>
          <p:spPr>
            <a:xfrm>
              <a:off x="6457440" y="2833565"/>
              <a:ext cx="14741" cy="7089"/>
            </a:xfrm>
            <a:custGeom>
              <a:avLst/>
              <a:gdLst/>
              <a:ahLst/>
              <a:cxnLst/>
              <a:rect l="l" t="t" r="r" b="b"/>
              <a:pathLst>
                <a:path w="917" h="441" extrusionOk="0">
                  <a:moveTo>
                    <a:pt x="0" y="440"/>
                  </a:moveTo>
                  <a:lnTo>
                    <a:pt x="0" y="440"/>
                  </a:lnTo>
                  <a:lnTo>
                    <a:pt x="917" y="0"/>
                  </a:lnTo>
                  <a:lnTo>
                    <a:pt x="917"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205" name="Google Shape;1205;p50"/>
            <p:cNvSpPr/>
            <p:nvPr/>
          </p:nvSpPr>
          <p:spPr>
            <a:xfrm>
              <a:off x="5647131" y="3636205"/>
              <a:ext cx="7089" cy="7684"/>
            </a:xfrm>
            <a:custGeom>
              <a:avLst/>
              <a:gdLst/>
              <a:ahLst/>
              <a:cxnLst/>
              <a:rect l="l" t="t" r="r" b="b"/>
              <a:pathLst>
                <a:path w="441" h="478" extrusionOk="0">
                  <a:moveTo>
                    <a:pt x="440" y="477"/>
                  </a:moveTo>
                  <a:lnTo>
                    <a:pt x="0" y="477"/>
                  </a:lnTo>
                  <a:lnTo>
                    <a:pt x="0" y="1"/>
                  </a:lnTo>
                  <a:lnTo>
                    <a:pt x="0" y="1"/>
                  </a:lnTo>
                  <a:lnTo>
                    <a:pt x="0" y="477"/>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206" name="Google Shape;1206;p50"/>
            <p:cNvSpPr/>
            <p:nvPr/>
          </p:nvSpPr>
          <p:spPr>
            <a:xfrm>
              <a:off x="5632390" y="3629132"/>
              <a:ext cx="16" cy="7089"/>
            </a:xfrm>
            <a:custGeom>
              <a:avLst/>
              <a:gdLst/>
              <a:ahLst/>
              <a:cxnLst/>
              <a:rect l="l" t="t" r="r" b="b"/>
              <a:pathLst>
                <a:path w="1" h="441" extrusionOk="0">
                  <a:moveTo>
                    <a:pt x="1" y="441"/>
                  </a:moveTo>
                  <a:lnTo>
                    <a:pt x="1" y="1"/>
                  </a:lnTo>
                  <a:lnTo>
                    <a:pt x="1"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207" name="Google Shape;1207;p50"/>
            <p:cNvSpPr/>
            <p:nvPr/>
          </p:nvSpPr>
          <p:spPr>
            <a:xfrm>
              <a:off x="5447946" y="3709877"/>
              <a:ext cx="22409" cy="22409"/>
            </a:xfrm>
            <a:custGeom>
              <a:avLst/>
              <a:gdLst/>
              <a:ahLst/>
              <a:cxnLst/>
              <a:rect l="l" t="t" r="r" b="b"/>
              <a:pathLst>
                <a:path w="1394" h="1394" extrusionOk="0">
                  <a:moveTo>
                    <a:pt x="917" y="917"/>
                  </a:moveTo>
                  <a:lnTo>
                    <a:pt x="0" y="1393"/>
                  </a:lnTo>
                  <a:lnTo>
                    <a:pt x="0" y="1393"/>
                  </a:lnTo>
                  <a:lnTo>
                    <a:pt x="917" y="917"/>
                  </a:lnTo>
                  <a:lnTo>
                    <a:pt x="1393" y="0"/>
                  </a:lnTo>
                  <a:lnTo>
                    <a:pt x="1393" y="0"/>
                  </a:lnTo>
                  <a:lnTo>
                    <a:pt x="1393"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208" name="Google Shape;1208;p50"/>
            <p:cNvSpPr/>
            <p:nvPr/>
          </p:nvSpPr>
          <p:spPr>
            <a:xfrm>
              <a:off x="5647131" y="3724602"/>
              <a:ext cx="7089" cy="7684"/>
            </a:xfrm>
            <a:custGeom>
              <a:avLst/>
              <a:gdLst/>
              <a:ahLst/>
              <a:cxnLst/>
              <a:rect l="l" t="t" r="r" b="b"/>
              <a:pathLst>
                <a:path w="441" h="478" extrusionOk="0">
                  <a:moveTo>
                    <a:pt x="0" y="1"/>
                  </a:moveTo>
                  <a:lnTo>
                    <a:pt x="440" y="477"/>
                  </a:lnTo>
                  <a:lnTo>
                    <a:pt x="440"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209" name="Google Shape;1209;p50"/>
            <p:cNvSpPr/>
            <p:nvPr/>
          </p:nvSpPr>
          <p:spPr>
            <a:xfrm>
              <a:off x="5588200" y="3732270"/>
              <a:ext cx="16" cy="14741"/>
            </a:xfrm>
            <a:custGeom>
              <a:avLst/>
              <a:gdLst/>
              <a:ahLst/>
              <a:cxnLst/>
              <a:rect l="l" t="t" r="r" b="b"/>
              <a:pathLst>
                <a:path w="1" h="917" extrusionOk="0">
                  <a:moveTo>
                    <a:pt x="0" y="0"/>
                  </a:moveTo>
                  <a:lnTo>
                    <a:pt x="0" y="0"/>
                  </a:lnTo>
                  <a:lnTo>
                    <a:pt x="0" y="440"/>
                  </a:lnTo>
                  <a:lnTo>
                    <a:pt x="0" y="917"/>
                  </a:lnTo>
                  <a:lnTo>
                    <a:pt x="0" y="917"/>
                  </a:lnTo>
                  <a:lnTo>
                    <a:pt x="0" y="44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210" name="Google Shape;1210;p50"/>
            <p:cNvSpPr/>
            <p:nvPr/>
          </p:nvSpPr>
          <p:spPr>
            <a:xfrm>
              <a:off x="5683670" y="3724602"/>
              <a:ext cx="7668" cy="7684"/>
            </a:xfrm>
            <a:custGeom>
              <a:avLst/>
              <a:gdLst/>
              <a:ahLst/>
              <a:cxnLst/>
              <a:rect l="l" t="t" r="r" b="b"/>
              <a:pathLst>
                <a:path w="477" h="478" extrusionOk="0">
                  <a:moveTo>
                    <a:pt x="477" y="477"/>
                  </a:moveTo>
                  <a:lnTo>
                    <a:pt x="477" y="477"/>
                  </a:lnTo>
                  <a:lnTo>
                    <a:pt x="0" y="1"/>
                  </a:lnTo>
                  <a:lnTo>
                    <a:pt x="0"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211" name="Google Shape;1211;p50"/>
            <p:cNvSpPr/>
            <p:nvPr/>
          </p:nvSpPr>
          <p:spPr>
            <a:xfrm>
              <a:off x="5477411" y="3695136"/>
              <a:ext cx="7668" cy="7684"/>
            </a:xfrm>
            <a:custGeom>
              <a:avLst/>
              <a:gdLst/>
              <a:ahLst/>
              <a:cxnLst/>
              <a:rect l="l" t="t" r="r" b="b"/>
              <a:pathLst>
                <a:path w="477" h="478" extrusionOk="0">
                  <a:moveTo>
                    <a:pt x="0" y="477"/>
                  </a:moveTo>
                  <a:lnTo>
                    <a:pt x="477" y="1"/>
                  </a:lnTo>
                  <a:lnTo>
                    <a:pt x="477"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212" name="Google Shape;1212;p50"/>
            <p:cNvSpPr/>
            <p:nvPr/>
          </p:nvSpPr>
          <p:spPr>
            <a:xfrm>
              <a:off x="5477411" y="3702804"/>
              <a:ext cx="16" cy="7089"/>
            </a:xfrm>
            <a:custGeom>
              <a:avLst/>
              <a:gdLst/>
              <a:ahLst/>
              <a:cxnLst/>
              <a:rect l="l" t="t" r="r" b="b"/>
              <a:pathLst>
                <a:path w="1" h="441" extrusionOk="0">
                  <a:moveTo>
                    <a:pt x="0" y="440"/>
                  </a:moveTo>
                  <a:lnTo>
                    <a:pt x="0" y="440"/>
                  </a:lnTo>
                  <a:lnTo>
                    <a:pt x="0" y="0"/>
                  </a:lnTo>
                  <a:lnTo>
                    <a:pt x="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213" name="Google Shape;1213;p50"/>
            <p:cNvSpPr/>
            <p:nvPr/>
          </p:nvSpPr>
          <p:spPr>
            <a:xfrm>
              <a:off x="5485063" y="3724602"/>
              <a:ext cx="7089" cy="16"/>
            </a:xfrm>
            <a:custGeom>
              <a:avLst/>
              <a:gdLst/>
              <a:ahLst/>
              <a:cxnLst/>
              <a:rect l="l" t="t" r="r" b="b"/>
              <a:pathLst>
                <a:path w="441" h="1" extrusionOk="0">
                  <a:moveTo>
                    <a:pt x="441" y="1"/>
                  </a:moveTo>
                  <a:lnTo>
                    <a:pt x="1" y="1"/>
                  </a:lnTo>
                  <a:lnTo>
                    <a:pt x="1"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214" name="Google Shape;1214;p50"/>
            <p:cNvSpPr/>
            <p:nvPr/>
          </p:nvSpPr>
          <p:spPr>
            <a:xfrm>
              <a:off x="6597099" y="2884828"/>
              <a:ext cx="7684" cy="16"/>
            </a:xfrm>
            <a:custGeom>
              <a:avLst/>
              <a:gdLst/>
              <a:ahLst/>
              <a:cxnLst/>
              <a:rect l="l" t="t" r="r" b="b"/>
              <a:pathLst>
                <a:path w="478" h="1" extrusionOk="0">
                  <a:moveTo>
                    <a:pt x="477" y="1"/>
                  </a:moveTo>
                  <a:lnTo>
                    <a:pt x="1" y="1"/>
                  </a:lnTo>
                  <a:lnTo>
                    <a:pt x="1" y="1"/>
                  </a:lnTo>
                  <a:lnTo>
                    <a:pt x="1"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215" name="Google Shape;1215;p50"/>
            <p:cNvSpPr/>
            <p:nvPr/>
          </p:nvSpPr>
          <p:spPr>
            <a:xfrm>
              <a:off x="6472164" y="3238413"/>
              <a:ext cx="7089" cy="16"/>
            </a:xfrm>
            <a:custGeom>
              <a:avLst/>
              <a:gdLst/>
              <a:ahLst/>
              <a:cxnLst/>
              <a:rect l="l" t="t" r="r" b="b"/>
              <a:pathLst>
                <a:path w="441" h="1" extrusionOk="0">
                  <a:moveTo>
                    <a:pt x="1" y="1"/>
                  </a:moveTo>
                  <a:lnTo>
                    <a:pt x="1" y="1"/>
                  </a:lnTo>
                  <a:lnTo>
                    <a:pt x="441" y="1"/>
                  </a:lnTo>
                  <a:lnTo>
                    <a:pt x="441"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216" name="Google Shape;1216;p50"/>
            <p:cNvSpPr/>
            <p:nvPr/>
          </p:nvSpPr>
          <p:spPr>
            <a:xfrm>
              <a:off x="6486905" y="3172409"/>
              <a:ext cx="16" cy="16"/>
            </a:xfrm>
            <a:custGeom>
              <a:avLst/>
              <a:gdLst/>
              <a:ahLst/>
              <a:cxnLst/>
              <a:rect l="l" t="t" r="r" b="b"/>
              <a:pathLst>
                <a:path w="1" h="1" extrusionOk="0">
                  <a:moveTo>
                    <a:pt x="0" y="1"/>
                  </a:moveTo>
                  <a:lnTo>
                    <a:pt x="0"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217" name="Google Shape;1217;p50"/>
            <p:cNvSpPr/>
            <p:nvPr/>
          </p:nvSpPr>
          <p:spPr>
            <a:xfrm>
              <a:off x="6604767" y="2877755"/>
              <a:ext cx="7089" cy="7089"/>
            </a:xfrm>
            <a:custGeom>
              <a:avLst/>
              <a:gdLst/>
              <a:ahLst/>
              <a:cxnLst/>
              <a:rect l="l" t="t" r="r" b="b"/>
              <a:pathLst>
                <a:path w="441" h="441" extrusionOk="0">
                  <a:moveTo>
                    <a:pt x="440" y="1"/>
                  </a:moveTo>
                  <a:lnTo>
                    <a:pt x="440" y="1"/>
                  </a:lnTo>
                  <a:lnTo>
                    <a:pt x="0" y="441"/>
                  </a:lnTo>
                  <a:lnTo>
                    <a:pt x="0" y="44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218" name="Google Shape;1218;p50"/>
            <p:cNvSpPr/>
            <p:nvPr/>
          </p:nvSpPr>
          <p:spPr>
            <a:xfrm>
              <a:off x="6508703" y="3223689"/>
              <a:ext cx="16" cy="7668"/>
            </a:xfrm>
            <a:custGeom>
              <a:avLst/>
              <a:gdLst/>
              <a:ahLst/>
              <a:cxnLst/>
              <a:rect l="l" t="t" r="r" b="b"/>
              <a:pathLst>
                <a:path w="1" h="477" extrusionOk="0">
                  <a:moveTo>
                    <a:pt x="1" y="477"/>
                  </a:moveTo>
                  <a:lnTo>
                    <a:pt x="1" y="0"/>
                  </a:lnTo>
                  <a:lnTo>
                    <a:pt x="1"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219" name="Google Shape;1219;p50"/>
            <p:cNvSpPr/>
            <p:nvPr/>
          </p:nvSpPr>
          <p:spPr>
            <a:xfrm>
              <a:off x="6472164" y="3120552"/>
              <a:ext cx="7089" cy="7684"/>
            </a:xfrm>
            <a:custGeom>
              <a:avLst/>
              <a:gdLst/>
              <a:ahLst/>
              <a:cxnLst/>
              <a:rect l="l" t="t" r="r" b="b"/>
              <a:pathLst>
                <a:path w="441" h="478" extrusionOk="0">
                  <a:moveTo>
                    <a:pt x="1" y="1"/>
                  </a:moveTo>
                  <a:lnTo>
                    <a:pt x="441" y="1"/>
                  </a:lnTo>
                  <a:lnTo>
                    <a:pt x="441" y="477"/>
                  </a:lnTo>
                  <a:lnTo>
                    <a:pt x="441"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220" name="Google Shape;1220;p50"/>
            <p:cNvSpPr/>
            <p:nvPr/>
          </p:nvSpPr>
          <p:spPr>
            <a:xfrm>
              <a:off x="6479237" y="3025082"/>
              <a:ext cx="14757" cy="29482"/>
            </a:xfrm>
            <a:custGeom>
              <a:avLst/>
              <a:gdLst/>
              <a:ahLst/>
              <a:cxnLst/>
              <a:rect l="l" t="t" r="r" b="b"/>
              <a:pathLst>
                <a:path w="918" h="1834" extrusionOk="0">
                  <a:moveTo>
                    <a:pt x="477" y="1357"/>
                  </a:moveTo>
                  <a:lnTo>
                    <a:pt x="917" y="1"/>
                  </a:lnTo>
                  <a:lnTo>
                    <a:pt x="917" y="1"/>
                  </a:lnTo>
                  <a:lnTo>
                    <a:pt x="477" y="1357"/>
                  </a:lnTo>
                  <a:lnTo>
                    <a:pt x="1" y="1834"/>
                  </a:lnTo>
                  <a:lnTo>
                    <a:pt x="1" y="1834"/>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221" name="Google Shape;1221;p50"/>
            <p:cNvSpPr/>
            <p:nvPr/>
          </p:nvSpPr>
          <p:spPr>
            <a:xfrm>
              <a:off x="6781560" y="3208948"/>
              <a:ext cx="7089" cy="7684"/>
            </a:xfrm>
            <a:custGeom>
              <a:avLst/>
              <a:gdLst/>
              <a:ahLst/>
              <a:cxnLst/>
              <a:rect l="l" t="t" r="r" b="b"/>
              <a:pathLst>
                <a:path w="441" h="478" extrusionOk="0">
                  <a:moveTo>
                    <a:pt x="0" y="477"/>
                  </a:moveTo>
                  <a:lnTo>
                    <a:pt x="0" y="477"/>
                  </a:lnTo>
                  <a:lnTo>
                    <a:pt x="440" y="1"/>
                  </a:lnTo>
                  <a:lnTo>
                    <a:pt x="440"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222" name="Google Shape;1222;p50"/>
            <p:cNvSpPr/>
            <p:nvPr/>
          </p:nvSpPr>
          <p:spPr>
            <a:xfrm>
              <a:off x="6921220" y="3120552"/>
              <a:ext cx="16" cy="14757"/>
            </a:xfrm>
            <a:custGeom>
              <a:avLst/>
              <a:gdLst/>
              <a:ahLst/>
              <a:cxnLst/>
              <a:rect l="l" t="t" r="r" b="b"/>
              <a:pathLst>
                <a:path w="1" h="918" extrusionOk="0">
                  <a:moveTo>
                    <a:pt x="1" y="477"/>
                  </a:moveTo>
                  <a:lnTo>
                    <a:pt x="1" y="477"/>
                  </a:lnTo>
                  <a:lnTo>
                    <a:pt x="1" y="477"/>
                  </a:lnTo>
                  <a:lnTo>
                    <a:pt x="1" y="917"/>
                  </a:lnTo>
                  <a:lnTo>
                    <a:pt x="1" y="917"/>
                  </a:lnTo>
                  <a:lnTo>
                    <a:pt x="1"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223" name="Google Shape;1223;p50"/>
            <p:cNvSpPr/>
            <p:nvPr/>
          </p:nvSpPr>
          <p:spPr>
            <a:xfrm>
              <a:off x="6818098" y="3208948"/>
              <a:ext cx="14741" cy="7684"/>
            </a:xfrm>
            <a:custGeom>
              <a:avLst/>
              <a:gdLst/>
              <a:ahLst/>
              <a:cxnLst/>
              <a:rect l="l" t="t" r="r" b="b"/>
              <a:pathLst>
                <a:path w="917" h="478" extrusionOk="0">
                  <a:moveTo>
                    <a:pt x="0" y="477"/>
                  </a:moveTo>
                  <a:lnTo>
                    <a:pt x="0" y="477"/>
                  </a:lnTo>
                  <a:lnTo>
                    <a:pt x="477" y="1"/>
                  </a:lnTo>
                  <a:lnTo>
                    <a:pt x="917" y="1"/>
                  </a:lnTo>
                  <a:lnTo>
                    <a:pt x="477"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224" name="Google Shape;1224;p50"/>
            <p:cNvSpPr/>
            <p:nvPr/>
          </p:nvSpPr>
          <p:spPr>
            <a:xfrm>
              <a:off x="6921220" y="3113479"/>
              <a:ext cx="14757" cy="14757"/>
            </a:xfrm>
            <a:custGeom>
              <a:avLst/>
              <a:gdLst/>
              <a:ahLst/>
              <a:cxnLst/>
              <a:rect l="l" t="t" r="r" b="b"/>
              <a:pathLst>
                <a:path w="918" h="918" extrusionOk="0">
                  <a:moveTo>
                    <a:pt x="1" y="441"/>
                  </a:moveTo>
                  <a:lnTo>
                    <a:pt x="917" y="1"/>
                  </a:lnTo>
                  <a:lnTo>
                    <a:pt x="917" y="1"/>
                  </a:lnTo>
                  <a:lnTo>
                    <a:pt x="1" y="441"/>
                  </a:lnTo>
                  <a:lnTo>
                    <a:pt x="1" y="917"/>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225" name="Google Shape;1225;p50"/>
            <p:cNvSpPr/>
            <p:nvPr/>
          </p:nvSpPr>
          <p:spPr>
            <a:xfrm>
              <a:off x="6788633" y="3208948"/>
              <a:ext cx="7668" cy="16"/>
            </a:xfrm>
            <a:custGeom>
              <a:avLst/>
              <a:gdLst/>
              <a:ahLst/>
              <a:cxnLst/>
              <a:rect l="l" t="t" r="r" b="b"/>
              <a:pathLst>
                <a:path w="477" h="1" extrusionOk="0">
                  <a:moveTo>
                    <a:pt x="0" y="1"/>
                  </a:moveTo>
                  <a:lnTo>
                    <a:pt x="477" y="1"/>
                  </a:lnTo>
                  <a:lnTo>
                    <a:pt x="477"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226" name="Google Shape;1226;p50"/>
            <p:cNvSpPr/>
            <p:nvPr/>
          </p:nvSpPr>
          <p:spPr>
            <a:xfrm>
              <a:off x="6508703" y="3017430"/>
              <a:ext cx="14757" cy="7668"/>
            </a:xfrm>
            <a:custGeom>
              <a:avLst/>
              <a:gdLst/>
              <a:ahLst/>
              <a:cxnLst/>
              <a:rect l="l" t="t" r="r" b="b"/>
              <a:pathLst>
                <a:path w="918" h="477" extrusionOk="0">
                  <a:moveTo>
                    <a:pt x="917" y="0"/>
                  </a:moveTo>
                  <a:lnTo>
                    <a:pt x="917" y="0"/>
                  </a:lnTo>
                  <a:lnTo>
                    <a:pt x="1" y="477"/>
                  </a:lnTo>
                  <a:lnTo>
                    <a:pt x="1" y="477"/>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227" name="Google Shape;1227;p50"/>
            <p:cNvSpPr/>
            <p:nvPr/>
          </p:nvSpPr>
          <p:spPr>
            <a:xfrm>
              <a:off x="6707888" y="3216616"/>
              <a:ext cx="14757" cy="7089"/>
            </a:xfrm>
            <a:custGeom>
              <a:avLst/>
              <a:gdLst/>
              <a:ahLst/>
              <a:cxnLst/>
              <a:rect l="l" t="t" r="r" b="b"/>
              <a:pathLst>
                <a:path w="918" h="441" extrusionOk="0">
                  <a:moveTo>
                    <a:pt x="1" y="440"/>
                  </a:moveTo>
                  <a:lnTo>
                    <a:pt x="1" y="440"/>
                  </a:lnTo>
                  <a:lnTo>
                    <a:pt x="1" y="440"/>
                  </a:lnTo>
                  <a:lnTo>
                    <a:pt x="441" y="0"/>
                  </a:lnTo>
                  <a:lnTo>
                    <a:pt x="917" y="0"/>
                  </a:lnTo>
                  <a:lnTo>
                    <a:pt x="441"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228" name="Google Shape;1228;p50"/>
            <p:cNvSpPr/>
            <p:nvPr/>
          </p:nvSpPr>
          <p:spPr>
            <a:xfrm>
              <a:off x="6552909" y="3201875"/>
              <a:ext cx="22409" cy="7089"/>
            </a:xfrm>
            <a:custGeom>
              <a:avLst/>
              <a:gdLst/>
              <a:ahLst/>
              <a:cxnLst/>
              <a:rect l="l" t="t" r="r" b="b"/>
              <a:pathLst>
                <a:path w="1394" h="441" extrusionOk="0">
                  <a:moveTo>
                    <a:pt x="0" y="441"/>
                  </a:moveTo>
                  <a:lnTo>
                    <a:pt x="0" y="441"/>
                  </a:lnTo>
                  <a:lnTo>
                    <a:pt x="1393" y="1"/>
                  </a:lnTo>
                  <a:lnTo>
                    <a:pt x="1393"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229" name="Google Shape;1229;p50"/>
            <p:cNvSpPr/>
            <p:nvPr/>
          </p:nvSpPr>
          <p:spPr>
            <a:xfrm>
              <a:off x="6575302" y="2884828"/>
              <a:ext cx="36555" cy="58947"/>
            </a:xfrm>
            <a:custGeom>
              <a:avLst/>
              <a:gdLst/>
              <a:ahLst/>
              <a:cxnLst/>
              <a:rect l="l" t="t" r="r" b="b"/>
              <a:pathLst>
                <a:path w="2274" h="3667" extrusionOk="0">
                  <a:moveTo>
                    <a:pt x="2273" y="2310"/>
                  </a:moveTo>
                  <a:lnTo>
                    <a:pt x="0" y="2310"/>
                  </a:lnTo>
                  <a:lnTo>
                    <a:pt x="917" y="1"/>
                  </a:lnTo>
                  <a:lnTo>
                    <a:pt x="917" y="1"/>
                  </a:lnTo>
                  <a:lnTo>
                    <a:pt x="0" y="2310"/>
                  </a:lnTo>
                  <a:lnTo>
                    <a:pt x="2273" y="2310"/>
                  </a:lnTo>
                  <a:lnTo>
                    <a:pt x="1357" y="3667"/>
                  </a:lnTo>
                  <a:lnTo>
                    <a:pt x="1357" y="3667"/>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230" name="Google Shape;1230;p50"/>
            <p:cNvSpPr/>
            <p:nvPr/>
          </p:nvSpPr>
          <p:spPr>
            <a:xfrm>
              <a:off x="6538168" y="2943759"/>
              <a:ext cx="37149" cy="51874"/>
            </a:xfrm>
            <a:custGeom>
              <a:avLst/>
              <a:gdLst/>
              <a:ahLst/>
              <a:cxnLst/>
              <a:rect l="l" t="t" r="r" b="b"/>
              <a:pathLst>
                <a:path w="2311" h="3227" extrusionOk="0">
                  <a:moveTo>
                    <a:pt x="1834" y="1"/>
                  </a:moveTo>
                  <a:lnTo>
                    <a:pt x="2310" y="477"/>
                  </a:lnTo>
                  <a:lnTo>
                    <a:pt x="2310" y="1"/>
                  </a:lnTo>
                  <a:close/>
                  <a:moveTo>
                    <a:pt x="1" y="1394"/>
                  </a:moveTo>
                  <a:lnTo>
                    <a:pt x="1" y="1834"/>
                  </a:lnTo>
                  <a:lnTo>
                    <a:pt x="477" y="3227"/>
                  </a:lnTo>
                  <a:lnTo>
                    <a:pt x="477" y="1834"/>
                  </a:lnTo>
                  <a:lnTo>
                    <a:pt x="1" y="1394"/>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231" name="Google Shape;1231;p50"/>
            <p:cNvSpPr/>
            <p:nvPr/>
          </p:nvSpPr>
          <p:spPr>
            <a:xfrm>
              <a:off x="6531095" y="3017430"/>
              <a:ext cx="7089" cy="7668"/>
            </a:xfrm>
            <a:custGeom>
              <a:avLst/>
              <a:gdLst/>
              <a:ahLst/>
              <a:cxnLst/>
              <a:rect l="l" t="t" r="r" b="b"/>
              <a:pathLst>
                <a:path w="441" h="477" extrusionOk="0">
                  <a:moveTo>
                    <a:pt x="1" y="0"/>
                  </a:moveTo>
                  <a:lnTo>
                    <a:pt x="441" y="0"/>
                  </a:lnTo>
                  <a:lnTo>
                    <a:pt x="1" y="0"/>
                  </a:lnTo>
                  <a:lnTo>
                    <a:pt x="1" y="477"/>
                  </a:lnTo>
                  <a:lnTo>
                    <a:pt x="1" y="477"/>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232" name="Google Shape;1232;p50"/>
            <p:cNvSpPr/>
            <p:nvPr/>
          </p:nvSpPr>
          <p:spPr>
            <a:xfrm>
              <a:off x="7068547" y="3599667"/>
              <a:ext cx="250481" cy="147343"/>
            </a:xfrm>
            <a:custGeom>
              <a:avLst/>
              <a:gdLst/>
              <a:ahLst/>
              <a:cxnLst/>
              <a:rect l="l" t="t" r="r" b="b"/>
              <a:pathLst>
                <a:path w="15582" h="9166" extrusionOk="0">
                  <a:moveTo>
                    <a:pt x="5976" y="1"/>
                  </a:moveTo>
                  <a:lnTo>
                    <a:pt x="5976" y="917"/>
                  </a:lnTo>
                  <a:lnTo>
                    <a:pt x="5500" y="1357"/>
                  </a:lnTo>
                  <a:lnTo>
                    <a:pt x="4583" y="440"/>
                  </a:lnTo>
                  <a:lnTo>
                    <a:pt x="4143" y="917"/>
                  </a:lnTo>
                  <a:lnTo>
                    <a:pt x="4143" y="440"/>
                  </a:lnTo>
                  <a:lnTo>
                    <a:pt x="3667" y="440"/>
                  </a:lnTo>
                  <a:lnTo>
                    <a:pt x="3667" y="1357"/>
                  </a:lnTo>
                  <a:lnTo>
                    <a:pt x="3667" y="1834"/>
                  </a:lnTo>
                  <a:lnTo>
                    <a:pt x="3227" y="2274"/>
                  </a:lnTo>
                  <a:lnTo>
                    <a:pt x="2310" y="2750"/>
                  </a:lnTo>
                  <a:lnTo>
                    <a:pt x="2750" y="3190"/>
                  </a:lnTo>
                  <a:lnTo>
                    <a:pt x="1394" y="3190"/>
                  </a:lnTo>
                  <a:lnTo>
                    <a:pt x="917" y="3667"/>
                  </a:lnTo>
                  <a:lnTo>
                    <a:pt x="917" y="4107"/>
                  </a:lnTo>
                  <a:lnTo>
                    <a:pt x="1" y="5023"/>
                  </a:lnTo>
                  <a:lnTo>
                    <a:pt x="1" y="5500"/>
                  </a:lnTo>
                  <a:lnTo>
                    <a:pt x="917" y="5023"/>
                  </a:lnTo>
                  <a:lnTo>
                    <a:pt x="1394" y="4583"/>
                  </a:lnTo>
                  <a:lnTo>
                    <a:pt x="2310" y="4583"/>
                  </a:lnTo>
                  <a:lnTo>
                    <a:pt x="2750" y="5023"/>
                  </a:lnTo>
                  <a:lnTo>
                    <a:pt x="3667" y="5500"/>
                  </a:lnTo>
                  <a:lnTo>
                    <a:pt x="4143" y="5023"/>
                  </a:lnTo>
                  <a:lnTo>
                    <a:pt x="4143" y="5500"/>
                  </a:lnTo>
                  <a:lnTo>
                    <a:pt x="4583" y="6416"/>
                  </a:lnTo>
                  <a:lnTo>
                    <a:pt x="4143" y="6856"/>
                  </a:lnTo>
                  <a:lnTo>
                    <a:pt x="4583" y="7773"/>
                  </a:lnTo>
                  <a:lnTo>
                    <a:pt x="4583" y="8689"/>
                  </a:lnTo>
                  <a:lnTo>
                    <a:pt x="4583" y="9166"/>
                  </a:lnTo>
                  <a:lnTo>
                    <a:pt x="5976" y="8689"/>
                  </a:lnTo>
                  <a:lnTo>
                    <a:pt x="6416" y="9166"/>
                  </a:lnTo>
                  <a:lnTo>
                    <a:pt x="7809" y="8689"/>
                  </a:lnTo>
                  <a:lnTo>
                    <a:pt x="8249" y="7333"/>
                  </a:lnTo>
                  <a:lnTo>
                    <a:pt x="8726" y="6856"/>
                  </a:lnTo>
                  <a:lnTo>
                    <a:pt x="9166" y="6416"/>
                  </a:lnTo>
                  <a:lnTo>
                    <a:pt x="10082" y="5500"/>
                  </a:lnTo>
                  <a:lnTo>
                    <a:pt x="10082" y="5940"/>
                  </a:lnTo>
                  <a:lnTo>
                    <a:pt x="10559" y="6416"/>
                  </a:lnTo>
                  <a:lnTo>
                    <a:pt x="10999" y="5023"/>
                  </a:lnTo>
                  <a:lnTo>
                    <a:pt x="10999" y="4583"/>
                  </a:lnTo>
                  <a:lnTo>
                    <a:pt x="11915" y="3667"/>
                  </a:lnTo>
                  <a:lnTo>
                    <a:pt x="12832" y="3667"/>
                  </a:lnTo>
                  <a:lnTo>
                    <a:pt x="12832" y="4107"/>
                  </a:lnTo>
                  <a:lnTo>
                    <a:pt x="13748" y="4107"/>
                  </a:lnTo>
                  <a:lnTo>
                    <a:pt x="14665" y="3667"/>
                  </a:lnTo>
                  <a:lnTo>
                    <a:pt x="15581" y="3190"/>
                  </a:lnTo>
                  <a:lnTo>
                    <a:pt x="15581" y="2750"/>
                  </a:lnTo>
                  <a:lnTo>
                    <a:pt x="15142" y="2274"/>
                  </a:lnTo>
                  <a:lnTo>
                    <a:pt x="15142" y="1834"/>
                  </a:lnTo>
                  <a:lnTo>
                    <a:pt x="15581" y="1834"/>
                  </a:lnTo>
                  <a:lnTo>
                    <a:pt x="15581" y="1357"/>
                  </a:lnTo>
                  <a:lnTo>
                    <a:pt x="14225" y="1357"/>
                  </a:lnTo>
                  <a:lnTo>
                    <a:pt x="13308" y="1834"/>
                  </a:lnTo>
                  <a:lnTo>
                    <a:pt x="12832" y="2274"/>
                  </a:lnTo>
                  <a:lnTo>
                    <a:pt x="12392" y="3190"/>
                  </a:lnTo>
                  <a:lnTo>
                    <a:pt x="10559" y="3190"/>
                  </a:lnTo>
                  <a:lnTo>
                    <a:pt x="10559" y="2750"/>
                  </a:lnTo>
                  <a:lnTo>
                    <a:pt x="9642" y="2274"/>
                  </a:lnTo>
                  <a:lnTo>
                    <a:pt x="8726" y="2750"/>
                  </a:lnTo>
                  <a:lnTo>
                    <a:pt x="8249" y="2274"/>
                  </a:lnTo>
                  <a:lnTo>
                    <a:pt x="8249" y="1834"/>
                  </a:lnTo>
                  <a:lnTo>
                    <a:pt x="7333" y="1834"/>
                  </a:lnTo>
                  <a:lnTo>
                    <a:pt x="7333" y="1357"/>
                  </a:lnTo>
                  <a:lnTo>
                    <a:pt x="7333" y="917"/>
                  </a:lnTo>
                  <a:lnTo>
                    <a:pt x="6893" y="440"/>
                  </a:lnTo>
                  <a:lnTo>
                    <a:pt x="5976"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233" name="Google Shape;1233;p50"/>
            <p:cNvSpPr/>
            <p:nvPr/>
          </p:nvSpPr>
          <p:spPr>
            <a:xfrm>
              <a:off x="7053822" y="1537068"/>
              <a:ext cx="58947" cy="66020"/>
            </a:xfrm>
            <a:custGeom>
              <a:avLst/>
              <a:gdLst/>
              <a:ahLst/>
              <a:cxnLst/>
              <a:rect l="l" t="t" r="r" b="b"/>
              <a:pathLst>
                <a:path w="3667" h="4107" extrusionOk="0">
                  <a:moveTo>
                    <a:pt x="477" y="1"/>
                  </a:moveTo>
                  <a:lnTo>
                    <a:pt x="477" y="441"/>
                  </a:lnTo>
                  <a:lnTo>
                    <a:pt x="0" y="1357"/>
                  </a:lnTo>
                  <a:lnTo>
                    <a:pt x="0" y="2274"/>
                  </a:lnTo>
                  <a:lnTo>
                    <a:pt x="1393" y="2750"/>
                  </a:lnTo>
                  <a:lnTo>
                    <a:pt x="1393" y="3190"/>
                  </a:lnTo>
                  <a:lnTo>
                    <a:pt x="2310" y="3667"/>
                  </a:lnTo>
                  <a:lnTo>
                    <a:pt x="3226" y="4107"/>
                  </a:lnTo>
                  <a:lnTo>
                    <a:pt x="3666" y="3667"/>
                  </a:lnTo>
                  <a:lnTo>
                    <a:pt x="3226" y="3190"/>
                  </a:lnTo>
                  <a:lnTo>
                    <a:pt x="3666" y="2274"/>
                  </a:lnTo>
                  <a:lnTo>
                    <a:pt x="3666" y="1834"/>
                  </a:lnTo>
                  <a:lnTo>
                    <a:pt x="3666" y="917"/>
                  </a:lnTo>
                  <a:lnTo>
                    <a:pt x="2750" y="441"/>
                  </a:lnTo>
                  <a:lnTo>
                    <a:pt x="1833" y="441"/>
                  </a:lnTo>
                  <a:lnTo>
                    <a:pt x="917"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234" name="Google Shape;1234;p50"/>
            <p:cNvSpPr/>
            <p:nvPr/>
          </p:nvSpPr>
          <p:spPr>
            <a:xfrm>
              <a:off x="6427974" y="1293692"/>
              <a:ext cx="1996017" cy="2430926"/>
            </a:xfrm>
            <a:custGeom>
              <a:avLst/>
              <a:gdLst/>
              <a:ahLst/>
              <a:cxnLst/>
              <a:rect l="l" t="t" r="r" b="b"/>
              <a:pathLst>
                <a:path w="124169" h="151224" extrusionOk="0">
                  <a:moveTo>
                    <a:pt x="63239" y="0"/>
                  </a:moveTo>
                  <a:lnTo>
                    <a:pt x="61406" y="1393"/>
                  </a:lnTo>
                  <a:lnTo>
                    <a:pt x="60490" y="1833"/>
                  </a:lnTo>
                  <a:lnTo>
                    <a:pt x="58180" y="1833"/>
                  </a:lnTo>
                  <a:lnTo>
                    <a:pt x="58657" y="2310"/>
                  </a:lnTo>
                  <a:lnTo>
                    <a:pt x="58657" y="3666"/>
                  </a:lnTo>
                  <a:lnTo>
                    <a:pt x="58180" y="4583"/>
                  </a:lnTo>
                  <a:lnTo>
                    <a:pt x="58657" y="5059"/>
                  </a:lnTo>
                  <a:lnTo>
                    <a:pt x="59096" y="5499"/>
                  </a:lnTo>
                  <a:lnTo>
                    <a:pt x="60013" y="6416"/>
                  </a:lnTo>
                  <a:lnTo>
                    <a:pt x="60929" y="6416"/>
                  </a:lnTo>
                  <a:lnTo>
                    <a:pt x="61406" y="6892"/>
                  </a:lnTo>
                  <a:lnTo>
                    <a:pt x="60490" y="7809"/>
                  </a:lnTo>
                  <a:lnTo>
                    <a:pt x="60013" y="9165"/>
                  </a:lnTo>
                  <a:lnTo>
                    <a:pt x="60490" y="9165"/>
                  </a:lnTo>
                  <a:lnTo>
                    <a:pt x="60929" y="9642"/>
                  </a:lnTo>
                  <a:lnTo>
                    <a:pt x="60013" y="10558"/>
                  </a:lnTo>
                  <a:lnTo>
                    <a:pt x="59096" y="10558"/>
                  </a:lnTo>
                  <a:lnTo>
                    <a:pt x="58180" y="9642"/>
                  </a:lnTo>
                  <a:lnTo>
                    <a:pt x="58657" y="9165"/>
                  </a:lnTo>
                  <a:lnTo>
                    <a:pt x="58180" y="8249"/>
                  </a:lnTo>
                  <a:lnTo>
                    <a:pt x="57263" y="7809"/>
                  </a:lnTo>
                  <a:lnTo>
                    <a:pt x="57263" y="8249"/>
                  </a:lnTo>
                  <a:lnTo>
                    <a:pt x="56824" y="9642"/>
                  </a:lnTo>
                  <a:lnTo>
                    <a:pt x="56824" y="10082"/>
                  </a:lnTo>
                  <a:lnTo>
                    <a:pt x="56824" y="10998"/>
                  </a:lnTo>
                  <a:lnTo>
                    <a:pt x="56824" y="11475"/>
                  </a:lnTo>
                  <a:lnTo>
                    <a:pt x="56347" y="12391"/>
                  </a:lnTo>
                  <a:lnTo>
                    <a:pt x="54074" y="12391"/>
                  </a:lnTo>
                  <a:lnTo>
                    <a:pt x="54074" y="13308"/>
                  </a:lnTo>
                  <a:lnTo>
                    <a:pt x="53597" y="15141"/>
                  </a:lnTo>
                  <a:lnTo>
                    <a:pt x="53597" y="15581"/>
                  </a:lnTo>
                  <a:lnTo>
                    <a:pt x="52681" y="16497"/>
                  </a:lnTo>
                  <a:lnTo>
                    <a:pt x="52681" y="16974"/>
                  </a:lnTo>
                  <a:lnTo>
                    <a:pt x="52681" y="17414"/>
                  </a:lnTo>
                  <a:lnTo>
                    <a:pt x="52241" y="16974"/>
                  </a:lnTo>
                  <a:lnTo>
                    <a:pt x="51764" y="16497"/>
                  </a:lnTo>
                  <a:lnTo>
                    <a:pt x="50848" y="18330"/>
                  </a:lnTo>
                  <a:lnTo>
                    <a:pt x="50848" y="16974"/>
                  </a:lnTo>
                  <a:lnTo>
                    <a:pt x="50848" y="16057"/>
                  </a:lnTo>
                  <a:lnTo>
                    <a:pt x="51324" y="15581"/>
                  </a:lnTo>
                  <a:lnTo>
                    <a:pt x="50848" y="15141"/>
                  </a:lnTo>
                  <a:lnTo>
                    <a:pt x="50848" y="14224"/>
                  </a:lnTo>
                  <a:lnTo>
                    <a:pt x="49491" y="14224"/>
                  </a:lnTo>
                  <a:lnTo>
                    <a:pt x="49015" y="13748"/>
                  </a:lnTo>
                  <a:lnTo>
                    <a:pt x="48575" y="15141"/>
                  </a:lnTo>
                  <a:lnTo>
                    <a:pt x="49015" y="15141"/>
                  </a:lnTo>
                  <a:lnTo>
                    <a:pt x="49491" y="16057"/>
                  </a:lnTo>
                  <a:lnTo>
                    <a:pt x="48575" y="16497"/>
                  </a:lnTo>
                  <a:lnTo>
                    <a:pt x="48575" y="15581"/>
                  </a:lnTo>
                  <a:lnTo>
                    <a:pt x="48098" y="16057"/>
                  </a:lnTo>
                  <a:lnTo>
                    <a:pt x="48098" y="16497"/>
                  </a:lnTo>
                  <a:lnTo>
                    <a:pt x="48575" y="16974"/>
                  </a:lnTo>
                  <a:lnTo>
                    <a:pt x="49491" y="18330"/>
                  </a:lnTo>
                  <a:lnTo>
                    <a:pt x="48575" y="18330"/>
                  </a:lnTo>
                  <a:lnTo>
                    <a:pt x="48098" y="17890"/>
                  </a:lnTo>
                  <a:lnTo>
                    <a:pt x="48098" y="17414"/>
                  </a:lnTo>
                  <a:lnTo>
                    <a:pt x="47658" y="17890"/>
                  </a:lnTo>
                  <a:lnTo>
                    <a:pt x="47182" y="18807"/>
                  </a:lnTo>
                  <a:lnTo>
                    <a:pt x="46742" y="18807"/>
                  </a:lnTo>
                  <a:lnTo>
                    <a:pt x="45825" y="21080"/>
                  </a:lnTo>
                  <a:lnTo>
                    <a:pt x="45349" y="21556"/>
                  </a:lnTo>
                  <a:lnTo>
                    <a:pt x="44909" y="21996"/>
                  </a:lnTo>
                  <a:lnTo>
                    <a:pt x="45349" y="22473"/>
                  </a:lnTo>
                  <a:lnTo>
                    <a:pt x="45825" y="22913"/>
                  </a:lnTo>
                  <a:lnTo>
                    <a:pt x="44909" y="23829"/>
                  </a:lnTo>
                  <a:lnTo>
                    <a:pt x="44432" y="24306"/>
                  </a:lnTo>
                  <a:lnTo>
                    <a:pt x="43992" y="24306"/>
                  </a:lnTo>
                  <a:lnTo>
                    <a:pt x="44909" y="25222"/>
                  </a:lnTo>
                  <a:lnTo>
                    <a:pt x="44909" y="26139"/>
                  </a:lnTo>
                  <a:lnTo>
                    <a:pt x="45349" y="27495"/>
                  </a:lnTo>
                  <a:lnTo>
                    <a:pt x="45349" y="27972"/>
                  </a:lnTo>
                  <a:lnTo>
                    <a:pt x="44909" y="28412"/>
                  </a:lnTo>
                  <a:lnTo>
                    <a:pt x="43992" y="28888"/>
                  </a:lnTo>
                  <a:lnTo>
                    <a:pt x="42599" y="29328"/>
                  </a:lnTo>
                  <a:lnTo>
                    <a:pt x="42159" y="29805"/>
                  </a:lnTo>
                  <a:lnTo>
                    <a:pt x="40326" y="29328"/>
                  </a:lnTo>
                  <a:lnTo>
                    <a:pt x="39410" y="28888"/>
                  </a:lnTo>
                  <a:lnTo>
                    <a:pt x="38493" y="28888"/>
                  </a:lnTo>
                  <a:lnTo>
                    <a:pt x="37577" y="28412"/>
                  </a:lnTo>
                  <a:lnTo>
                    <a:pt x="37577" y="27972"/>
                  </a:lnTo>
                  <a:lnTo>
                    <a:pt x="37100" y="27055"/>
                  </a:lnTo>
                  <a:lnTo>
                    <a:pt x="37100" y="26579"/>
                  </a:lnTo>
                  <a:lnTo>
                    <a:pt x="38933" y="25662"/>
                  </a:lnTo>
                  <a:lnTo>
                    <a:pt x="38493" y="25222"/>
                  </a:lnTo>
                  <a:lnTo>
                    <a:pt x="39850" y="25222"/>
                  </a:lnTo>
                  <a:lnTo>
                    <a:pt x="39850" y="24746"/>
                  </a:lnTo>
                  <a:lnTo>
                    <a:pt x="38933" y="24306"/>
                  </a:lnTo>
                  <a:lnTo>
                    <a:pt x="38493" y="23829"/>
                  </a:lnTo>
                  <a:lnTo>
                    <a:pt x="38017" y="23389"/>
                  </a:lnTo>
                  <a:lnTo>
                    <a:pt x="37100" y="23389"/>
                  </a:lnTo>
                  <a:lnTo>
                    <a:pt x="36660" y="22473"/>
                  </a:lnTo>
                  <a:lnTo>
                    <a:pt x="36184" y="22473"/>
                  </a:lnTo>
                  <a:lnTo>
                    <a:pt x="34827" y="23389"/>
                  </a:lnTo>
                  <a:lnTo>
                    <a:pt x="33434" y="23389"/>
                  </a:lnTo>
                  <a:lnTo>
                    <a:pt x="33911" y="23829"/>
                  </a:lnTo>
                  <a:lnTo>
                    <a:pt x="32518" y="23829"/>
                  </a:lnTo>
                  <a:lnTo>
                    <a:pt x="33911" y="24306"/>
                  </a:lnTo>
                  <a:lnTo>
                    <a:pt x="34351" y="24746"/>
                  </a:lnTo>
                  <a:lnTo>
                    <a:pt x="34827" y="25222"/>
                  </a:lnTo>
                  <a:lnTo>
                    <a:pt x="34827" y="25662"/>
                  </a:lnTo>
                  <a:lnTo>
                    <a:pt x="34827" y="26579"/>
                  </a:lnTo>
                  <a:lnTo>
                    <a:pt x="35267" y="27055"/>
                  </a:lnTo>
                  <a:lnTo>
                    <a:pt x="35267" y="27495"/>
                  </a:lnTo>
                  <a:lnTo>
                    <a:pt x="35744" y="27495"/>
                  </a:lnTo>
                  <a:lnTo>
                    <a:pt x="35267" y="28412"/>
                  </a:lnTo>
                  <a:lnTo>
                    <a:pt x="35744" y="28888"/>
                  </a:lnTo>
                  <a:lnTo>
                    <a:pt x="35744" y="30245"/>
                  </a:lnTo>
                  <a:lnTo>
                    <a:pt x="37577" y="30245"/>
                  </a:lnTo>
                  <a:lnTo>
                    <a:pt x="38017" y="30721"/>
                  </a:lnTo>
                  <a:lnTo>
                    <a:pt x="38017" y="31161"/>
                  </a:lnTo>
                  <a:lnTo>
                    <a:pt x="38493" y="31638"/>
                  </a:lnTo>
                  <a:lnTo>
                    <a:pt x="38493" y="32078"/>
                  </a:lnTo>
                  <a:lnTo>
                    <a:pt x="39410" y="32554"/>
                  </a:lnTo>
                  <a:lnTo>
                    <a:pt x="38933" y="32994"/>
                  </a:lnTo>
                  <a:lnTo>
                    <a:pt x="38493" y="34387"/>
                  </a:lnTo>
                  <a:lnTo>
                    <a:pt x="39410" y="35304"/>
                  </a:lnTo>
                  <a:lnTo>
                    <a:pt x="39850" y="35744"/>
                  </a:lnTo>
                  <a:lnTo>
                    <a:pt x="38933" y="36220"/>
                  </a:lnTo>
                  <a:lnTo>
                    <a:pt x="38493" y="35744"/>
                  </a:lnTo>
                  <a:lnTo>
                    <a:pt x="37577" y="36220"/>
                  </a:lnTo>
                  <a:lnTo>
                    <a:pt x="36660" y="36220"/>
                  </a:lnTo>
                  <a:lnTo>
                    <a:pt x="37100" y="35304"/>
                  </a:lnTo>
                  <a:lnTo>
                    <a:pt x="37577" y="35304"/>
                  </a:lnTo>
                  <a:lnTo>
                    <a:pt x="36184" y="34387"/>
                  </a:lnTo>
                  <a:lnTo>
                    <a:pt x="35744" y="34827"/>
                  </a:lnTo>
                  <a:lnTo>
                    <a:pt x="34827" y="34827"/>
                  </a:lnTo>
                  <a:lnTo>
                    <a:pt x="33911" y="34387"/>
                  </a:lnTo>
                  <a:lnTo>
                    <a:pt x="33911" y="34827"/>
                  </a:lnTo>
                  <a:lnTo>
                    <a:pt x="33434" y="36220"/>
                  </a:lnTo>
                  <a:lnTo>
                    <a:pt x="32994" y="37577"/>
                  </a:lnTo>
                  <a:lnTo>
                    <a:pt x="32078" y="38053"/>
                  </a:lnTo>
                  <a:lnTo>
                    <a:pt x="31601" y="38493"/>
                  </a:lnTo>
                  <a:lnTo>
                    <a:pt x="31601" y="39410"/>
                  </a:lnTo>
                  <a:lnTo>
                    <a:pt x="31601" y="40326"/>
                  </a:lnTo>
                  <a:lnTo>
                    <a:pt x="31161" y="41243"/>
                  </a:lnTo>
                  <a:lnTo>
                    <a:pt x="30685" y="41719"/>
                  </a:lnTo>
                  <a:lnTo>
                    <a:pt x="31161" y="42159"/>
                  </a:lnTo>
                  <a:lnTo>
                    <a:pt x="32518" y="43076"/>
                  </a:lnTo>
                  <a:lnTo>
                    <a:pt x="33434" y="43552"/>
                  </a:lnTo>
                  <a:lnTo>
                    <a:pt x="33434" y="43992"/>
                  </a:lnTo>
                  <a:lnTo>
                    <a:pt x="34827" y="44909"/>
                  </a:lnTo>
                  <a:lnTo>
                    <a:pt x="35267" y="46302"/>
                  </a:lnTo>
                  <a:lnTo>
                    <a:pt x="35267" y="46742"/>
                  </a:lnTo>
                  <a:lnTo>
                    <a:pt x="37577" y="45825"/>
                  </a:lnTo>
                  <a:lnTo>
                    <a:pt x="38017" y="46302"/>
                  </a:lnTo>
                  <a:lnTo>
                    <a:pt x="38933" y="47218"/>
                  </a:lnTo>
                  <a:lnTo>
                    <a:pt x="38933" y="47218"/>
                  </a:lnTo>
                  <a:lnTo>
                    <a:pt x="37577" y="46742"/>
                  </a:lnTo>
                  <a:lnTo>
                    <a:pt x="37100" y="47218"/>
                  </a:lnTo>
                  <a:lnTo>
                    <a:pt x="36184" y="47218"/>
                  </a:lnTo>
                  <a:lnTo>
                    <a:pt x="35267" y="46742"/>
                  </a:lnTo>
                  <a:lnTo>
                    <a:pt x="34827" y="46302"/>
                  </a:lnTo>
                  <a:lnTo>
                    <a:pt x="34351" y="46302"/>
                  </a:lnTo>
                  <a:lnTo>
                    <a:pt x="33911" y="46742"/>
                  </a:lnTo>
                  <a:lnTo>
                    <a:pt x="33434" y="46302"/>
                  </a:lnTo>
                  <a:lnTo>
                    <a:pt x="32518" y="46742"/>
                  </a:lnTo>
                  <a:lnTo>
                    <a:pt x="30685" y="46302"/>
                  </a:lnTo>
                  <a:lnTo>
                    <a:pt x="29768" y="45825"/>
                  </a:lnTo>
                  <a:lnTo>
                    <a:pt x="28852" y="45825"/>
                  </a:lnTo>
                  <a:lnTo>
                    <a:pt x="28852" y="45385"/>
                  </a:lnTo>
                  <a:lnTo>
                    <a:pt x="28412" y="45825"/>
                  </a:lnTo>
                  <a:lnTo>
                    <a:pt x="27019" y="45825"/>
                  </a:lnTo>
                  <a:lnTo>
                    <a:pt x="25662" y="45385"/>
                  </a:lnTo>
                  <a:lnTo>
                    <a:pt x="25662" y="46302"/>
                  </a:lnTo>
                  <a:lnTo>
                    <a:pt x="25186" y="46742"/>
                  </a:lnTo>
                  <a:lnTo>
                    <a:pt x="25186" y="47218"/>
                  </a:lnTo>
                  <a:lnTo>
                    <a:pt x="26102" y="47658"/>
                  </a:lnTo>
                  <a:lnTo>
                    <a:pt x="26579" y="48135"/>
                  </a:lnTo>
                  <a:lnTo>
                    <a:pt x="27935" y="48575"/>
                  </a:lnTo>
                  <a:lnTo>
                    <a:pt x="27935" y="48135"/>
                  </a:lnTo>
                  <a:lnTo>
                    <a:pt x="28412" y="48135"/>
                  </a:lnTo>
                  <a:lnTo>
                    <a:pt x="29768" y="49051"/>
                  </a:lnTo>
                  <a:lnTo>
                    <a:pt x="30245" y="50884"/>
                  </a:lnTo>
                  <a:lnTo>
                    <a:pt x="29328" y="51324"/>
                  </a:lnTo>
                  <a:lnTo>
                    <a:pt x="28852" y="51801"/>
                  </a:lnTo>
                  <a:lnTo>
                    <a:pt x="27935" y="51324"/>
                  </a:lnTo>
                  <a:lnTo>
                    <a:pt x="27019" y="51801"/>
                  </a:lnTo>
                  <a:lnTo>
                    <a:pt x="26579" y="51801"/>
                  </a:lnTo>
                  <a:lnTo>
                    <a:pt x="25186" y="50884"/>
                  </a:lnTo>
                  <a:lnTo>
                    <a:pt x="24746" y="50408"/>
                  </a:lnTo>
                  <a:lnTo>
                    <a:pt x="24269" y="49968"/>
                  </a:lnTo>
                  <a:lnTo>
                    <a:pt x="23829" y="50884"/>
                  </a:lnTo>
                  <a:lnTo>
                    <a:pt x="23353" y="50408"/>
                  </a:lnTo>
                  <a:lnTo>
                    <a:pt x="21996" y="49968"/>
                  </a:lnTo>
                  <a:lnTo>
                    <a:pt x="21996" y="49051"/>
                  </a:lnTo>
                  <a:lnTo>
                    <a:pt x="21520" y="49051"/>
                  </a:lnTo>
                  <a:lnTo>
                    <a:pt x="21080" y="48575"/>
                  </a:lnTo>
                  <a:lnTo>
                    <a:pt x="21080" y="48135"/>
                  </a:lnTo>
                  <a:lnTo>
                    <a:pt x="20603" y="47658"/>
                  </a:lnTo>
                  <a:lnTo>
                    <a:pt x="20603" y="47218"/>
                  </a:lnTo>
                  <a:lnTo>
                    <a:pt x="20163" y="46302"/>
                  </a:lnTo>
                  <a:lnTo>
                    <a:pt x="19687" y="45825"/>
                  </a:lnTo>
                  <a:lnTo>
                    <a:pt x="19687" y="45385"/>
                  </a:lnTo>
                  <a:lnTo>
                    <a:pt x="20163" y="44909"/>
                  </a:lnTo>
                  <a:lnTo>
                    <a:pt x="19687" y="43992"/>
                  </a:lnTo>
                  <a:lnTo>
                    <a:pt x="19247" y="43076"/>
                  </a:lnTo>
                  <a:lnTo>
                    <a:pt x="19247" y="42636"/>
                  </a:lnTo>
                  <a:lnTo>
                    <a:pt x="18770" y="42636"/>
                  </a:lnTo>
                  <a:lnTo>
                    <a:pt x="18330" y="41719"/>
                  </a:lnTo>
                  <a:lnTo>
                    <a:pt x="16937" y="42159"/>
                  </a:lnTo>
                  <a:lnTo>
                    <a:pt x="16021" y="42159"/>
                  </a:lnTo>
                  <a:lnTo>
                    <a:pt x="15104" y="41719"/>
                  </a:lnTo>
                  <a:lnTo>
                    <a:pt x="16021" y="41719"/>
                  </a:lnTo>
                  <a:lnTo>
                    <a:pt x="16021" y="41243"/>
                  </a:lnTo>
                  <a:lnTo>
                    <a:pt x="14664" y="41243"/>
                  </a:lnTo>
                  <a:lnTo>
                    <a:pt x="14664" y="40803"/>
                  </a:lnTo>
                  <a:lnTo>
                    <a:pt x="13748" y="40803"/>
                  </a:lnTo>
                  <a:lnTo>
                    <a:pt x="13271" y="40326"/>
                  </a:lnTo>
                  <a:lnTo>
                    <a:pt x="12831" y="39410"/>
                  </a:lnTo>
                  <a:lnTo>
                    <a:pt x="13271" y="38493"/>
                  </a:lnTo>
                  <a:lnTo>
                    <a:pt x="12831" y="38493"/>
                  </a:lnTo>
                  <a:lnTo>
                    <a:pt x="12355" y="38053"/>
                  </a:lnTo>
                  <a:lnTo>
                    <a:pt x="13748" y="38053"/>
                  </a:lnTo>
                  <a:lnTo>
                    <a:pt x="14664" y="38970"/>
                  </a:lnTo>
                  <a:lnTo>
                    <a:pt x="15104" y="39410"/>
                  </a:lnTo>
                  <a:lnTo>
                    <a:pt x="15581" y="38970"/>
                  </a:lnTo>
                  <a:lnTo>
                    <a:pt x="15581" y="38493"/>
                  </a:lnTo>
                  <a:lnTo>
                    <a:pt x="16497" y="38970"/>
                  </a:lnTo>
                  <a:lnTo>
                    <a:pt x="17854" y="39410"/>
                  </a:lnTo>
                  <a:lnTo>
                    <a:pt x="18770" y="39410"/>
                  </a:lnTo>
                  <a:lnTo>
                    <a:pt x="19247" y="39886"/>
                  </a:lnTo>
                  <a:lnTo>
                    <a:pt x="21080" y="39886"/>
                  </a:lnTo>
                  <a:lnTo>
                    <a:pt x="22436" y="40326"/>
                  </a:lnTo>
                  <a:lnTo>
                    <a:pt x="22913" y="39410"/>
                  </a:lnTo>
                  <a:lnTo>
                    <a:pt x="23353" y="38970"/>
                  </a:lnTo>
                  <a:lnTo>
                    <a:pt x="23829" y="39410"/>
                  </a:lnTo>
                  <a:lnTo>
                    <a:pt x="24269" y="39886"/>
                  </a:lnTo>
                  <a:lnTo>
                    <a:pt x="27019" y="39886"/>
                  </a:lnTo>
                  <a:lnTo>
                    <a:pt x="27935" y="38970"/>
                  </a:lnTo>
                  <a:lnTo>
                    <a:pt x="28412" y="38493"/>
                  </a:lnTo>
                  <a:lnTo>
                    <a:pt x="29328" y="38053"/>
                  </a:lnTo>
                  <a:lnTo>
                    <a:pt x="29768" y="37577"/>
                  </a:lnTo>
                  <a:lnTo>
                    <a:pt x="29768" y="37137"/>
                  </a:lnTo>
                  <a:lnTo>
                    <a:pt x="30245" y="36660"/>
                  </a:lnTo>
                  <a:lnTo>
                    <a:pt x="30685" y="36660"/>
                  </a:lnTo>
                  <a:lnTo>
                    <a:pt x="30685" y="36220"/>
                  </a:lnTo>
                  <a:lnTo>
                    <a:pt x="30685" y="35744"/>
                  </a:lnTo>
                  <a:lnTo>
                    <a:pt x="31161" y="35744"/>
                  </a:lnTo>
                  <a:lnTo>
                    <a:pt x="31601" y="33471"/>
                  </a:lnTo>
                  <a:lnTo>
                    <a:pt x="30685" y="32554"/>
                  </a:lnTo>
                  <a:lnTo>
                    <a:pt x="30685" y="31638"/>
                  </a:lnTo>
                  <a:lnTo>
                    <a:pt x="30245" y="31638"/>
                  </a:lnTo>
                  <a:lnTo>
                    <a:pt x="30245" y="30721"/>
                  </a:lnTo>
                  <a:lnTo>
                    <a:pt x="29768" y="31161"/>
                  </a:lnTo>
                  <a:lnTo>
                    <a:pt x="29328" y="30721"/>
                  </a:lnTo>
                  <a:lnTo>
                    <a:pt x="29328" y="29805"/>
                  </a:lnTo>
                  <a:lnTo>
                    <a:pt x="27935" y="29805"/>
                  </a:lnTo>
                  <a:lnTo>
                    <a:pt x="27495" y="29328"/>
                  </a:lnTo>
                  <a:lnTo>
                    <a:pt x="26102" y="29328"/>
                  </a:lnTo>
                  <a:lnTo>
                    <a:pt x="25186" y="29805"/>
                  </a:lnTo>
                  <a:lnTo>
                    <a:pt x="24746" y="29328"/>
                  </a:lnTo>
                  <a:lnTo>
                    <a:pt x="24269" y="28888"/>
                  </a:lnTo>
                  <a:lnTo>
                    <a:pt x="23353" y="28412"/>
                  </a:lnTo>
                  <a:lnTo>
                    <a:pt x="23353" y="28888"/>
                  </a:lnTo>
                  <a:lnTo>
                    <a:pt x="22913" y="28412"/>
                  </a:lnTo>
                  <a:lnTo>
                    <a:pt x="21520" y="27495"/>
                  </a:lnTo>
                  <a:lnTo>
                    <a:pt x="20163" y="27495"/>
                  </a:lnTo>
                  <a:lnTo>
                    <a:pt x="18770" y="27055"/>
                  </a:lnTo>
                  <a:lnTo>
                    <a:pt x="17414" y="26579"/>
                  </a:lnTo>
                  <a:lnTo>
                    <a:pt x="16497" y="27055"/>
                  </a:lnTo>
                  <a:lnTo>
                    <a:pt x="12355" y="27055"/>
                  </a:lnTo>
                  <a:lnTo>
                    <a:pt x="11915" y="26579"/>
                  </a:lnTo>
                  <a:lnTo>
                    <a:pt x="10998" y="27495"/>
                  </a:lnTo>
                  <a:lnTo>
                    <a:pt x="10998" y="27055"/>
                  </a:lnTo>
                  <a:lnTo>
                    <a:pt x="10522" y="26579"/>
                  </a:lnTo>
                  <a:lnTo>
                    <a:pt x="10082" y="27055"/>
                  </a:lnTo>
                  <a:lnTo>
                    <a:pt x="9165" y="26139"/>
                  </a:lnTo>
                  <a:lnTo>
                    <a:pt x="8689" y="26139"/>
                  </a:lnTo>
                  <a:lnTo>
                    <a:pt x="8249" y="25222"/>
                  </a:lnTo>
                  <a:lnTo>
                    <a:pt x="7772" y="25222"/>
                  </a:lnTo>
                  <a:lnTo>
                    <a:pt x="7332" y="26139"/>
                  </a:lnTo>
                  <a:lnTo>
                    <a:pt x="6856" y="26139"/>
                  </a:lnTo>
                  <a:lnTo>
                    <a:pt x="6416" y="25222"/>
                  </a:lnTo>
                  <a:lnTo>
                    <a:pt x="5939" y="25222"/>
                  </a:lnTo>
                  <a:lnTo>
                    <a:pt x="5939" y="26579"/>
                  </a:lnTo>
                  <a:lnTo>
                    <a:pt x="5023" y="26579"/>
                  </a:lnTo>
                  <a:lnTo>
                    <a:pt x="4583" y="26139"/>
                  </a:lnTo>
                  <a:lnTo>
                    <a:pt x="3666" y="26579"/>
                  </a:lnTo>
                  <a:lnTo>
                    <a:pt x="2750" y="27055"/>
                  </a:lnTo>
                  <a:lnTo>
                    <a:pt x="1357" y="27495"/>
                  </a:lnTo>
                  <a:lnTo>
                    <a:pt x="917" y="28888"/>
                  </a:lnTo>
                  <a:lnTo>
                    <a:pt x="917" y="30721"/>
                  </a:lnTo>
                  <a:lnTo>
                    <a:pt x="440" y="31161"/>
                  </a:lnTo>
                  <a:lnTo>
                    <a:pt x="440" y="31638"/>
                  </a:lnTo>
                  <a:lnTo>
                    <a:pt x="0" y="32078"/>
                  </a:lnTo>
                  <a:lnTo>
                    <a:pt x="0" y="32554"/>
                  </a:lnTo>
                  <a:lnTo>
                    <a:pt x="440" y="32994"/>
                  </a:lnTo>
                  <a:lnTo>
                    <a:pt x="917" y="33471"/>
                  </a:lnTo>
                  <a:lnTo>
                    <a:pt x="1357" y="33911"/>
                  </a:lnTo>
                  <a:lnTo>
                    <a:pt x="1357" y="34387"/>
                  </a:lnTo>
                  <a:lnTo>
                    <a:pt x="1833" y="34387"/>
                  </a:lnTo>
                  <a:lnTo>
                    <a:pt x="2750" y="34827"/>
                  </a:lnTo>
                  <a:lnTo>
                    <a:pt x="3666" y="35744"/>
                  </a:lnTo>
                  <a:lnTo>
                    <a:pt x="3666" y="36660"/>
                  </a:lnTo>
                  <a:lnTo>
                    <a:pt x="3666" y="37137"/>
                  </a:lnTo>
                  <a:lnTo>
                    <a:pt x="3190" y="38053"/>
                  </a:lnTo>
                  <a:lnTo>
                    <a:pt x="3190" y="38970"/>
                  </a:lnTo>
                  <a:lnTo>
                    <a:pt x="3190" y="39410"/>
                  </a:lnTo>
                  <a:lnTo>
                    <a:pt x="3666" y="40326"/>
                  </a:lnTo>
                  <a:lnTo>
                    <a:pt x="4106" y="41243"/>
                  </a:lnTo>
                  <a:lnTo>
                    <a:pt x="4583" y="41719"/>
                  </a:lnTo>
                  <a:lnTo>
                    <a:pt x="4583" y="42159"/>
                  </a:lnTo>
                  <a:lnTo>
                    <a:pt x="5499" y="42636"/>
                  </a:lnTo>
                  <a:lnTo>
                    <a:pt x="5939" y="43076"/>
                  </a:lnTo>
                  <a:lnTo>
                    <a:pt x="6856" y="43992"/>
                  </a:lnTo>
                  <a:lnTo>
                    <a:pt x="7332" y="44909"/>
                  </a:lnTo>
                  <a:lnTo>
                    <a:pt x="7332" y="45385"/>
                  </a:lnTo>
                  <a:lnTo>
                    <a:pt x="7332" y="45825"/>
                  </a:lnTo>
                  <a:lnTo>
                    <a:pt x="6856" y="46302"/>
                  </a:lnTo>
                  <a:lnTo>
                    <a:pt x="7332" y="47218"/>
                  </a:lnTo>
                  <a:lnTo>
                    <a:pt x="6856" y="47658"/>
                  </a:lnTo>
                  <a:lnTo>
                    <a:pt x="6856" y="48135"/>
                  </a:lnTo>
                  <a:lnTo>
                    <a:pt x="7332" y="48575"/>
                  </a:lnTo>
                  <a:lnTo>
                    <a:pt x="7332" y="49051"/>
                  </a:lnTo>
                  <a:lnTo>
                    <a:pt x="7772" y="49491"/>
                  </a:lnTo>
                  <a:lnTo>
                    <a:pt x="7772" y="49968"/>
                  </a:lnTo>
                  <a:lnTo>
                    <a:pt x="7772" y="50408"/>
                  </a:lnTo>
                  <a:lnTo>
                    <a:pt x="8249" y="50884"/>
                  </a:lnTo>
                  <a:lnTo>
                    <a:pt x="8689" y="50408"/>
                  </a:lnTo>
                  <a:lnTo>
                    <a:pt x="8689" y="50884"/>
                  </a:lnTo>
                  <a:lnTo>
                    <a:pt x="9165" y="51324"/>
                  </a:lnTo>
                  <a:lnTo>
                    <a:pt x="8249" y="51801"/>
                  </a:lnTo>
                  <a:lnTo>
                    <a:pt x="8689" y="51801"/>
                  </a:lnTo>
                  <a:lnTo>
                    <a:pt x="9165" y="52241"/>
                  </a:lnTo>
                  <a:lnTo>
                    <a:pt x="9165" y="52717"/>
                  </a:lnTo>
                  <a:lnTo>
                    <a:pt x="9165" y="53157"/>
                  </a:lnTo>
                  <a:lnTo>
                    <a:pt x="10082" y="53157"/>
                  </a:lnTo>
                  <a:lnTo>
                    <a:pt x="10522" y="53634"/>
                  </a:lnTo>
                  <a:lnTo>
                    <a:pt x="10998" y="54074"/>
                  </a:lnTo>
                  <a:lnTo>
                    <a:pt x="10998" y="54550"/>
                  </a:lnTo>
                  <a:lnTo>
                    <a:pt x="10998" y="54990"/>
                  </a:lnTo>
                  <a:lnTo>
                    <a:pt x="10522" y="55467"/>
                  </a:lnTo>
                  <a:lnTo>
                    <a:pt x="9605" y="55467"/>
                  </a:lnTo>
                  <a:lnTo>
                    <a:pt x="10082" y="56383"/>
                  </a:lnTo>
                  <a:lnTo>
                    <a:pt x="10522" y="56383"/>
                  </a:lnTo>
                  <a:lnTo>
                    <a:pt x="10998" y="56823"/>
                  </a:lnTo>
                  <a:lnTo>
                    <a:pt x="11438" y="57300"/>
                  </a:lnTo>
                  <a:lnTo>
                    <a:pt x="13271" y="57740"/>
                  </a:lnTo>
                  <a:lnTo>
                    <a:pt x="14664" y="58216"/>
                  </a:lnTo>
                  <a:lnTo>
                    <a:pt x="15104" y="58656"/>
                  </a:lnTo>
                  <a:lnTo>
                    <a:pt x="15581" y="59573"/>
                  </a:lnTo>
                  <a:lnTo>
                    <a:pt x="15104" y="60489"/>
                  </a:lnTo>
                  <a:lnTo>
                    <a:pt x="14188" y="60966"/>
                  </a:lnTo>
                  <a:lnTo>
                    <a:pt x="13748" y="62322"/>
                  </a:lnTo>
                  <a:lnTo>
                    <a:pt x="13748" y="62799"/>
                  </a:lnTo>
                  <a:lnTo>
                    <a:pt x="13271" y="63239"/>
                  </a:lnTo>
                  <a:lnTo>
                    <a:pt x="12831" y="63716"/>
                  </a:lnTo>
                  <a:lnTo>
                    <a:pt x="13271" y="64632"/>
                  </a:lnTo>
                  <a:lnTo>
                    <a:pt x="12831" y="65072"/>
                  </a:lnTo>
                  <a:lnTo>
                    <a:pt x="13271" y="65549"/>
                  </a:lnTo>
                  <a:lnTo>
                    <a:pt x="12831" y="65988"/>
                  </a:lnTo>
                  <a:lnTo>
                    <a:pt x="12355" y="66465"/>
                  </a:lnTo>
                  <a:lnTo>
                    <a:pt x="12355" y="65988"/>
                  </a:lnTo>
                  <a:lnTo>
                    <a:pt x="11915" y="66465"/>
                  </a:lnTo>
                  <a:lnTo>
                    <a:pt x="11915" y="67382"/>
                  </a:lnTo>
                  <a:lnTo>
                    <a:pt x="11438" y="68298"/>
                  </a:lnTo>
                  <a:lnTo>
                    <a:pt x="10998" y="68738"/>
                  </a:lnTo>
                  <a:lnTo>
                    <a:pt x="10522" y="69215"/>
                  </a:lnTo>
                  <a:lnTo>
                    <a:pt x="10082" y="70131"/>
                  </a:lnTo>
                  <a:lnTo>
                    <a:pt x="9605" y="71048"/>
                  </a:lnTo>
                  <a:lnTo>
                    <a:pt x="9165" y="71964"/>
                  </a:lnTo>
                  <a:lnTo>
                    <a:pt x="9165" y="72881"/>
                  </a:lnTo>
                  <a:lnTo>
                    <a:pt x="10082" y="72881"/>
                  </a:lnTo>
                  <a:lnTo>
                    <a:pt x="10998" y="71964"/>
                  </a:lnTo>
                  <a:lnTo>
                    <a:pt x="11438" y="71964"/>
                  </a:lnTo>
                  <a:lnTo>
                    <a:pt x="11438" y="72881"/>
                  </a:lnTo>
                  <a:lnTo>
                    <a:pt x="11438" y="73797"/>
                  </a:lnTo>
                  <a:lnTo>
                    <a:pt x="11438" y="74237"/>
                  </a:lnTo>
                  <a:lnTo>
                    <a:pt x="12355" y="74237"/>
                  </a:lnTo>
                  <a:lnTo>
                    <a:pt x="12831" y="74714"/>
                  </a:lnTo>
                  <a:lnTo>
                    <a:pt x="13748" y="75154"/>
                  </a:lnTo>
                  <a:lnTo>
                    <a:pt x="14188" y="74714"/>
                  </a:lnTo>
                  <a:lnTo>
                    <a:pt x="15104" y="74237"/>
                  </a:lnTo>
                  <a:lnTo>
                    <a:pt x="15581" y="74237"/>
                  </a:lnTo>
                  <a:lnTo>
                    <a:pt x="16021" y="74714"/>
                  </a:lnTo>
                  <a:lnTo>
                    <a:pt x="16937" y="74714"/>
                  </a:lnTo>
                  <a:lnTo>
                    <a:pt x="16937" y="75630"/>
                  </a:lnTo>
                  <a:lnTo>
                    <a:pt x="16497" y="75630"/>
                  </a:lnTo>
                  <a:lnTo>
                    <a:pt x="15104" y="76070"/>
                  </a:lnTo>
                  <a:lnTo>
                    <a:pt x="12831" y="76070"/>
                  </a:lnTo>
                  <a:lnTo>
                    <a:pt x="12831" y="76547"/>
                  </a:lnTo>
                  <a:lnTo>
                    <a:pt x="12355" y="76547"/>
                  </a:lnTo>
                  <a:lnTo>
                    <a:pt x="12355" y="76070"/>
                  </a:lnTo>
                  <a:lnTo>
                    <a:pt x="11915" y="76547"/>
                  </a:lnTo>
                  <a:lnTo>
                    <a:pt x="11915" y="76987"/>
                  </a:lnTo>
                  <a:lnTo>
                    <a:pt x="11915" y="77463"/>
                  </a:lnTo>
                  <a:lnTo>
                    <a:pt x="11915" y="77903"/>
                  </a:lnTo>
                  <a:lnTo>
                    <a:pt x="11438" y="77903"/>
                  </a:lnTo>
                  <a:lnTo>
                    <a:pt x="10998" y="76987"/>
                  </a:lnTo>
                  <a:lnTo>
                    <a:pt x="10522" y="77463"/>
                  </a:lnTo>
                  <a:lnTo>
                    <a:pt x="10522" y="77903"/>
                  </a:lnTo>
                  <a:lnTo>
                    <a:pt x="10522" y="78820"/>
                  </a:lnTo>
                  <a:lnTo>
                    <a:pt x="10522" y="79736"/>
                  </a:lnTo>
                  <a:lnTo>
                    <a:pt x="10998" y="79736"/>
                  </a:lnTo>
                  <a:lnTo>
                    <a:pt x="11438" y="80213"/>
                  </a:lnTo>
                  <a:lnTo>
                    <a:pt x="11438" y="81129"/>
                  </a:lnTo>
                  <a:lnTo>
                    <a:pt x="10522" y="82046"/>
                  </a:lnTo>
                  <a:lnTo>
                    <a:pt x="10522" y="82486"/>
                  </a:lnTo>
                  <a:lnTo>
                    <a:pt x="10998" y="82962"/>
                  </a:lnTo>
                  <a:lnTo>
                    <a:pt x="10522" y="83879"/>
                  </a:lnTo>
                  <a:lnTo>
                    <a:pt x="10998" y="84795"/>
                  </a:lnTo>
                  <a:lnTo>
                    <a:pt x="11438" y="85712"/>
                  </a:lnTo>
                  <a:lnTo>
                    <a:pt x="12355" y="86152"/>
                  </a:lnTo>
                  <a:lnTo>
                    <a:pt x="12831" y="86628"/>
                  </a:lnTo>
                  <a:lnTo>
                    <a:pt x="12831" y="87068"/>
                  </a:lnTo>
                  <a:lnTo>
                    <a:pt x="12355" y="87985"/>
                  </a:lnTo>
                  <a:lnTo>
                    <a:pt x="11915" y="87545"/>
                  </a:lnTo>
                  <a:lnTo>
                    <a:pt x="11438" y="87068"/>
                  </a:lnTo>
                  <a:lnTo>
                    <a:pt x="10998" y="87545"/>
                  </a:lnTo>
                  <a:lnTo>
                    <a:pt x="10998" y="87985"/>
                  </a:lnTo>
                  <a:lnTo>
                    <a:pt x="11438" y="88461"/>
                  </a:lnTo>
                  <a:lnTo>
                    <a:pt x="11915" y="88461"/>
                  </a:lnTo>
                  <a:lnTo>
                    <a:pt x="11438" y="89378"/>
                  </a:lnTo>
                  <a:lnTo>
                    <a:pt x="10998" y="89378"/>
                  </a:lnTo>
                  <a:lnTo>
                    <a:pt x="10998" y="89818"/>
                  </a:lnTo>
                  <a:lnTo>
                    <a:pt x="11438" y="89818"/>
                  </a:lnTo>
                  <a:lnTo>
                    <a:pt x="11438" y="90294"/>
                  </a:lnTo>
                  <a:lnTo>
                    <a:pt x="11915" y="89818"/>
                  </a:lnTo>
                  <a:lnTo>
                    <a:pt x="12355" y="89818"/>
                  </a:lnTo>
                  <a:lnTo>
                    <a:pt x="12355" y="90734"/>
                  </a:lnTo>
                  <a:lnTo>
                    <a:pt x="12831" y="91651"/>
                  </a:lnTo>
                  <a:lnTo>
                    <a:pt x="11438" y="91651"/>
                  </a:lnTo>
                  <a:lnTo>
                    <a:pt x="12355" y="92567"/>
                  </a:lnTo>
                  <a:lnTo>
                    <a:pt x="13271" y="92567"/>
                  </a:lnTo>
                  <a:lnTo>
                    <a:pt x="13271" y="93044"/>
                  </a:lnTo>
                  <a:lnTo>
                    <a:pt x="13748" y="93960"/>
                  </a:lnTo>
                  <a:lnTo>
                    <a:pt x="13748" y="94877"/>
                  </a:lnTo>
                  <a:lnTo>
                    <a:pt x="14188" y="95793"/>
                  </a:lnTo>
                  <a:lnTo>
                    <a:pt x="15581" y="95793"/>
                  </a:lnTo>
                  <a:lnTo>
                    <a:pt x="15581" y="96233"/>
                  </a:lnTo>
                  <a:lnTo>
                    <a:pt x="18330" y="96233"/>
                  </a:lnTo>
                  <a:lnTo>
                    <a:pt x="18770" y="96710"/>
                  </a:lnTo>
                  <a:lnTo>
                    <a:pt x="18770" y="97150"/>
                  </a:lnTo>
                  <a:lnTo>
                    <a:pt x="19247" y="97150"/>
                  </a:lnTo>
                  <a:lnTo>
                    <a:pt x="20163" y="96710"/>
                  </a:lnTo>
                  <a:lnTo>
                    <a:pt x="20163" y="96233"/>
                  </a:lnTo>
                  <a:lnTo>
                    <a:pt x="20603" y="95793"/>
                  </a:lnTo>
                  <a:lnTo>
                    <a:pt x="21520" y="96233"/>
                  </a:lnTo>
                  <a:lnTo>
                    <a:pt x="22436" y="97150"/>
                  </a:lnTo>
                  <a:lnTo>
                    <a:pt x="23353" y="97150"/>
                  </a:lnTo>
                  <a:lnTo>
                    <a:pt x="23353" y="97626"/>
                  </a:lnTo>
                  <a:lnTo>
                    <a:pt x="22913" y="98066"/>
                  </a:lnTo>
                  <a:lnTo>
                    <a:pt x="22913" y="98543"/>
                  </a:lnTo>
                  <a:lnTo>
                    <a:pt x="23829" y="100376"/>
                  </a:lnTo>
                  <a:lnTo>
                    <a:pt x="24746" y="101732"/>
                  </a:lnTo>
                  <a:lnTo>
                    <a:pt x="23829" y="102209"/>
                  </a:lnTo>
                  <a:lnTo>
                    <a:pt x="25186" y="102209"/>
                  </a:lnTo>
                  <a:lnTo>
                    <a:pt x="25186" y="102649"/>
                  </a:lnTo>
                  <a:lnTo>
                    <a:pt x="25186" y="103125"/>
                  </a:lnTo>
                  <a:lnTo>
                    <a:pt x="27019" y="103125"/>
                  </a:lnTo>
                  <a:lnTo>
                    <a:pt x="27935" y="103565"/>
                  </a:lnTo>
                  <a:lnTo>
                    <a:pt x="28412" y="104482"/>
                  </a:lnTo>
                  <a:lnTo>
                    <a:pt x="28412" y="104958"/>
                  </a:lnTo>
                  <a:lnTo>
                    <a:pt x="30685" y="104958"/>
                  </a:lnTo>
                  <a:lnTo>
                    <a:pt x="30685" y="105875"/>
                  </a:lnTo>
                  <a:lnTo>
                    <a:pt x="31601" y="105875"/>
                  </a:lnTo>
                  <a:lnTo>
                    <a:pt x="32078" y="106791"/>
                  </a:lnTo>
                  <a:lnTo>
                    <a:pt x="31601" y="107231"/>
                  </a:lnTo>
                  <a:lnTo>
                    <a:pt x="31161" y="107708"/>
                  </a:lnTo>
                  <a:lnTo>
                    <a:pt x="30685" y="108624"/>
                  </a:lnTo>
                  <a:lnTo>
                    <a:pt x="29768" y="109064"/>
                  </a:lnTo>
                  <a:lnTo>
                    <a:pt x="29328" y="109541"/>
                  </a:lnTo>
                  <a:lnTo>
                    <a:pt x="28412" y="109064"/>
                  </a:lnTo>
                  <a:lnTo>
                    <a:pt x="27935" y="109064"/>
                  </a:lnTo>
                  <a:lnTo>
                    <a:pt x="27935" y="109541"/>
                  </a:lnTo>
                  <a:lnTo>
                    <a:pt x="27935" y="110457"/>
                  </a:lnTo>
                  <a:lnTo>
                    <a:pt x="28412" y="110897"/>
                  </a:lnTo>
                  <a:lnTo>
                    <a:pt x="28852" y="112290"/>
                  </a:lnTo>
                  <a:lnTo>
                    <a:pt x="29328" y="112730"/>
                  </a:lnTo>
                  <a:lnTo>
                    <a:pt x="29328" y="113647"/>
                  </a:lnTo>
                  <a:lnTo>
                    <a:pt x="29768" y="114123"/>
                  </a:lnTo>
                  <a:lnTo>
                    <a:pt x="30685" y="114123"/>
                  </a:lnTo>
                  <a:lnTo>
                    <a:pt x="30685" y="113647"/>
                  </a:lnTo>
                  <a:lnTo>
                    <a:pt x="31601" y="113207"/>
                  </a:lnTo>
                  <a:lnTo>
                    <a:pt x="32078" y="113647"/>
                  </a:lnTo>
                  <a:lnTo>
                    <a:pt x="32994" y="113207"/>
                  </a:lnTo>
                  <a:lnTo>
                    <a:pt x="33434" y="113207"/>
                  </a:lnTo>
                  <a:lnTo>
                    <a:pt x="33911" y="112730"/>
                  </a:lnTo>
                  <a:lnTo>
                    <a:pt x="34827" y="112730"/>
                  </a:lnTo>
                  <a:lnTo>
                    <a:pt x="35744" y="113207"/>
                  </a:lnTo>
                  <a:lnTo>
                    <a:pt x="36660" y="112290"/>
                  </a:lnTo>
                  <a:lnTo>
                    <a:pt x="37100" y="112290"/>
                  </a:lnTo>
                  <a:lnTo>
                    <a:pt x="37577" y="112730"/>
                  </a:lnTo>
                  <a:lnTo>
                    <a:pt x="38017" y="113647"/>
                  </a:lnTo>
                  <a:lnTo>
                    <a:pt x="38493" y="114123"/>
                  </a:lnTo>
                  <a:lnTo>
                    <a:pt x="38493" y="115040"/>
                  </a:lnTo>
                  <a:lnTo>
                    <a:pt x="38933" y="116396"/>
                  </a:lnTo>
                  <a:lnTo>
                    <a:pt x="38933" y="116873"/>
                  </a:lnTo>
                  <a:lnTo>
                    <a:pt x="39850" y="116873"/>
                  </a:lnTo>
                  <a:lnTo>
                    <a:pt x="41243" y="116396"/>
                  </a:lnTo>
                  <a:lnTo>
                    <a:pt x="41683" y="115956"/>
                  </a:lnTo>
                  <a:lnTo>
                    <a:pt x="42159" y="115956"/>
                  </a:lnTo>
                  <a:lnTo>
                    <a:pt x="42159" y="116396"/>
                  </a:lnTo>
                  <a:lnTo>
                    <a:pt x="43076" y="117313"/>
                  </a:lnTo>
                  <a:lnTo>
                    <a:pt x="43516" y="117313"/>
                  </a:lnTo>
                  <a:lnTo>
                    <a:pt x="43992" y="117789"/>
                  </a:lnTo>
                  <a:lnTo>
                    <a:pt x="44432" y="119146"/>
                  </a:lnTo>
                  <a:lnTo>
                    <a:pt x="44432" y="119622"/>
                  </a:lnTo>
                  <a:lnTo>
                    <a:pt x="46265" y="119622"/>
                  </a:lnTo>
                  <a:lnTo>
                    <a:pt x="46742" y="120062"/>
                  </a:lnTo>
                  <a:lnTo>
                    <a:pt x="47182" y="119622"/>
                  </a:lnTo>
                  <a:lnTo>
                    <a:pt x="47658" y="120062"/>
                  </a:lnTo>
                  <a:lnTo>
                    <a:pt x="48575" y="120062"/>
                  </a:lnTo>
                  <a:lnTo>
                    <a:pt x="48575" y="119146"/>
                  </a:lnTo>
                  <a:lnTo>
                    <a:pt x="49491" y="118229"/>
                  </a:lnTo>
                  <a:lnTo>
                    <a:pt x="50848" y="118229"/>
                  </a:lnTo>
                  <a:lnTo>
                    <a:pt x="50848" y="118706"/>
                  </a:lnTo>
                  <a:lnTo>
                    <a:pt x="51324" y="119146"/>
                  </a:lnTo>
                  <a:lnTo>
                    <a:pt x="52681" y="120062"/>
                  </a:lnTo>
                  <a:lnTo>
                    <a:pt x="53597" y="119622"/>
                  </a:lnTo>
                  <a:lnTo>
                    <a:pt x="53597" y="119146"/>
                  </a:lnTo>
                  <a:lnTo>
                    <a:pt x="54074" y="119622"/>
                  </a:lnTo>
                  <a:lnTo>
                    <a:pt x="54514" y="120062"/>
                  </a:lnTo>
                  <a:lnTo>
                    <a:pt x="55430" y="119622"/>
                  </a:lnTo>
                  <a:lnTo>
                    <a:pt x="55907" y="119622"/>
                  </a:lnTo>
                  <a:lnTo>
                    <a:pt x="55907" y="120062"/>
                  </a:lnTo>
                  <a:lnTo>
                    <a:pt x="56347" y="119622"/>
                  </a:lnTo>
                  <a:lnTo>
                    <a:pt x="56824" y="119622"/>
                  </a:lnTo>
                  <a:lnTo>
                    <a:pt x="56824" y="119146"/>
                  </a:lnTo>
                  <a:lnTo>
                    <a:pt x="58180" y="119146"/>
                  </a:lnTo>
                  <a:lnTo>
                    <a:pt x="58180" y="119622"/>
                  </a:lnTo>
                  <a:lnTo>
                    <a:pt x="58657" y="120062"/>
                  </a:lnTo>
                  <a:lnTo>
                    <a:pt x="58657" y="119622"/>
                  </a:lnTo>
                  <a:lnTo>
                    <a:pt x="59573" y="119622"/>
                  </a:lnTo>
                  <a:lnTo>
                    <a:pt x="60490" y="120062"/>
                  </a:lnTo>
                  <a:lnTo>
                    <a:pt x="61406" y="120062"/>
                  </a:lnTo>
                  <a:lnTo>
                    <a:pt x="61846" y="119622"/>
                  </a:lnTo>
                  <a:lnTo>
                    <a:pt x="62323" y="119146"/>
                  </a:lnTo>
                  <a:lnTo>
                    <a:pt x="62762" y="120979"/>
                  </a:lnTo>
                  <a:lnTo>
                    <a:pt x="62323" y="121455"/>
                  </a:lnTo>
                  <a:lnTo>
                    <a:pt x="61406" y="121895"/>
                  </a:lnTo>
                  <a:lnTo>
                    <a:pt x="60929" y="122372"/>
                  </a:lnTo>
                  <a:lnTo>
                    <a:pt x="61406" y="122812"/>
                  </a:lnTo>
                  <a:lnTo>
                    <a:pt x="62323" y="122812"/>
                  </a:lnTo>
                  <a:lnTo>
                    <a:pt x="62323" y="123288"/>
                  </a:lnTo>
                  <a:lnTo>
                    <a:pt x="61846" y="123728"/>
                  </a:lnTo>
                  <a:lnTo>
                    <a:pt x="61406" y="124205"/>
                  </a:lnTo>
                  <a:lnTo>
                    <a:pt x="61406" y="124645"/>
                  </a:lnTo>
                  <a:lnTo>
                    <a:pt x="61846" y="124645"/>
                  </a:lnTo>
                  <a:lnTo>
                    <a:pt x="63239" y="126038"/>
                  </a:lnTo>
                  <a:lnTo>
                    <a:pt x="63239" y="127871"/>
                  </a:lnTo>
                  <a:lnTo>
                    <a:pt x="62762" y="129227"/>
                  </a:lnTo>
                  <a:lnTo>
                    <a:pt x="60013" y="129227"/>
                  </a:lnTo>
                  <a:lnTo>
                    <a:pt x="60013" y="129704"/>
                  </a:lnTo>
                  <a:lnTo>
                    <a:pt x="59573" y="131537"/>
                  </a:lnTo>
                  <a:lnTo>
                    <a:pt x="58180" y="131977"/>
                  </a:lnTo>
                  <a:lnTo>
                    <a:pt x="58180" y="134287"/>
                  </a:lnTo>
                  <a:lnTo>
                    <a:pt x="58657" y="133810"/>
                  </a:lnTo>
                  <a:lnTo>
                    <a:pt x="59096" y="133810"/>
                  </a:lnTo>
                  <a:lnTo>
                    <a:pt x="59573" y="133370"/>
                  </a:lnTo>
                  <a:lnTo>
                    <a:pt x="59573" y="134287"/>
                  </a:lnTo>
                  <a:lnTo>
                    <a:pt x="60013" y="134287"/>
                  </a:lnTo>
                  <a:lnTo>
                    <a:pt x="60929" y="133370"/>
                  </a:lnTo>
                  <a:lnTo>
                    <a:pt x="61406" y="132893"/>
                  </a:lnTo>
                  <a:lnTo>
                    <a:pt x="62323" y="132453"/>
                  </a:lnTo>
                  <a:lnTo>
                    <a:pt x="62323" y="133370"/>
                  </a:lnTo>
                  <a:lnTo>
                    <a:pt x="62323" y="133810"/>
                  </a:lnTo>
                  <a:lnTo>
                    <a:pt x="61406" y="134726"/>
                  </a:lnTo>
                  <a:lnTo>
                    <a:pt x="60490" y="135203"/>
                  </a:lnTo>
                  <a:lnTo>
                    <a:pt x="60013" y="135643"/>
                  </a:lnTo>
                  <a:lnTo>
                    <a:pt x="60490" y="136120"/>
                  </a:lnTo>
                  <a:lnTo>
                    <a:pt x="61406" y="136559"/>
                  </a:lnTo>
                  <a:lnTo>
                    <a:pt x="60490" y="137036"/>
                  </a:lnTo>
                  <a:lnTo>
                    <a:pt x="59096" y="136559"/>
                  </a:lnTo>
                  <a:lnTo>
                    <a:pt x="58657" y="136559"/>
                  </a:lnTo>
                  <a:lnTo>
                    <a:pt x="58180" y="137036"/>
                  </a:lnTo>
                  <a:lnTo>
                    <a:pt x="57740" y="137476"/>
                  </a:lnTo>
                  <a:lnTo>
                    <a:pt x="57740" y="137953"/>
                  </a:lnTo>
                  <a:lnTo>
                    <a:pt x="58180" y="138392"/>
                  </a:lnTo>
                  <a:lnTo>
                    <a:pt x="60013" y="137953"/>
                  </a:lnTo>
                  <a:lnTo>
                    <a:pt x="60490" y="138392"/>
                  </a:lnTo>
                  <a:lnTo>
                    <a:pt x="60490" y="138869"/>
                  </a:lnTo>
                  <a:lnTo>
                    <a:pt x="61846" y="139309"/>
                  </a:lnTo>
                  <a:lnTo>
                    <a:pt x="61406" y="139309"/>
                  </a:lnTo>
                  <a:lnTo>
                    <a:pt x="60929" y="140225"/>
                  </a:lnTo>
                  <a:lnTo>
                    <a:pt x="60490" y="139786"/>
                  </a:lnTo>
                  <a:lnTo>
                    <a:pt x="60490" y="140702"/>
                  </a:lnTo>
                  <a:lnTo>
                    <a:pt x="60929" y="141142"/>
                  </a:lnTo>
                  <a:lnTo>
                    <a:pt x="60490" y="141619"/>
                  </a:lnTo>
                  <a:lnTo>
                    <a:pt x="60013" y="141142"/>
                  </a:lnTo>
                  <a:lnTo>
                    <a:pt x="59573" y="140702"/>
                  </a:lnTo>
                  <a:lnTo>
                    <a:pt x="59096" y="141142"/>
                  </a:lnTo>
                  <a:lnTo>
                    <a:pt x="59096" y="142058"/>
                  </a:lnTo>
                  <a:lnTo>
                    <a:pt x="58657" y="142535"/>
                  </a:lnTo>
                  <a:lnTo>
                    <a:pt x="59096" y="142975"/>
                  </a:lnTo>
                  <a:lnTo>
                    <a:pt x="59096" y="143891"/>
                  </a:lnTo>
                  <a:lnTo>
                    <a:pt x="58180" y="143891"/>
                  </a:lnTo>
                  <a:lnTo>
                    <a:pt x="57740" y="145725"/>
                  </a:lnTo>
                  <a:lnTo>
                    <a:pt x="57740" y="146201"/>
                  </a:lnTo>
                  <a:lnTo>
                    <a:pt x="59096" y="146641"/>
                  </a:lnTo>
                  <a:lnTo>
                    <a:pt x="60013" y="147118"/>
                  </a:lnTo>
                  <a:lnTo>
                    <a:pt x="60490" y="147118"/>
                  </a:lnTo>
                  <a:lnTo>
                    <a:pt x="61406" y="146641"/>
                  </a:lnTo>
                  <a:lnTo>
                    <a:pt x="61846" y="147118"/>
                  </a:lnTo>
                  <a:lnTo>
                    <a:pt x="61846" y="147558"/>
                  </a:lnTo>
                  <a:lnTo>
                    <a:pt x="62762" y="147558"/>
                  </a:lnTo>
                  <a:lnTo>
                    <a:pt x="63239" y="147118"/>
                  </a:lnTo>
                  <a:lnTo>
                    <a:pt x="64156" y="147558"/>
                  </a:lnTo>
                  <a:lnTo>
                    <a:pt x="65072" y="147558"/>
                  </a:lnTo>
                  <a:lnTo>
                    <a:pt x="65072" y="148034"/>
                  </a:lnTo>
                  <a:lnTo>
                    <a:pt x="65989" y="148474"/>
                  </a:lnTo>
                  <a:lnTo>
                    <a:pt x="66905" y="148474"/>
                  </a:lnTo>
                  <a:lnTo>
                    <a:pt x="67345" y="148951"/>
                  </a:lnTo>
                  <a:lnTo>
                    <a:pt x="67822" y="149391"/>
                  </a:lnTo>
                  <a:lnTo>
                    <a:pt x="68738" y="149391"/>
                  </a:lnTo>
                  <a:lnTo>
                    <a:pt x="70571" y="151224"/>
                  </a:lnTo>
                  <a:lnTo>
                    <a:pt x="71011" y="149867"/>
                  </a:lnTo>
                  <a:lnTo>
                    <a:pt x="72404" y="149867"/>
                  </a:lnTo>
                  <a:lnTo>
                    <a:pt x="72844" y="149391"/>
                  </a:lnTo>
                  <a:lnTo>
                    <a:pt x="73321" y="148474"/>
                  </a:lnTo>
                  <a:lnTo>
                    <a:pt x="74237" y="148951"/>
                  </a:lnTo>
                  <a:lnTo>
                    <a:pt x="75154" y="149391"/>
                  </a:lnTo>
                  <a:lnTo>
                    <a:pt x="75594" y="149391"/>
                  </a:lnTo>
                  <a:lnTo>
                    <a:pt x="77903" y="148951"/>
                  </a:lnTo>
                  <a:lnTo>
                    <a:pt x="78343" y="149391"/>
                  </a:lnTo>
                  <a:lnTo>
                    <a:pt x="80653" y="149391"/>
                  </a:lnTo>
                  <a:lnTo>
                    <a:pt x="82009" y="148951"/>
                  </a:lnTo>
                  <a:lnTo>
                    <a:pt x="82486" y="148951"/>
                  </a:lnTo>
                  <a:lnTo>
                    <a:pt x="83402" y="149391"/>
                  </a:lnTo>
                  <a:lnTo>
                    <a:pt x="84759" y="148951"/>
                  </a:lnTo>
                  <a:lnTo>
                    <a:pt x="86152" y="148951"/>
                  </a:lnTo>
                  <a:lnTo>
                    <a:pt x="86592" y="149391"/>
                  </a:lnTo>
                  <a:lnTo>
                    <a:pt x="86152" y="149867"/>
                  </a:lnTo>
                  <a:lnTo>
                    <a:pt x="87985" y="149867"/>
                  </a:lnTo>
                  <a:lnTo>
                    <a:pt x="88425" y="149391"/>
                  </a:lnTo>
                  <a:lnTo>
                    <a:pt x="89341" y="148951"/>
                  </a:lnTo>
                  <a:lnTo>
                    <a:pt x="90734" y="148951"/>
                  </a:lnTo>
                  <a:lnTo>
                    <a:pt x="91174" y="148474"/>
                  </a:lnTo>
                  <a:lnTo>
                    <a:pt x="91174" y="148034"/>
                  </a:lnTo>
                  <a:lnTo>
                    <a:pt x="92567" y="148034"/>
                  </a:lnTo>
                  <a:lnTo>
                    <a:pt x="92567" y="148951"/>
                  </a:lnTo>
                  <a:lnTo>
                    <a:pt x="93484" y="148474"/>
                  </a:lnTo>
                  <a:lnTo>
                    <a:pt x="93484" y="148034"/>
                  </a:lnTo>
                  <a:lnTo>
                    <a:pt x="94400" y="148034"/>
                  </a:lnTo>
                  <a:lnTo>
                    <a:pt x="95317" y="148474"/>
                  </a:lnTo>
                  <a:lnTo>
                    <a:pt x="95317" y="148951"/>
                  </a:lnTo>
                  <a:lnTo>
                    <a:pt x="95317" y="149391"/>
                  </a:lnTo>
                  <a:lnTo>
                    <a:pt x="95757" y="149867"/>
                  </a:lnTo>
                  <a:lnTo>
                    <a:pt x="96673" y="149391"/>
                  </a:lnTo>
                  <a:lnTo>
                    <a:pt x="100816" y="149391"/>
                  </a:lnTo>
                  <a:lnTo>
                    <a:pt x="101732" y="150307"/>
                  </a:lnTo>
                  <a:lnTo>
                    <a:pt x="102649" y="150784"/>
                  </a:lnTo>
                  <a:lnTo>
                    <a:pt x="104005" y="150784"/>
                  </a:lnTo>
                  <a:lnTo>
                    <a:pt x="105398" y="150307"/>
                  </a:lnTo>
                  <a:lnTo>
                    <a:pt x="105838" y="148951"/>
                  </a:lnTo>
                  <a:lnTo>
                    <a:pt x="104922" y="148474"/>
                  </a:lnTo>
                  <a:lnTo>
                    <a:pt x="106755" y="148474"/>
                  </a:lnTo>
                  <a:lnTo>
                    <a:pt x="106315" y="147558"/>
                  </a:lnTo>
                  <a:lnTo>
                    <a:pt x="106755" y="146641"/>
                  </a:lnTo>
                  <a:lnTo>
                    <a:pt x="106315" y="146641"/>
                  </a:lnTo>
                  <a:lnTo>
                    <a:pt x="105398" y="146201"/>
                  </a:lnTo>
                  <a:lnTo>
                    <a:pt x="104482" y="145725"/>
                  </a:lnTo>
                  <a:lnTo>
                    <a:pt x="104005" y="145285"/>
                  </a:lnTo>
                  <a:lnTo>
                    <a:pt x="102172" y="144368"/>
                  </a:lnTo>
                  <a:lnTo>
                    <a:pt x="101256" y="143891"/>
                  </a:lnTo>
                  <a:lnTo>
                    <a:pt x="100339" y="142975"/>
                  </a:lnTo>
                  <a:lnTo>
                    <a:pt x="100339" y="141142"/>
                  </a:lnTo>
                  <a:lnTo>
                    <a:pt x="99423" y="140702"/>
                  </a:lnTo>
                  <a:lnTo>
                    <a:pt x="98983" y="140225"/>
                  </a:lnTo>
                  <a:lnTo>
                    <a:pt x="98983" y="139309"/>
                  </a:lnTo>
                  <a:lnTo>
                    <a:pt x="98506" y="138392"/>
                  </a:lnTo>
                  <a:lnTo>
                    <a:pt x="98066" y="138392"/>
                  </a:lnTo>
                  <a:lnTo>
                    <a:pt x="98066" y="137953"/>
                  </a:lnTo>
                  <a:lnTo>
                    <a:pt x="97150" y="137476"/>
                  </a:lnTo>
                  <a:lnTo>
                    <a:pt x="95317" y="136559"/>
                  </a:lnTo>
                  <a:lnTo>
                    <a:pt x="95317" y="137036"/>
                  </a:lnTo>
                  <a:lnTo>
                    <a:pt x="94840" y="137476"/>
                  </a:lnTo>
                  <a:lnTo>
                    <a:pt x="94400" y="137036"/>
                  </a:lnTo>
                  <a:lnTo>
                    <a:pt x="93484" y="136559"/>
                  </a:lnTo>
                  <a:lnTo>
                    <a:pt x="93924" y="134726"/>
                  </a:lnTo>
                  <a:lnTo>
                    <a:pt x="93924" y="134287"/>
                  </a:lnTo>
                  <a:lnTo>
                    <a:pt x="94400" y="133810"/>
                  </a:lnTo>
                  <a:lnTo>
                    <a:pt x="94400" y="132893"/>
                  </a:lnTo>
                  <a:lnTo>
                    <a:pt x="94840" y="131977"/>
                  </a:lnTo>
                  <a:lnTo>
                    <a:pt x="93924" y="131977"/>
                  </a:lnTo>
                  <a:lnTo>
                    <a:pt x="93924" y="130620"/>
                  </a:lnTo>
                  <a:lnTo>
                    <a:pt x="94400" y="129227"/>
                  </a:lnTo>
                  <a:lnTo>
                    <a:pt x="94400" y="128311"/>
                  </a:lnTo>
                  <a:lnTo>
                    <a:pt x="94840" y="128311"/>
                  </a:lnTo>
                  <a:lnTo>
                    <a:pt x="95317" y="128787"/>
                  </a:lnTo>
                  <a:lnTo>
                    <a:pt x="96233" y="127871"/>
                  </a:lnTo>
                  <a:lnTo>
                    <a:pt x="96673" y="127394"/>
                  </a:lnTo>
                  <a:lnTo>
                    <a:pt x="97150" y="126954"/>
                  </a:lnTo>
                  <a:lnTo>
                    <a:pt x="97590" y="125561"/>
                  </a:lnTo>
                  <a:lnTo>
                    <a:pt x="98066" y="126038"/>
                  </a:lnTo>
                  <a:lnTo>
                    <a:pt x="98506" y="125121"/>
                  </a:lnTo>
                  <a:lnTo>
                    <a:pt x="98066" y="123728"/>
                  </a:lnTo>
                  <a:lnTo>
                    <a:pt x="96673" y="123728"/>
                  </a:lnTo>
                  <a:lnTo>
                    <a:pt x="95317" y="123288"/>
                  </a:lnTo>
                  <a:lnTo>
                    <a:pt x="95757" y="122372"/>
                  </a:lnTo>
                  <a:lnTo>
                    <a:pt x="96233" y="121895"/>
                  </a:lnTo>
                  <a:lnTo>
                    <a:pt x="96673" y="121895"/>
                  </a:lnTo>
                  <a:lnTo>
                    <a:pt x="96233" y="121455"/>
                  </a:lnTo>
                  <a:lnTo>
                    <a:pt x="94840" y="120539"/>
                  </a:lnTo>
                  <a:lnTo>
                    <a:pt x="92567" y="119146"/>
                  </a:lnTo>
                  <a:lnTo>
                    <a:pt x="91651" y="118229"/>
                  </a:lnTo>
                  <a:lnTo>
                    <a:pt x="91174" y="118706"/>
                  </a:lnTo>
                  <a:lnTo>
                    <a:pt x="90258" y="119146"/>
                  </a:lnTo>
                  <a:lnTo>
                    <a:pt x="90258" y="119622"/>
                  </a:lnTo>
                  <a:lnTo>
                    <a:pt x="89818" y="120062"/>
                  </a:lnTo>
                  <a:lnTo>
                    <a:pt x="88901" y="119622"/>
                  </a:lnTo>
                  <a:lnTo>
                    <a:pt x="88425" y="119146"/>
                  </a:lnTo>
                  <a:lnTo>
                    <a:pt x="88425" y="118229"/>
                  </a:lnTo>
                  <a:lnTo>
                    <a:pt x="88425" y="117313"/>
                  </a:lnTo>
                  <a:lnTo>
                    <a:pt x="86152" y="117313"/>
                  </a:lnTo>
                  <a:lnTo>
                    <a:pt x="85675" y="117789"/>
                  </a:lnTo>
                  <a:lnTo>
                    <a:pt x="85675" y="116396"/>
                  </a:lnTo>
                  <a:lnTo>
                    <a:pt x="85675" y="115480"/>
                  </a:lnTo>
                  <a:lnTo>
                    <a:pt x="86592" y="113647"/>
                  </a:lnTo>
                  <a:lnTo>
                    <a:pt x="85235" y="113647"/>
                  </a:lnTo>
                  <a:lnTo>
                    <a:pt x="84319" y="112730"/>
                  </a:lnTo>
                  <a:lnTo>
                    <a:pt x="84759" y="112290"/>
                  </a:lnTo>
                  <a:lnTo>
                    <a:pt x="84759" y="110897"/>
                  </a:lnTo>
                  <a:lnTo>
                    <a:pt x="84319" y="110457"/>
                  </a:lnTo>
                  <a:lnTo>
                    <a:pt x="83842" y="109541"/>
                  </a:lnTo>
                  <a:lnTo>
                    <a:pt x="84319" y="108624"/>
                  </a:lnTo>
                  <a:lnTo>
                    <a:pt x="84759" y="108624"/>
                  </a:lnTo>
                  <a:lnTo>
                    <a:pt x="84759" y="107231"/>
                  </a:lnTo>
                  <a:lnTo>
                    <a:pt x="84319" y="107231"/>
                  </a:lnTo>
                  <a:lnTo>
                    <a:pt x="84759" y="105398"/>
                  </a:lnTo>
                  <a:lnTo>
                    <a:pt x="86152" y="105875"/>
                  </a:lnTo>
                  <a:lnTo>
                    <a:pt x="86592" y="106791"/>
                  </a:lnTo>
                  <a:lnTo>
                    <a:pt x="87508" y="107231"/>
                  </a:lnTo>
                  <a:lnTo>
                    <a:pt x="87985" y="107708"/>
                  </a:lnTo>
                  <a:lnTo>
                    <a:pt x="88901" y="106791"/>
                  </a:lnTo>
                  <a:lnTo>
                    <a:pt x="88901" y="106315"/>
                  </a:lnTo>
                  <a:lnTo>
                    <a:pt x="88425" y="105398"/>
                  </a:lnTo>
                  <a:lnTo>
                    <a:pt x="87985" y="104042"/>
                  </a:lnTo>
                  <a:lnTo>
                    <a:pt x="86592" y="103565"/>
                  </a:lnTo>
                  <a:lnTo>
                    <a:pt x="87508" y="103125"/>
                  </a:lnTo>
                  <a:lnTo>
                    <a:pt x="88425" y="103125"/>
                  </a:lnTo>
                  <a:lnTo>
                    <a:pt x="88425" y="102209"/>
                  </a:lnTo>
                  <a:lnTo>
                    <a:pt x="88425" y="101732"/>
                  </a:lnTo>
                  <a:lnTo>
                    <a:pt x="88425" y="99899"/>
                  </a:lnTo>
                  <a:lnTo>
                    <a:pt x="89341" y="99899"/>
                  </a:lnTo>
                  <a:lnTo>
                    <a:pt x="89818" y="99459"/>
                  </a:lnTo>
                  <a:lnTo>
                    <a:pt x="90258" y="98543"/>
                  </a:lnTo>
                  <a:lnTo>
                    <a:pt x="91174" y="97150"/>
                  </a:lnTo>
                  <a:lnTo>
                    <a:pt x="91651" y="96233"/>
                  </a:lnTo>
                  <a:lnTo>
                    <a:pt x="91651" y="95793"/>
                  </a:lnTo>
                  <a:lnTo>
                    <a:pt x="91651" y="95317"/>
                  </a:lnTo>
                  <a:lnTo>
                    <a:pt x="92091" y="95317"/>
                  </a:lnTo>
                  <a:lnTo>
                    <a:pt x="92567" y="95793"/>
                  </a:lnTo>
                  <a:lnTo>
                    <a:pt x="93007" y="96233"/>
                  </a:lnTo>
                  <a:lnTo>
                    <a:pt x="93924" y="95793"/>
                  </a:lnTo>
                  <a:lnTo>
                    <a:pt x="94400" y="94877"/>
                  </a:lnTo>
                  <a:lnTo>
                    <a:pt x="94840" y="93484"/>
                  </a:lnTo>
                  <a:lnTo>
                    <a:pt x="95757" y="93044"/>
                  </a:lnTo>
                  <a:lnTo>
                    <a:pt x="96233" y="93044"/>
                  </a:lnTo>
                  <a:lnTo>
                    <a:pt x="97590" y="93960"/>
                  </a:lnTo>
                  <a:lnTo>
                    <a:pt x="97590" y="93960"/>
                  </a:lnTo>
                  <a:lnTo>
                    <a:pt x="97150" y="93484"/>
                  </a:lnTo>
                  <a:lnTo>
                    <a:pt x="97590" y="92567"/>
                  </a:lnTo>
                  <a:lnTo>
                    <a:pt x="98983" y="92567"/>
                  </a:lnTo>
                  <a:lnTo>
                    <a:pt x="99899" y="93044"/>
                  </a:lnTo>
                  <a:lnTo>
                    <a:pt x="102172" y="93044"/>
                  </a:lnTo>
                  <a:lnTo>
                    <a:pt x="102649" y="93484"/>
                  </a:lnTo>
                  <a:lnTo>
                    <a:pt x="104005" y="93484"/>
                  </a:lnTo>
                  <a:lnTo>
                    <a:pt x="104482" y="93960"/>
                  </a:lnTo>
                  <a:lnTo>
                    <a:pt x="104482" y="93044"/>
                  </a:lnTo>
                  <a:lnTo>
                    <a:pt x="104005" y="92567"/>
                  </a:lnTo>
                  <a:lnTo>
                    <a:pt x="104005" y="92127"/>
                  </a:lnTo>
                  <a:lnTo>
                    <a:pt x="107231" y="92127"/>
                  </a:lnTo>
                  <a:lnTo>
                    <a:pt x="108588" y="92567"/>
                  </a:lnTo>
                  <a:lnTo>
                    <a:pt x="109064" y="91651"/>
                  </a:lnTo>
                  <a:lnTo>
                    <a:pt x="109064" y="91211"/>
                  </a:lnTo>
                  <a:lnTo>
                    <a:pt x="109064" y="90734"/>
                  </a:lnTo>
                  <a:lnTo>
                    <a:pt x="109504" y="90734"/>
                  </a:lnTo>
                  <a:lnTo>
                    <a:pt x="109064" y="90294"/>
                  </a:lnTo>
                  <a:lnTo>
                    <a:pt x="108588" y="89818"/>
                  </a:lnTo>
                  <a:lnTo>
                    <a:pt x="110897" y="89818"/>
                  </a:lnTo>
                  <a:lnTo>
                    <a:pt x="109981" y="88461"/>
                  </a:lnTo>
                  <a:lnTo>
                    <a:pt x="110421" y="88461"/>
                  </a:lnTo>
                  <a:lnTo>
                    <a:pt x="111337" y="87985"/>
                  </a:lnTo>
                  <a:lnTo>
                    <a:pt x="112254" y="88461"/>
                  </a:lnTo>
                  <a:lnTo>
                    <a:pt x="113170" y="88461"/>
                  </a:lnTo>
                  <a:lnTo>
                    <a:pt x="113170" y="87545"/>
                  </a:lnTo>
                  <a:lnTo>
                    <a:pt x="114087" y="87545"/>
                  </a:lnTo>
                  <a:lnTo>
                    <a:pt x="113647" y="86628"/>
                  </a:lnTo>
                  <a:lnTo>
                    <a:pt x="113647" y="86152"/>
                  </a:lnTo>
                  <a:lnTo>
                    <a:pt x="114087" y="85712"/>
                  </a:lnTo>
                  <a:lnTo>
                    <a:pt x="115480" y="84795"/>
                  </a:lnTo>
                  <a:lnTo>
                    <a:pt x="115920" y="85235"/>
                  </a:lnTo>
                  <a:lnTo>
                    <a:pt x="116396" y="86152"/>
                  </a:lnTo>
                  <a:lnTo>
                    <a:pt x="117313" y="86152"/>
                  </a:lnTo>
                  <a:lnTo>
                    <a:pt x="119146" y="85712"/>
                  </a:lnTo>
                  <a:lnTo>
                    <a:pt x="120062" y="85712"/>
                  </a:lnTo>
                  <a:lnTo>
                    <a:pt x="120062" y="85235"/>
                  </a:lnTo>
                  <a:lnTo>
                    <a:pt x="120062" y="84319"/>
                  </a:lnTo>
                  <a:lnTo>
                    <a:pt x="120979" y="83402"/>
                  </a:lnTo>
                  <a:lnTo>
                    <a:pt x="122335" y="82962"/>
                  </a:lnTo>
                  <a:lnTo>
                    <a:pt x="123728" y="81569"/>
                  </a:lnTo>
                  <a:lnTo>
                    <a:pt x="124168" y="80653"/>
                  </a:lnTo>
                  <a:lnTo>
                    <a:pt x="124168" y="79736"/>
                  </a:lnTo>
                  <a:lnTo>
                    <a:pt x="123728" y="78820"/>
                  </a:lnTo>
                  <a:lnTo>
                    <a:pt x="122812" y="77903"/>
                  </a:lnTo>
                  <a:lnTo>
                    <a:pt x="122335" y="77903"/>
                  </a:lnTo>
                  <a:lnTo>
                    <a:pt x="121419" y="78380"/>
                  </a:lnTo>
                  <a:lnTo>
                    <a:pt x="120502" y="79296"/>
                  </a:lnTo>
                  <a:lnTo>
                    <a:pt x="117753" y="79296"/>
                  </a:lnTo>
                  <a:lnTo>
                    <a:pt x="116396" y="78820"/>
                  </a:lnTo>
                  <a:lnTo>
                    <a:pt x="116396" y="78380"/>
                  </a:lnTo>
                  <a:lnTo>
                    <a:pt x="115480" y="77463"/>
                  </a:lnTo>
                  <a:lnTo>
                    <a:pt x="115003" y="77463"/>
                  </a:lnTo>
                  <a:lnTo>
                    <a:pt x="113647" y="78820"/>
                  </a:lnTo>
                  <a:lnTo>
                    <a:pt x="113170" y="79296"/>
                  </a:lnTo>
                  <a:lnTo>
                    <a:pt x="112254" y="79296"/>
                  </a:lnTo>
                  <a:lnTo>
                    <a:pt x="111337" y="78380"/>
                  </a:lnTo>
                  <a:lnTo>
                    <a:pt x="110421" y="76987"/>
                  </a:lnTo>
                  <a:lnTo>
                    <a:pt x="110421" y="76070"/>
                  </a:lnTo>
                  <a:lnTo>
                    <a:pt x="110421" y="75630"/>
                  </a:lnTo>
                  <a:lnTo>
                    <a:pt x="109504" y="75154"/>
                  </a:lnTo>
                  <a:lnTo>
                    <a:pt x="109064" y="74714"/>
                  </a:lnTo>
                  <a:lnTo>
                    <a:pt x="109064" y="74237"/>
                  </a:lnTo>
                  <a:lnTo>
                    <a:pt x="108148" y="73321"/>
                  </a:lnTo>
                  <a:lnTo>
                    <a:pt x="108148" y="71048"/>
                  </a:lnTo>
                  <a:lnTo>
                    <a:pt x="108148" y="69654"/>
                  </a:lnTo>
                  <a:lnTo>
                    <a:pt x="107671" y="69215"/>
                  </a:lnTo>
                  <a:lnTo>
                    <a:pt x="106755" y="68738"/>
                  </a:lnTo>
                  <a:lnTo>
                    <a:pt x="106755" y="67382"/>
                  </a:lnTo>
                  <a:lnTo>
                    <a:pt x="106755" y="66465"/>
                  </a:lnTo>
                  <a:lnTo>
                    <a:pt x="106315" y="66905"/>
                  </a:lnTo>
                  <a:lnTo>
                    <a:pt x="106315" y="67382"/>
                  </a:lnTo>
                  <a:lnTo>
                    <a:pt x="105398" y="69654"/>
                  </a:lnTo>
                  <a:lnTo>
                    <a:pt x="104482" y="71048"/>
                  </a:lnTo>
                  <a:lnTo>
                    <a:pt x="103089" y="71487"/>
                  </a:lnTo>
                  <a:lnTo>
                    <a:pt x="101732" y="72404"/>
                  </a:lnTo>
                  <a:lnTo>
                    <a:pt x="100816" y="72881"/>
                  </a:lnTo>
                  <a:lnTo>
                    <a:pt x="98983" y="71048"/>
                  </a:lnTo>
                  <a:lnTo>
                    <a:pt x="98983" y="69654"/>
                  </a:lnTo>
                  <a:lnTo>
                    <a:pt x="99899" y="68738"/>
                  </a:lnTo>
                  <a:lnTo>
                    <a:pt x="101256" y="68298"/>
                  </a:lnTo>
                  <a:lnTo>
                    <a:pt x="101732" y="68738"/>
                  </a:lnTo>
                  <a:lnTo>
                    <a:pt x="102649" y="69215"/>
                  </a:lnTo>
                  <a:lnTo>
                    <a:pt x="102649" y="68738"/>
                  </a:lnTo>
                  <a:lnTo>
                    <a:pt x="102649" y="67821"/>
                  </a:lnTo>
                  <a:lnTo>
                    <a:pt x="102649" y="67382"/>
                  </a:lnTo>
                  <a:lnTo>
                    <a:pt x="103089" y="65988"/>
                  </a:lnTo>
                  <a:lnTo>
                    <a:pt x="103565" y="65072"/>
                  </a:lnTo>
                  <a:lnTo>
                    <a:pt x="103089" y="64155"/>
                  </a:lnTo>
                  <a:lnTo>
                    <a:pt x="102172" y="63716"/>
                  </a:lnTo>
                  <a:lnTo>
                    <a:pt x="102172" y="63239"/>
                  </a:lnTo>
                  <a:lnTo>
                    <a:pt x="101732" y="63239"/>
                  </a:lnTo>
                  <a:lnTo>
                    <a:pt x="101256" y="64155"/>
                  </a:lnTo>
                  <a:lnTo>
                    <a:pt x="99423" y="64155"/>
                  </a:lnTo>
                  <a:lnTo>
                    <a:pt x="98983" y="64632"/>
                  </a:lnTo>
                  <a:lnTo>
                    <a:pt x="97150" y="65549"/>
                  </a:lnTo>
                  <a:lnTo>
                    <a:pt x="96233" y="65549"/>
                  </a:lnTo>
                  <a:lnTo>
                    <a:pt x="95757" y="64155"/>
                  </a:lnTo>
                  <a:lnTo>
                    <a:pt x="94840" y="62799"/>
                  </a:lnTo>
                  <a:lnTo>
                    <a:pt x="93924" y="62322"/>
                  </a:lnTo>
                  <a:lnTo>
                    <a:pt x="94400" y="61883"/>
                  </a:lnTo>
                  <a:lnTo>
                    <a:pt x="95317" y="61883"/>
                  </a:lnTo>
                  <a:lnTo>
                    <a:pt x="94840" y="60489"/>
                  </a:lnTo>
                  <a:lnTo>
                    <a:pt x="94400" y="59133"/>
                  </a:lnTo>
                  <a:lnTo>
                    <a:pt x="93007" y="57740"/>
                  </a:lnTo>
                  <a:lnTo>
                    <a:pt x="93484" y="56383"/>
                  </a:lnTo>
                  <a:lnTo>
                    <a:pt x="93924" y="55907"/>
                  </a:lnTo>
                  <a:lnTo>
                    <a:pt x="94840" y="55907"/>
                  </a:lnTo>
                  <a:lnTo>
                    <a:pt x="94840" y="55467"/>
                  </a:lnTo>
                  <a:lnTo>
                    <a:pt x="93924" y="54550"/>
                  </a:lnTo>
                  <a:lnTo>
                    <a:pt x="93924" y="54074"/>
                  </a:lnTo>
                  <a:lnTo>
                    <a:pt x="93924" y="52717"/>
                  </a:lnTo>
                  <a:lnTo>
                    <a:pt x="93924" y="52241"/>
                  </a:lnTo>
                  <a:lnTo>
                    <a:pt x="93007" y="52241"/>
                  </a:lnTo>
                  <a:lnTo>
                    <a:pt x="92567" y="51324"/>
                  </a:lnTo>
                  <a:lnTo>
                    <a:pt x="92091" y="50408"/>
                  </a:lnTo>
                  <a:lnTo>
                    <a:pt x="91651" y="49968"/>
                  </a:lnTo>
                  <a:lnTo>
                    <a:pt x="91174" y="49051"/>
                  </a:lnTo>
                  <a:lnTo>
                    <a:pt x="90734" y="49051"/>
                  </a:lnTo>
                  <a:lnTo>
                    <a:pt x="90734" y="48575"/>
                  </a:lnTo>
                  <a:lnTo>
                    <a:pt x="90258" y="48135"/>
                  </a:lnTo>
                  <a:lnTo>
                    <a:pt x="89818" y="48575"/>
                  </a:lnTo>
                  <a:lnTo>
                    <a:pt x="89341" y="47218"/>
                  </a:lnTo>
                  <a:lnTo>
                    <a:pt x="87985" y="45385"/>
                  </a:lnTo>
                  <a:lnTo>
                    <a:pt x="87508" y="43552"/>
                  </a:lnTo>
                  <a:lnTo>
                    <a:pt x="87068" y="42636"/>
                  </a:lnTo>
                  <a:lnTo>
                    <a:pt x="85235" y="41719"/>
                  </a:lnTo>
                  <a:lnTo>
                    <a:pt x="85235" y="40326"/>
                  </a:lnTo>
                  <a:lnTo>
                    <a:pt x="84759" y="39886"/>
                  </a:lnTo>
                  <a:lnTo>
                    <a:pt x="83842" y="38970"/>
                  </a:lnTo>
                  <a:lnTo>
                    <a:pt x="83402" y="38053"/>
                  </a:lnTo>
                  <a:lnTo>
                    <a:pt x="82926" y="36660"/>
                  </a:lnTo>
                  <a:lnTo>
                    <a:pt x="82486" y="36220"/>
                  </a:lnTo>
                  <a:lnTo>
                    <a:pt x="82009" y="35744"/>
                  </a:lnTo>
                  <a:lnTo>
                    <a:pt x="81093" y="33911"/>
                  </a:lnTo>
                  <a:lnTo>
                    <a:pt x="80653" y="33471"/>
                  </a:lnTo>
                  <a:lnTo>
                    <a:pt x="79736" y="32994"/>
                  </a:lnTo>
                  <a:lnTo>
                    <a:pt x="79736" y="32554"/>
                  </a:lnTo>
                  <a:lnTo>
                    <a:pt x="78820" y="32078"/>
                  </a:lnTo>
                  <a:lnTo>
                    <a:pt x="78343" y="31638"/>
                  </a:lnTo>
                  <a:lnTo>
                    <a:pt x="77427" y="29328"/>
                  </a:lnTo>
                  <a:lnTo>
                    <a:pt x="76987" y="29328"/>
                  </a:lnTo>
                  <a:lnTo>
                    <a:pt x="76987" y="28412"/>
                  </a:lnTo>
                  <a:lnTo>
                    <a:pt x="76510" y="27495"/>
                  </a:lnTo>
                  <a:lnTo>
                    <a:pt x="76510" y="27972"/>
                  </a:lnTo>
                  <a:lnTo>
                    <a:pt x="76070" y="27055"/>
                  </a:lnTo>
                  <a:lnTo>
                    <a:pt x="76070" y="26139"/>
                  </a:lnTo>
                  <a:lnTo>
                    <a:pt x="75594" y="25662"/>
                  </a:lnTo>
                  <a:lnTo>
                    <a:pt x="74677" y="24746"/>
                  </a:lnTo>
                  <a:lnTo>
                    <a:pt x="74237" y="23829"/>
                  </a:lnTo>
                  <a:lnTo>
                    <a:pt x="73321" y="23829"/>
                  </a:lnTo>
                  <a:lnTo>
                    <a:pt x="73321" y="23389"/>
                  </a:lnTo>
                  <a:lnTo>
                    <a:pt x="73321" y="22913"/>
                  </a:lnTo>
                  <a:lnTo>
                    <a:pt x="74237" y="22913"/>
                  </a:lnTo>
                  <a:lnTo>
                    <a:pt x="74677" y="22473"/>
                  </a:lnTo>
                  <a:lnTo>
                    <a:pt x="74677" y="20163"/>
                  </a:lnTo>
                  <a:lnTo>
                    <a:pt x="74237" y="18807"/>
                  </a:lnTo>
                  <a:lnTo>
                    <a:pt x="74237" y="17890"/>
                  </a:lnTo>
                  <a:lnTo>
                    <a:pt x="74677" y="17890"/>
                  </a:lnTo>
                  <a:lnTo>
                    <a:pt x="75154" y="16497"/>
                  </a:lnTo>
                  <a:lnTo>
                    <a:pt x="75154" y="14224"/>
                  </a:lnTo>
                  <a:lnTo>
                    <a:pt x="73761" y="11915"/>
                  </a:lnTo>
                  <a:lnTo>
                    <a:pt x="74237" y="10998"/>
                  </a:lnTo>
                  <a:lnTo>
                    <a:pt x="75154" y="10082"/>
                  </a:lnTo>
                  <a:lnTo>
                    <a:pt x="75594" y="9165"/>
                  </a:lnTo>
                  <a:lnTo>
                    <a:pt x="75154" y="7809"/>
                  </a:lnTo>
                  <a:lnTo>
                    <a:pt x="75154" y="6416"/>
                  </a:lnTo>
                  <a:lnTo>
                    <a:pt x="74237" y="5059"/>
                  </a:lnTo>
                  <a:lnTo>
                    <a:pt x="73321" y="4583"/>
                  </a:lnTo>
                  <a:lnTo>
                    <a:pt x="73761" y="3666"/>
                  </a:lnTo>
                  <a:lnTo>
                    <a:pt x="73321" y="3666"/>
                  </a:lnTo>
                  <a:lnTo>
                    <a:pt x="72844" y="3226"/>
                  </a:lnTo>
                  <a:lnTo>
                    <a:pt x="72404" y="3226"/>
                  </a:lnTo>
                  <a:lnTo>
                    <a:pt x="71928" y="4583"/>
                  </a:lnTo>
                  <a:lnTo>
                    <a:pt x="71488" y="4583"/>
                  </a:lnTo>
                  <a:lnTo>
                    <a:pt x="71011" y="3666"/>
                  </a:lnTo>
                  <a:lnTo>
                    <a:pt x="70094" y="3226"/>
                  </a:lnTo>
                  <a:lnTo>
                    <a:pt x="69178" y="2750"/>
                  </a:lnTo>
                  <a:lnTo>
                    <a:pt x="69178" y="1833"/>
                  </a:lnTo>
                  <a:lnTo>
                    <a:pt x="67822" y="1833"/>
                  </a:lnTo>
                  <a:lnTo>
                    <a:pt x="67345" y="2310"/>
                  </a:lnTo>
                  <a:lnTo>
                    <a:pt x="66428" y="2310"/>
                  </a:lnTo>
                  <a:lnTo>
                    <a:pt x="65989" y="1393"/>
                  </a:lnTo>
                  <a:lnTo>
                    <a:pt x="65512" y="917"/>
                  </a:lnTo>
                  <a:lnTo>
                    <a:pt x="65989" y="477"/>
                  </a:lnTo>
                  <a:lnTo>
                    <a:pt x="65989"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235" name="Google Shape;1235;p50"/>
            <p:cNvSpPr/>
            <p:nvPr/>
          </p:nvSpPr>
          <p:spPr>
            <a:xfrm>
              <a:off x="6604767" y="2730427"/>
              <a:ext cx="16" cy="16"/>
            </a:xfrm>
            <a:custGeom>
              <a:avLst/>
              <a:gdLst/>
              <a:ahLst/>
              <a:cxnLst/>
              <a:rect l="l" t="t" r="r" b="b"/>
              <a:pathLst>
                <a:path w="1" h="1" extrusionOk="0">
                  <a:moveTo>
                    <a:pt x="0" y="1"/>
                  </a:moveTo>
                  <a:lnTo>
                    <a:pt x="0" y="1"/>
                  </a:lnTo>
                  <a:lnTo>
                    <a:pt x="0"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236" name="Google Shape;1236;p50"/>
            <p:cNvSpPr/>
            <p:nvPr/>
          </p:nvSpPr>
          <p:spPr>
            <a:xfrm>
              <a:off x="6921220" y="3128219"/>
              <a:ext cx="16" cy="16"/>
            </a:xfrm>
            <a:custGeom>
              <a:avLst/>
              <a:gdLst/>
              <a:ahLst/>
              <a:cxnLst/>
              <a:rect l="l" t="t" r="r" b="b"/>
              <a:pathLst>
                <a:path w="1" h="1" extrusionOk="0">
                  <a:moveTo>
                    <a:pt x="1" y="0"/>
                  </a:moveTo>
                  <a:lnTo>
                    <a:pt x="1" y="0"/>
                  </a:lnTo>
                  <a:lnTo>
                    <a:pt x="1"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237" name="Google Shape;1237;p50"/>
            <p:cNvSpPr/>
            <p:nvPr/>
          </p:nvSpPr>
          <p:spPr>
            <a:xfrm>
              <a:off x="8019110" y="3695136"/>
              <a:ext cx="16" cy="16"/>
            </a:xfrm>
            <a:custGeom>
              <a:avLst/>
              <a:gdLst/>
              <a:ahLst/>
              <a:cxnLst/>
              <a:rect l="l" t="t" r="r" b="b"/>
              <a:pathLst>
                <a:path w="1" h="1" extrusionOk="0">
                  <a:moveTo>
                    <a:pt x="1" y="1"/>
                  </a:moveTo>
                  <a:lnTo>
                    <a:pt x="1"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238" name="Google Shape;1238;p50"/>
            <p:cNvSpPr/>
            <p:nvPr/>
          </p:nvSpPr>
          <p:spPr>
            <a:xfrm>
              <a:off x="6317185" y="2663845"/>
              <a:ext cx="73672" cy="51874"/>
            </a:xfrm>
            <a:custGeom>
              <a:avLst/>
              <a:gdLst/>
              <a:ahLst/>
              <a:cxnLst/>
              <a:rect l="l" t="t" r="r" b="b"/>
              <a:pathLst>
                <a:path w="4583" h="3227" extrusionOk="0">
                  <a:moveTo>
                    <a:pt x="3226" y="0"/>
                  </a:moveTo>
                  <a:lnTo>
                    <a:pt x="1833" y="1393"/>
                  </a:lnTo>
                  <a:lnTo>
                    <a:pt x="1393" y="477"/>
                  </a:lnTo>
                  <a:lnTo>
                    <a:pt x="917" y="917"/>
                  </a:lnTo>
                  <a:lnTo>
                    <a:pt x="917" y="1393"/>
                  </a:lnTo>
                  <a:lnTo>
                    <a:pt x="917" y="1833"/>
                  </a:lnTo>
                  <a:lnTo>
                    <a:pt x="0" y="2310"/>
                  </a:lnTo>
                  <a:lnTo>
                    <a:pt x="917" y="2310"/>
                  </a:lnTo>
                  <a:lnTo>
                    <a:pt x="1393" y="2750"/>
                  </a:lnTo>
                  <a:lnTo>
                    <a:pt x="1393" y="3226"/>
                  </a:lnTo>
                  <a:lnTo>
                    <a:pt x="2310" y="2750"/>
                  </a:lnTo>
                  <a:lnTo>
                    <a:pt x="1833" y="2310"/>
                  </a:lnTo>
                  <a:lnTo>
                    <a:pt x="3666" y="2310"/>
                  </a:lnTo>
                  <a:lnTo>
                    <a:pt x="3666" y="1833"/>
                  </a:lnTo>
                  <a:lnTo>
                    <a:pt x="3666" y="1393"/>
                  </a:lnTo>
                  <a:lnTo>
                    <a:pt x="4583" y="477"/>
                  </a:lnTo>
                  <a:lnTo>
                    <a:pt x="3226"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239" name="Google Shape;1239;p50"/>
            <p:cNvSpPr/>
            <p:nvPr/>
          </p:nvSpPr>
          <p:spPr>
            <a:xfrm>
              <a:off x="6339578" y="2627306"/>
              <a:ext cx="29482" cy="29482"/>
            </a:xfrm>
            <a:custGeom>
              <a:avLst/>
              <a:gdLst/>
              <a:ahLst/>
              <a:cxnLst/>
              <a:rect l="l" t="t" r="r" b="b"/>
              <a:pathLst>
                <a:path w="1834" h="1834" extrusionOk="0">
                  <a:moveTo>
                    <a:pt x="0" y="917"/>
                  </a:moveTo>
                  <a:lnTo>
                    <a:pt x="0" y="1357"/>
                  </a:lnTo>
                  <a:lnTo>
                    <a:pt x="440" y="917"/>
                  </a:lnTo>
                  <a:close/>
                  <a:moveTo>
                    <a:pt x="917" y="0"/>
                  </a:moveTo>
                  <a:lnTo>
                    <a:pt x="440" y="917"/>
                  </a:lnTo>
                  <a:lnTo>
                    <a:pt x="917" y="917"/>
                  </a:lnTo>
                  <a:lnTo>
                    <a:pt x="917" y="1833"/>
                  </a:lnTo>
                  <a:lnTo>
                    <a:pt x="1357" y="1357"/>
                  </a:lnTo>
                  <a:lnTo>
                    <a:pt x="1833" y="917"/>
                  </a:lnTo>
                  <a:lnTo>
                    <a:pt x="1833" y="440"/>
                  </a:lnTo>
                  <a:lnTo>
                    <a:pt x="917"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240" name="Google Shape;1240;p50"/>
            <p:cNvSpPr/>
            <p:nvPr/>
          </p:nvSpPr>
          <p:spPr>
            <a:xfrm>
              <a:off x="6398509" y="2568375"/>
              <a:ext cx="235740" cy="169141"/>
            </a:xfrm>
            <a:custGeom>
              <a:avLst/>
              <a:gdLst/>
              <a:ahLst/>
              <a:cxnLst/>
              <a:rect l="l" t="t" r="r" b="b"/>
              <a:pathLst>
                <a:path w="14665" h="10522" extrusionOk="0">
                  <a:moveTo>
                    <a:pt x="7772" y="0"/>
                  </a:moveTo>
                  <a:lnTo>
                    <a:pt x="6856" y="440"/>
                  </a:lnTo>
                  <a:lnTo>
                    <a:pt x="5499" y="440"/>
                  </a:lnTo>
                  <a:lnTo>
                    <a:pt x="5023" y="917"/>
                  </a:lnTo>
                  <a:lnTo>
                    <a:pt x="1833" y="917"/>
                  </a:lnTo>
                  <a:lnTo>
                    <a:pt x="1833" y="1357"/>
                  </a:lnTo>
                  <a:lnTo>
                    <a:pt x="1833" y="2273"/>
                  </a:lnTo>
                  <a:lnTo>
                    <a:pt x="440" y="2273"/>
                  </a:lnTo>
                  <a:lnTo>
                    <a:pt x="0" y="2750"/>
                  </a:lnTo>
                  <a:lnTo>
                    <a:pt x="0" y="3190"/>
                  </a:lnTo>
                  <a:lnTo>
                    <a:pt x="0" y="3666"/>
                  </a:lnTo>
                  <a:lnTo>
                    <a:pt x="0" y="4106"/>
                  </a:lnTo>
                  <a:lnTo>
                    <a:pt x="1357" y="4106"/>
                  </a:lnTo>
                  <a:lnTo>
                    <a:pt x="1357" y="4583"/>
                  </a:lnTo>
                  <a:lnTo>
                    <a:pt x="1357" y="5023"/>
                  </a:lnTo>
                  <a:lnTo>
                    <a:pt x="917" y="5023"/>
                  </a:lnTo>
                  <a:lnTo>
                    <a:pt x="917" y="5499"/>
                  </a:lnTo>
                  <a:lnTo>
                    <a:pt x="917" y="6856"/>
                  </a:lnTo>
                  <a:lnTo>
                    <a:pt x="1833" y="7772"/>
                  </a:lnTo>
                  <a:lnTo>
                    <a:pt x="2273" y="7772"/>
                  </a:lnTo>
                  <a:lnTo>
                    <a:pt x="2273" y="7332"/>
                  </a:lnTo>
                  <a:lnTo>
                    <a:pt x="2750" y="6856"/>
                  </a:lnTo>
                  <a:lnTo>
                    <a:pt x="3190" y="6856"/>
                  </a:lnTo>
                  <a:lnTo>
                    <a:pt x="3666" y="7332"/>
                  </a:lnTo>
                  <a:lnTo>
                    <a:pt x="3190" y="8249"/>
                  </a:lnTo>
                  <a:lnTo>
                    <a:pt x="3666" y="9165"/>
                  </a:lnTo>
                  <a:lnTo>
                    <a:pt x="3666" y="9605"/>
                  </a:lnTo>
                  <a:lnTo>
                    <a:pt x="5023" y="9165"/>
                  </a:lnTo>
                  <a:lnTo>
                    <a:pt x="5499" y="8689"/>
                  </a:lnTo>
                  <a:lnTo>
                    <a:pt x="5939" y="9165"/>
                  </a:lnTo>
                  <a:lnTo>
                    <a:pt x="6416" y="9165"/>
                  </a:lnTo>
                  <a:lnTo>
                    <a:pt x="6416" y="8689"/>
                  </a:lnTo>
                  <a:lnTo>
                    <a:pt x="7332" y="9165"/>
                  </a:lnTo>
                  <a:lnTo>
                    <a:pt x="7772" y="9165"/>
                  </a:lnTo>
                  <a:lnTo>
                    <a:pt x="7772" y="9605"/>
                  </a:lnTo>
                  <a:lnTo>
                    <a:pt x="8249" y="10082"/>
                  </a:lnTo>
                  <a:lnTo>
                    <a:pt x="8689" y="10082"/>
                  </a:lnTo>
                  <a:lnTo>
                    <a:pt x="9605" y="9605"/>
                  </a:lnTo>
                  <a:lnTo>
                    <a:pt x="10522" y="10522"/>
                  </a:lnTo>
                  <a:lnTo>
                    <a:pt x="11438" y="10082"/>
                  </a:lnTo>
                  <a:lnTo>
                    <a:pt x="12355" y="9605"/>
                  </a:lnTo>
                  <a:lnTo>
                    <a:pt x="12355" y="10082"/>
                  </a:lnTo>
                  <a:lnTo>
                    <a:pt x="13271" y="10082"/>
                  </a:lnTo>
                  <a:lnTo>
                    <a:pt x="13748" y="9165"/>
                  </a:lnTo>
                  <a:lnTo>
                    <a:pt x="13271" y="9165"/>
                  </a:lnTo>
                  <a:lnTo>
                    <a:pt x="12831" y="8689"/>
                  </a:lnTo>
                  <a:lnTo>
                    <a:pt x="12831" y="8249"/>
                  </a:lnTo>
                  <a:lnTo>
                    <a:pt x="13271" y="7772"/>
                  </a:lnTo>
                  <a:lnTo>
                    <a:pt x="13748" y="8249"/>
                  </a:lnTo>
                  <a:lnTo>
                    <a:pt x="14188" y="8249"/>
                  </a:lnTo>
                  <a:lnTo>
                    <a:pt x="14188" y="8689"/>
                  </a:lnTo>
                  <a:lnTo>
                    <a:pt x="14664" y="7772"/>
                  </a:lnTo>
                  <a:lnTo>
                    <a:pt x="14664" y="7332"/>
                  </a:lnTo>
                  <a:lnTo>
                    <a:pt x="14188" y="6856"/>
                  </a:lnTo>
                  <a:lnTo>
                    <a:pt x="13271" y="6416"/>
                  </a:lnTo>
                  <a:lnTo>
                    <a:pt x="12831" y="5499"/>
                  </a:lnTo>
                  <a:lnTo>
                    <a:pt x="12355" y="4583"/>
                  </a:lnTo>
                  <a:lnTo>
                    <a:pt x="12831" y="3666"/>
                  </a:lnTo>
                  <a:lnTo>
                    <a:pt x="12355" y="3190"/>
                  </a:lnTo>
                  <a:lnTo>
                    <a:pt x="12355" y="2750"/>
                  </a:lnTo>
                  <a:lnTo>
                    <a:pt x="13271" y="1833"/>
                  </a:lnTo>
                  <a:lnTo>
                    <a:pt x="13271" y="917"/>
                  </a:lnTo>
                  <a:lnTo>
                    <a:pt x="12831" y="440"/>
                  </a:lnTo>
                  <a:lnTo>
                    <a:pt x="9605" y="440"/>
                  </a:lnTo>
                  <a:lnTo>
                    <a:pt x="9165" y="0"/>
                  </a:lnTo>
                  <a:lnTo>
                    <a:pt x="8689" y="0"/>
                  </a:lnTo>
                  <a:lnTo>
                    <a:pt x="7772" y="440"/>
                  </a:lnTo>
                  <a:lnTo>
                    <a:pt x="7772"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241" name="Google Shape;1241;p50"/>
            <p:cNvSpPr/>
            <p:nvPr/>
          </p:nvSpPr>
          <p:spPr>
            <a:xfrm>
              <a:off x="6604767" y="2730427"/>
              <a:ext cx="7089" cy="16"/>
            </a:xfrm>
            <a:custGeom>
              <a:avLst/>
              <a:gdLst/>
              <a:ahLst/>
              <a:cxnLst/>
              <a:rect l="l" t="t" r="r" b="b"/>
              <a:pathLst>
                <a:path w="441" h="1" extrusionOk="0">
                  <a:moveTo>
                    <a:pt x="0" y="1"/>
                  </a:moveTo>
                  <a:lnTo>
                    <a:pt x="0" y="1"/>
                  </a:lnTo>
                  <a:lnTo>
                    <a:pt x="440"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242" name="Google Shape;1242;p50"/>
            <p:cNvSpPr/>
            <p:nvPr/>
          </p:nvSpPr>
          <p:spPr>
            <a:xfrm>
              <a:off x="6590026" y="2884828"/>
              <a:ext cx="16" cy="16"/>
            </a:xfrm>
            <a:custGeom>
              <a:avLst/>
              <a:gdLst/>
              <a:ahLst/>
              <a:cxnLst/>
              <a:rect l="l" t="t" r="r" b="b"/>
              <a:pathLst>
                <a:path w="1" h="1" extrusionOk="0">
                  <a:moveTo>
                    <a:pt x="1" y="1"/>
                  </a:moveTo>
                  <a:lnTo>
                    <a:pt x="1"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243" name="Google Shape;1243;p50"/>
            <p:cNvSpPr/>
            <p:nvPr/>
          </p:nvSpPr>
          <p:spPr>
            <a:xfrm>
              <a:off x="6295372" y="2708035"/>
              <a:ext cx="360675" cy="184477"/>
            </a:xfrm>
            <a:custGeom>
              <a:avLst/>
              <a:gdLst/>
              <a:ahLst/>
              <a:cxnLst/>
              <a:rect l="l" t="t" r="r" b="b"/>
              <a:pathLst>
                <a:path w="22437" h="11476" extrusionOk="0">
                  <a:moveTo>
                    <a:pt x="11915" y="1"/>
                  </a:moveTo>
                  <a:lnTo>
                    <a:pt x="11439" y="477"/>
                  </a:lnTo>
                  <a:lnTo>
                    <a:pt x="10082" y="917"/>
                  </a:lnTo>
                  <a:lnTo>
                    <a:pt x="9166" y="917"/>
                  </a:lnTo>
                  <a:lnTo>
                    <a:pt x="9606" y="1394"/>
                  </a:lnTo>
                  <a:lnTo>
                    <a:pt x="9606" y="2310"/>
                  </a:lnTo>
                  <a:lnTo>
                    <a:pt x="9606" y="2750"/>
                  </a:lnTo>
                  <a:lnTo>
                    <a:pt x="9606" y="3667"/>
                  </a:lnTo>
                  <a:lnTo>
                    <a:pt x="9606" y="4143"/>
                  </a:lnTo>
                  <a:lnTo>
                    <a:pt x="9606" y="5060"/>
                  </a:lnTo>
                  <a:lnTo>
                    <a:pt x="9166" y="5500"/>
                  </a:lnTo>
                  <a:lnTo>
                    <a:pt x="8689" y="5976"/>
                  </a:lnTo>
                  <a:lnTo>
                    <a:pt x="8249" y="5976"/>
                  </a:lnTo>
                  <a:lnTo>
                    <a:pt x="7333" y="5060"/>
                  </a:lnTo>
                  <a:lnTo>
                    <a:pt x="6856" y="4583"/>
                  </a:lnTo>
                  <a:lnTo>
                    <a:pt x="6416" y="3667"/>
                  </a:lnTo>
                  <a:lnTo>
                    <a:pt x="5500" y="2750"/>
                  </a:lnTo>
                  <a:lnTo>
                    <a:pt x="5023" y="2750"/>
                  </a:lnTo>
                  <a:lnTo>
                    <a:pt x="4583" y="2310"/>
                  </a:lnTo>
                  <a:lnTo>
                    <a:pt x="4583" y="1834"/>
                  </a:lnTo>
                  <a:lnTo>
                    <a:pt x="3667" y="1834"/>
                  </a:lnTo>
                  <a:lnTo>
                    <a:pt x="2750" y="2750"/>
                  </a:lnTo>
                  <a:lnTo>
                    <a:pt x="2274" y="3227"/>
                  </a:lnTo>
                  <a:lnTo>
                    <a:pt x="1834" y="3227"/>
                  </a:lnTo>
                  <a:lnTo>
                    <a:pt x="1357" y="4143"/>
                  </a:lnTo>
                  <a:lnTo>
                    <a:pt x="1357" y="5060"/>
                  </a:lnTo>
                  <a:lnTo>
                    <a:pt x="917" y="5976"/>
                  </a:lnTo>
                  <a:lnTo>
                    <a:pt x="441" y="6893"/>
                  </a:lnTo>
                  <a:lnTo>
                    <a:pt x="1" y="10082"/>
                  </a:lnTo>
                  <a:lnTo>
                    <a:pt x="1834" y="9642"/>
                  </a:lnTo>
                  <a:lnTo>
                    <a:pt x="2750" y="9166"/>
                  </a:lnTo>
                  <a:lnTo>
                    <a:pt x="3190" y="8726"/>
                  </a:lnTo>
                  <a:lnTo>
                    <a:pt x="5940" y="8726"/>
                  </a:lnTo>
                  <a:lnTo>
                    <a:pt x="6856" y="7809"/>
                  </a:lnTo>
                  <a:lnTo>
                    <a:pt x="8249" y="7809"/>
                  </a:lnTo>
                  <a:lnTo>
                    <a:pt x="10082" y="8249"/>
                  </a:lnTo>
                  <a:lnTo>
                    <a:pt x="10999" y="7809"/>
                  </a:lnTo>
                  <a:lnTo>
                    <a:pt x="11439" y="8249"/>
                  </a:lnTo>
                  <a:lnTo>
                    <a:pt x="12355" y="8726"/>
                  </a:lnTo>
                  <a:lnTo>
                    <a:pt x="13748" y="9166"/>
                  </a:lnTo>
                  <a:lnTo>
                    <a:pt x="14188" y="9166"/>
                  </a:lnTo>
                  <a:lnTo>
                    <a:pt x="15105" y="10082"/>
                  </a:lnTo>
                  <a:lnTo>
                    <a:pt x="16498" y="10999"/>
                  </a:lnTo>
                  <a:lnTo>
                    <a:pt x="16938" y="11475"/>
                  </a:lnTo>
                  <a:lnTo>
                    <a:pt x="18331" y="10999"/>
                  </a:lnTo>
                  <a:lnTo>
                    <a:pt x="19247" y="10999"/>
                  </a:lnTo>
                  <a:lnTo>
                    <a:pt x="19687" y="10559"/>
                  </a:lnTo>
                  <a:lnTo>
                    <a:pt x="20604" y="10999"/>
                  </a:lnTo>
                  <a:lnTo>
                    <a:pt x="21520" y="10559"/>
                  </a:lnTo>
                  <a:lnTo>
                    <a:pt x="21520" y="10082"/>
                  </a:lnTo>
                  <a:lnTo>
                    <a:pt x="21080" y="9642"/>
                  </a:lnTo>
                  <a:lnTo>
                    <a:pt x="20604" y="9166"/>
                  </a:lnTo>
                  <a:lnTo>
                    <a:pt x="21520" y="8726"/>
                  </a:lnTo>
                  <a:lnTo>
                    <a:pt x="22437" y="7809"/>
                  </a:lnTo>
                  <a:lnTo>
                    <a:pt x="21997" y="6893"/>
                  </a:lnTo>
                  <a:lnTo>
                    <a:pt x="21997" y="5976"/>
                  </a:lnTo>
                  <a:lnTo>
                    <a:pt x="21520" y="5060"/>
                  </a:lnTo>
                  <a:lnTo>
                    <a:pt x="21520" y="4583"/>
                  </a:lnTo>
                  <a:lnTo>
                    <a:pt x="20604" y="4583"/>
                  </a:lnTo>
                  <a:lnTo>
                    <a:pt x="19687" y="3667"/>
                  </a:lnTo>
                  <a:lnTo>
                    <a:pt x="21080" y="3667"/>
                  </a:lnTo>
                  <a:lnTo>
                    <a:pt x="20604" y="2750"/>
                  </a:lnTo>
                  <a:lnTo>
                    <a:pt x="20604" y="1834"/>
                  </a:lnTo>
                  <a:lnTo>
                    <a:pt x="20164" y="1834"/>
                  </a:lnTo>
                  <a:lnTo>
                    <a:pt x="19687" y="2310"/>
                  </a:lnTo>
                  <a:lnTo>
                    <a:pt x="19687" y="1834"/>
                  </a:lnTo>
                  <a:lnTo>
                    <a:pt x="19247" y="1834"/>
                  </a:lnTo>
                  <a:lnTo>
                    <a:pt x="19247" y="1394"/>
                  </a:lnTo>
                  <a:lnTo>
                    <a:pt x="18771" y="1394"/>
                  </a:lnTo>
                  <a:lnTo>
                    <a:pt x="18771" y="917"/>
                  </a:lnTo>
                  <a:lnTo>
                    <a:pt x="17854" y="1394"/>
                  </a:lnTo>
                  <a:lnTo>
                    <a:pt x="16938" y="1834"/>
                  </a:lnTo>
                  <a:lnTo>
                    <a:pt x="16021" y="917"/>
                  </a:lnTo>
                  <a:lnTo>
                    <a:pt x="15105" y="1394"/>
                  </a:lnTo>
                  <a:lnTo>
                    <a:pt x="14665" y="1394"/>
                  </a:lnTo>
                  <a:lnTo>
                    <a:pt x="14188" y="917"/>
                  </a:lnTo>
                  <a:lnTo>
                    <a:pt x="14188" y="477"/>
                  </a:lnTo>
                  <a:lnTo>
                    <a:pt x="13748" y="477"/>
                  </a:lnTo>
                  <a:lnTo>
                    <a:pt x="12832" y="1"/>
                  </a:lnTo>
                  <a:lnTo>
                    <a:pt x="12832" y="477"/>
                  </a:lnTo>
                  <a:lnTo>
                    <a:pt x="12355" y="477"/>
                  </a:lnTo>
                  <a:lnTo>
                    <a:pt x="11915"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244" name="Google Shape;1244;p50"/>
            <p:cNvSpPr/>
            <p:nvPr/>
          </p:nvSpPr>
          <p:spPr>
            <a:xfrm>
              <a:off x="6295372" y="2833565"/>
              <a:ext cx="316485" cy="220999"/>
            </a:xfrm>
            <a:custGeom>
              <a:avLst/>
              <a:gdLst/>
              <a:ahLst/>
              <a:cxnLst/>
              <a:rect l="l" t="t" r="r" b="b"/>
              <a:pathLst>
                <a:path w="19688" h="13748" extrusionOk="0">
                  <a:moveTo>
                    <a:pt x="6856" y="0"/>
                  </a:moveTo>
                  <a:lnTo>
                    <a:pt x="5940" y="917"/>
                  </a:lnTo>
                  <a:lnTo>
                    <a:pt x="3190" y="917"/>
                  </a:lnTo>
                  <a:lnTo>
                    <a:pt x="2750" y="1357"/>
                  </a:lnTo>
                  <a:lnTo>
                    <a:pt x="1834" y="1833"/>
                  </a:lnTo>
                  <a:lnTo>
                    <a:pt x="441" y="2273"/>
                  </a:lnTo>
                  <a:lnTo>
                    <a:pt x="1" y="2273"/>
                  </a:lnTo>
                  <a:lnTo>
                    <a:pt x="441" y="3666"/>
                  </a:lnTo>
                  <a:lnTo>
                    <a:pt x="441" y="4106"/>
                  </a:lnTo>
                  <a:lnTo>
                    <a:pt x="441" y="4583"/>
                  </a:lnTo>
                  <a:lnTo>
                    <a:pt x="917" y="5939"/>
                  </a:lnTo>
                  <a:lnTo>
                    <a:pt x="917" y="7772"/>
                  </a:lnTo>
                  <a:lnTo>
                    <a:pt x="2274" y="7332"/>
                  </a:lnTo>
                  <a:lnTo>
                    <a:pt x="2274" y="7772"/>
                  </a:lnTo>
                  <a:lnTo>
                    <a:pt x="2750" y="8249"/>
                  </a:lnTo>
                  <a:lnTo>
                    <a:pt x="3190" y="8249"/>
                  </a:lnTo>
                  <a:lnTo>
                    <a:pt x="3667" y="8689"/>
                  </a:lnTo>
                  <a:lnTo>
                    <a:pt x="4107" y="8249"/>
                  </a:lnTo>
                  <a:lnTo>
                    <a:pt x="5023" y="7772"/>
                  </a:lnTo>
                  <a:lnTo>
                    <a:pt x="5940" y="8249"/>
                  </a:lnTo>
                  <a:lnTo>
                    <a:pt x="6416" y="9165"/>
                  </a:lnTo>
                  <a:lnTo>
                    <a:pt x="6416" y="9605"/>
                  </a:lnTo>
                  <a:lnTo>
                    <a:pt x="6856" y="10082"/>
                  </a:lnTo>
                  <a:lnTo>
                    <a:pt x="6856" y="10998"/>
                  </a:lnTo>
                  <a:lnTo>
                    <a:pt x="6856" y="11438"/>
                  </a:lnTo>
                  <a:lnTo>
                    <a:pt x="7773" y="12355"/>
                  </a:lnTo>
                  <a:lnTo>
                    <a:pt x="8249" y="12355"/>
                  </a:lnTo>
                  <a:lnTo>
                    <a:pt x="9606" y="12831"/>
                  </a:lnTo>
                  <a:lnTo>
                    <a:pt x="9606" y="13271"/>
                  </a:lnTo>
                  <a:lnTo>
                    <a:pt x="10522" y="13271"/>
                  </a:lnTo>
                  <a:lnTo>
                    <a:pt x="10522" y="13748"/>
                  </a:lnTo>
                  <a:lnTo>
                    <a:pt x="11439" y="13748"/>
                  </a:lnTo>
                  <a:lnTo>
                    <a:pt x="11915" y="13271"/>
                  </a:lnTo>
                  <a:lnTo>
                    <a:pt x="12355" y="11915"/>
                  </a:lnTo>
                  <a:lnTo>
                    <a:pt x="13272" y="11915"/>
                  </a:lnTo>
                  <a:lnTo>
                    <a:pt x="14188" y="11438"/>
                  </a:lnTo>
                  <a:lnTo>
                    <a:pt x="14665" y="11915"/>
                  </a:lnTo>
                  <a:lnTo>
                    <a:pt x="14665" y="11438"/>
                  </a:lnTo>
                  <a:lnTo>
                    <a:pt x="15105" y="11438"/>
                  </a:lnTo>
                  <a:lnTo>
                    <a:pt x="15581" y="10522"/>
                  </a:lnTo>
                  <a:lnTo>
                    <a:pt x="15581" y="10082"/>
                  </a:lnTo>
                  <a:lnTo>
                    <a:pt x="15105" y="8689"/>
                  </a:lnTo>
                  <a:lnTo>
                    <a:pt x="15105" y="8249"/>
                  </a:lnTo>
                  <a:lnTo>
                    <a:pt x="17414" y="7332"/>
                  </a:lnTo>
                  <a:lnTo>
                    <a:pt x="16938" y="6856"/>
                  </a:lnTo>
                  <a:lnTo>
                    <a:pt x="18771" y="6856"/>
                  </a:lnTo>
                  <a:lnTo>
                    <a:pt x="19687" y="5499"/>
                  </a:lnTo>
                  <a:lnTo>
                    <a:pt x="17414" y="5499"/>
                  </a:lnTo>
                  <a:lnTo>
                    <a:pt x="18331" y="3190"/>
                  </a:lnTo>
                  <a:lnTo>
                    <a:pt x="16938" y="3666"/>
                  </a:lnTo>
                  <a:lnTo>
                    <a:pt x="16498" y="3190"/>
                  </a:lnTo>
                  <a:lnTo>
                    <a:pt x="15105" y="2273"/>
                  </a:lnTo>
                  <a:lnTo>
                    <a:pt x="14188" y="1357"/>
                  </a:lnTo>
                  <a:lnTo>
                    <a:pt x="13748" y="1357"/>
                  </a:lnTo>
                  <a:lnTo>
                    <a:pt x="12355" y="917"/>
                  </a:lnTo>
                  <a:lnTo>
                    <a:pt x="11439" y="440"/>
                  </a:lnTo>
                  <a:lnTo>
                    <a:pt x="10999" y="0"/>
                  </a:lnTo>
                  <a:lnTo>
                    <a:pt x="10082" y="440"/>
                  </a:lnTo>
                  <a:lnTo>
                    <a:pt x="8249"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245" name="Google Shape;1245;p50"/>
            <p:cNvSpPr/>
            <p:nvPr/>
          </p:nvSpPr>
          <p:spPr>
            <a:xfrm>
              <a:off x="6921220" y="3120552"/>
              <a:ext cx="16" cy="7684"/>
            </a:xfrm>
            <a:custGeom>
              <a:avLst/>
              <a:gdLst/>
              <a:ahLst/>
              <a:cxnLst/>
              <a:rect l="l" t="t" r="r" b="b"/>
              <a:pathLst>
                <a:path w="1" h="478" extrusionOk="0">
                  <a:moveTo>
                    <a:pt x="1" y="477"/>
                  </a:moveTo>
                  <a:lnTo>
                    <a:pt x="1" y="1"/>
                  </a:lnTo>
                  <a:lnTo>
                    <a:pt x="1" y="477"/>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246" name="Google Shape;1246;p50"/>
            <p:cNvSpPr/>
            <p:nvPr/>
          </p:nvSpPr>
          <p:spPr>
            <a:xfrm>
              <a:off x="6449772" y="2833565"/>
              <a:ext cx="493856" cy="412533"/>
            </a:xfrm>
            <a:custGeom>
              <a:avLst/>
              <a:gdLst/>
              <a:ahLst/>
              <a:cxnLst/>
              <a:rect l="l" t="t" r="r" b="b"/>
              <a:pathLst>
                <a:path w="30722" h="25663" extrusionOk="0">
                  <a:moveTo>
                    <a:pt x="12832" y="0"/>
                  </a:moveTo>
                  <a:lnTo>
                    <a:pt x="11915" y="917"/>
                  </a:lnTo>
                  <a:lnTo>
                    <a:pt x="10999" y="1357"/>
                  </a:lnTo>
                  <a:lnTo>
                    <a:pt x="11915" y="1833"/>
                  </a:lnTo>
                  <a:lnTo>
                    <a:pt x="11915" y="2273"/>
                  </a:lnTo>
                  <a:lnTo>
                    <a:pt x="11915" y="2750"/>
                  </a:lnTo>
                  <a:lnTo>
                    <a:pt x="10999" y="3190"/>
                  </a:lnTo>
                  <a:lnTo>
                    <a:pt x="10082" y="2750"/>
                  </a:lnTo>
                  <a:lnTo>
                    <a:pt x="9642" y="3190"/>
                  </a:lnTo>
                  <a:lnTo>
                    <a:pt x="8726" y="3190"/>
                  </a:lnTo>
                  <a:lnTo>
                    <a:pt x="7809" y="5499"/>
                  </a:lnTo>
                  <a:lnTo>
                    <a:pt x="10082" y="5499"/>
                  </a:lnTo>
                  <a:lnTo>
                    <a:pt x="9166" y="6856"/>
                  </a:lnTo>
                  <a:lnTo>
                    <a:pt x="7809" y="6856"/>
                  </a:lnTo>
                  <a:lnTo>
                    <a:pt x="7809" y="7332"/>
                  </a:lnTo>
                  <a:lnTo>
                    <a:pt x="5500" y="8249"/>
                  </a:lnTo>
                  <a:lnTo>
                    <a:pt x="5976" y="8689"/>
                  </a:lnTo>
                  <a:lnTo>
                    <a:pt x="5976" y="10082"/>
                  </a:lnTo>
                  <a:lnTo>
                    <a:pt x="5976" y="10522"/>
                  </a:lnTo>
                  <a:lnTo>
                    <a:pt x="5500" y="11438"/>
                  </a:lnTo>
                  <a:lnTo>
                    <a:pt x="5060" y="11438"/>
                  </a:lnTo>
                  <a:lnTo>
                    <a:pt x="5060" y="11915"/>
                  </a:lnTo>
                  <a:lnTo>
                    <a:pt x="4583" y="11438"/>
                  </a:lnTo>
                  <a:lnTo>
                    <a:pt x="3667" y="11915"/>
                  </a:lnTo>
                  <a:lnTo>
                    <a:pt x="2750" y="11915"/>
                  </a:lnTo>
                  <a:lnTo>
                    <a:pt x="2310" y="13271"/>
                  </a:lnTo>
                  <a:lnTo>
                    <a:pt x="1834" y="13748"/>
                  </a:lnTo>
                  <a:lnTo>
                    <a:pt x="917" y="13748"/>
                  </a:lnTo>
                  <a:lnTo>
                    <a:pt x="917" y="13271"/>
                  </a:lnTo>
                  <a:lnTo>
                    <a:pt x="1" y="13271"/>
                  </a:lnTo>
                  <a:lnTo>
                    <a:pt x="1" y="14188"/>
                  </a:lnTo>
                  <a:lnTo>
                    <a:pt x="1" y="14664"/>
                  </a:lnTo>
                  <a:lnTo>
                    <a:pt x="477" y="15104"/>
                  </a:lnTo>
                  <a:lnTo>
                    <a:pt x="477" y="16497"/>
                  </a:lnTo>
                  <a:lnTo>
                    <a:pt x="917" y="16937"/>
                  </a:lnTo>
                  <a:lnTo>
                    <a:pt x="1394" y="17854"/>
                  </a:lnTo>
                  <a:lnTo>
                    <a:pt x="1834" y="17854"/>
                  </a:lnTo>
                  <a:lnTo>
                    <a:pt x="1834" y="18330"/>
                  </a:lnTo>
                  <a:lnTo>
                    <a:pt x="2310" y="18770"/>
                  </a:lnTo>
                  <a:lnTo>
                    <a:pt x="2310" y="20603"/>
                  </a:lnTo>
                  <a:lnTo>
                    <a:pt x="2310" y="21080"/>
                  </a:lnTo>
                  <a:lnTo>
                    <a:pt x="1834" y="21520"/>
                  </a:lnTo>
                  <a:lnTo>
                    <a:pt x="477" y="22913"/>
                  </a:lnTo>
                  <a:lnTo>
                    <a:pt x="917" y="23353"/>
                  </a:lnTo>
                  <a:lnTo>
                    <a:pt x="1834" y="23353"/>
                  </a:lnTo>
                  <a:lnTo>
                    <a:pt x="1394" y="25186"/>
                  </a:lnTo>
                  <a:lnTo>
                    <a:pt x="2310" y="25186"/>
                  </a:lnTo>
                  <a:lnTo>
                    <a:pt x="2750" y="25662"/>
                  </a:lnTo>
                  <a:lnTo>
                    <a:pt x="2750" y="25186"/>
                  </a:lnTo>
                  <a:lnTo>
                    <a:pt x="3227" y="24746"/>
                  </a:lnTo>
                  <a:lnTo>
                    <a:pt x="3667" y="24746"/>
                  </a:lnTo>
                  <a:lnTo>
                    <a:pt x="3667" y="24269"/>
                  </a:lnTo>
                  <a:lnTo>
                    <a:pt x="4583" y="23353"/>
                  </a:lnTo>
                  <a:lnTo>
                    <a:pt x="6416" y="23353"/>
                  </a:lnTo>
                  <a:lnTo>
                    <a:pt x="7809" y="22913"/>
                  </a:lnTo>
                  <a:lnTo>
                    <a:pt x="9166" y="22913"/>
                  </a:lnTo>
                  <a:lnTo>
                    <a:pt x="10559" y="23353"/>
                  </a:lnTo>
                  <a:lnTo>
                    <a:pt x="11915" y="23829"/>
                  </a:lnTo>
                  <a:lnTo>
                    <a:pt x="14225" y="23829"/>
                  </a:lnTo>
                  <a:lnTo>
                    <a:pt x="14665" y="24269"/>
                  </a:lnTo>
                  <a:lnTo>
                    <a:pt x="16058" y="24269"/>
                  </a:lnTo>
                  <a:lnTo>
                    <a:pt x="16498" y="23829"/>
                  </a:lnTo>
                  <a:lnTo>
                    <a:pt x="17891" y="23829"/>
                  </a:lnTo>
                  <a:lnTo>
                    <a:pt x="18331" y="24269"/>
                  </a:lnTo>
                  <a:lnTo>
                    <a:pt x="18331" y="24746"/>
                  </a:lnTo>
                  <a:lnTo>
                    <a:pt x="18807" y="23829"/>
                  </a:lnTo>
                  <a:lnTo>
                    <a:pt x="19724" y="23829"/>
                  </a:lnTo>
                  <a:lnTo>
                    <a:pt x="20164" y="25186"/>
                  </a:lnTo>
                  <a:lnTo>
                    <a:pt x="20164" y="24746"/>
                  </a:lnTo>
                  <a:lnTo>
                    <a:pt x="20640" y="23829"/>
                  </a:lnTo>
                  <a:lnTo>
                    <a:pt x="21080" y="23353"/>
                  </a:lnTo>
                  <a:lnTo>
                    <a:pt x="21557" y="23353"/>
                  </a:lnTo>
                  <a:lnTo>
                    <a:pt x="22913" y="23829"/>
                  </a:lnTo>
                  <a:lnTo>
                    <a:pt x="23390" y="23353"/>
                  </a:lnTo>
                  <a:lnTo>
                    <a:pt x="23830" y="23353"/>
                  </a:lnTo>
                  <a:lnTo>
                    <a:pt x="25223" y="24269"/>
                  </a:lnTo>
                  <a:lnTo>
                    <a:pt x="25223" y="23353"/>
                  </a:lnTo>
                  <a:lnTo>
                    <a:pt x="25223" y="22913"/>
                  </a:lnTo>
                  <a:lnTo>
                    <a:pt x="24746" y="21996"/>
                  </a:lnTo>
                  <a:lnTo>
                    <a:pt x="24746" y="20603"/>
                  </a:lnTo>
                  <a:lnTo>
                    <a:pt x="24746" y="19687"/>
                  </a:lnTo>
                  <a:lnTo>
                    <a:pt x="25663" y="18770"/>
                  </a:lnTo>
                  <a:lnTo>
                    <a:pt x="27056" y="18770"/>
                  </a:lnTo>
                  <a:lnTo>
                    <a:pt x="27496" y="19247"/>
                  </a:lnTo>
                  <a:lnTo>
                    <a:pt x="28412" y="19247"/>
                  </a:lnTo>
                  <a:lnTo>
                    <a:pt x="29329" y="18770"/>
                  </a:lnTo>
                  <a:lnTo>
                    <a:pt x="29329" y="18330"/>
                  </a:lnTo>
                  <a:lnTo>
                    <a:pt x="28412" y="18330"/>
                  </a:lnTo>
                  <a:lnTo>
                    <a:pt x="27972" y="17854"/>
                  </a:lnTo>
                  <a:lnTo>
                    <a:pt x="27972" y="16937"/>
                  </a:lnTo>
                  <a:lnTo>
                    <a:pt x="27496" y="16497"/>
                  </a:lnTo>
                  <a:lnTo>
                    <a:pt x="27056" y="15104"/>
                  </a:lnTo>
                  <a:lnTo>
                    <a:pt x="26579" y="14664"/>
                  </a:lnTo>
                  <a:lnTo>
                    <a:pt x="26579" y="13748"/>
                  </a:lnTo>
                  <a:lnTo>
                    <a:pt x="26579" y="13271"/>
                  </a:lnTo>
                  <a:lnTo>
                    <a:pt x="27056" y="13271"/>
                  </a:lnTo>
                  <a:lnTo>
                    <a:pt x="27972" y="13748"/>
                  </a:lnTo>
                  <a:lnTo>
                    <a:pt x="28412" y="13271"/>
                  </a:lnTo>
                  <a:lnTo>
                    <a:pt x="29329" y="12831"/>
                  </a:lnTo>
                  <a:lnTo>
                    <a:pt x="29805" y="11915"/>
                  </a:lnTo>
                  <a:lnTo>
                    <a:pt x="30245" y="11438"/>
                  </a:lnTo>
                  <a:lnTo>
                    <a:pt x="30722" y="10998"/>
                  </a:lnTo>
                  <a:lnTo>
                    <a:pt x="30245" y="10082"/>
                  </a:lnTo>
                  <a:lnTo>
                    <a:pt x="29329" y="10082"/>
                  </a:lnTo>
                  <a:lnTo>
                    <a:pt x="29329" y="9165"/>
                  </a:lnTo>
                  <a:lnTo>
                    <a:pt x="27056" y="9165"/>
                  </a:lnTo>
                  <a:lnTo>
                    <a:pt x="27056" y="8689"/>
                  </a:lnTo>
                  <a:lnTo>
                    <a:pt x="26579" y="7772"/>
                  </a:lnTo>
                  <a:lnTo>
                    <a:pt x="25663" y="7332"/>
                  </a:lnTo>
                  <a:lnTo>
                    <a:pt x="23830" y="7332"/>
                  </a:lnTo>
                  <a:lnTo>
                    <a:pt x="23830" y="6856"/>
                  </a:lnTo>
                  <a:lnTo>
                    <a:pt x="23830" y="6416"/>
                  </a:lnTo>
                  <a:lnTo>
                    <a:pt x="22473" y="6416"/>
                  </a:lnTo>
                  <a:lnTo>
                    <a:pt x="23390" y="5939"/>
                  </a:lnTo>
                  <a:lnTo>
                    <a:pt x="22473" y="4583"/>
                  </a:lnTo>
                  <a:lnTo>
                    <a:pt x="21557" y="2750"/>
                  </a:lnTo>
                  <a:lnTo>
                    <a:pt x="21557" y="2273"/>
                  </a:lnTo>
                  <a:lnTo>
                    <a:pt x="21997" y="1833"/>
                  </a:lnTo>
                  <a:lnTo>
                    <a:pt x="21997" y="1357"/>
                  </a:lnTo>
                  <a:lnTo>
                    <a:pt x="21080" y="1357"/>
                  </a:lnTo>
                  <a:lnTo>
                    <a:pt x="20164" y="440"/>
                  </a:lnTo>
                  <a:lnTo>
                    <a:pt x="19247" y="0"/>
                  </a:lnTo>
                  <a:lnTo>
                    <a:pt x="18807" y="440"/>
                  </a:lnTo>
                  <a:lnTo>
                    <a:pt x="18807" y="917"/>
                  </a:lnTo>
                  <a:lnTo>
                    <a:pt x="17891" y="1357"/>
                  </a:lnTo>
                  <a:lnTo>
                    <a:pt x="17414" y="1357"/>
                  </a:lnTo>
                  <a:lnTo>
                    <a:pt x="17414" y="917"/>
                  </a:lnTo>
                  <a:lnTo>
                    <a:pt x="16974" y="440"/>
                  </a:lnTo>
                  <a:lnTo>
                    <a:pt x="14225" y="440"/>
                  </a:lnTo>
                  <a:lnTo>
                    <a:pt x="14225"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247" name="Google Shape;1247;p50"/>
            <p:cNvSpPr/>
            <p:nvPr/>
          </p:nvSpPr>
          <p:spPr>
            <a:xfrm>
              <a:off x="6486905" y="3025082"/>
              <a:ext cx="7089" cy="7089"/>
            </a:xfrm>
            <a:custGeom>
              <a:avLst/>
              <a:gdLst/>
              <a:ahLst/>
              <a:cxnLst/>
              <a:rect l="l" t="t" r="r" b="b"/>
              <a:pathLst>
                <a:path w="441" h="441" extrusionOk="0">
                  <a:moveTo>
                    <a:pt x="0" y="441"/>
                  </a:moveTo>
                  <a:lnTo>
                    <a:pt x="440" y="1"/>
                  </a:lnTo>
                  <a:lnTo>
                    <a:pt x="440"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248" name="Google Shape;1248;p50"/>
            <p:cNvSpPr/>
            <p:nvPr/>
          </p:nvSpPr>
          <p:spPr>
            <a:xfrm>
              <a:off x="6921220" y="3120552"/>
              <a:ext cx="16" cy="7684"/>
            </a:xfrm>
            <a:custGeom>
              <a:avLst/>
              <a:gdLst/>
              <a:ahLst/>
              <a:cxnLst/>
              <a:rect l="l" t="t" r="r" b="b"/>
              <a:pathLst>
                <a:path w="1" h="478" extrusionOk="0">
                  <a:moveTo>
                    <a:pt x="1" y="477"/>
                  </a:moveTo>
                  <a:lnTo>
                    <a:pt x="1"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249" name="Google Shape;1249;p50"/>
            <p:cNvSpPr/>
            <p:nvPr/>
          </p:nvSpPr>
          <p:spPr>
            <a:xfrm>
              <a:off x="6427974" y="3474137"/>
              <a:ext cx="16" cy="16"/>
            </a:xfrm>
            <a:custGeom>
              <a:avLst/>
              <a:gdLst/>
              <a:ahLst/>
              <a:cxnLst/>
              <a:rect l="l" t="t" r="r" b="b"/>
              <a:pathLst>
                <a:path w="1" h="1" extrusionOk="0">
                  <a:moveTo>
                    <a:pt x="0" y="1"/>
                  </a:moveTo>
                  <a:lnTo>
                    <a:pt x="0"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250" name="Google Shape;1250;p50"/>
            <p:cNvSpPr/>
            <p:nvPr/>
          </p:nvSpPr>
          <p:spPr>
            <a:xfrm>
              <a:off x="6405582" y="3533068"/>
              <a:ext cx="16" cy="16"/>
            </a:xfrm>
            <a:custGeom>
              <a:avLst/>
              <a:gdLst/>
              <a:ahLst/>
              <a:cxnLst/>
              <a:rect l="l" t="t" r="r" b="b"/>
              <a:pathLst>
                <a:path w="1" h="1" extrusionOk="0">
                  <a:moveTo>
                    <a:pt x="0" y="1"/>
                  </a:moveTo>
                  <a:lnTo>
                    <a:pt x="0" y="1"/>
                  </a:lnTo>
                  <a:lnTo>
                    <a:pt x="0"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251" name="Google Shape;1251;p50"/>
            <p:cNvSpPr/>
            <p:nvPr/>
          </p:nvSpPr>
          <p:spPr>
            <a:xfrm>
              <a:off x="6413233" y="3098754"/>
              <a:ext cx="1031324" cy="545135"/>
            </a:xfrm>
            <a:custGeom>
              <a:avLst/>
              <a:gdLst/>
              <a:ahLst/>
              <a:cxnLst/>
              <a:rect l="l" t="t" r="r" b="b"/>
              <a:pathLst>
                <a:path w="64157" h="33912" extrusionOk="0">
                  <a:moveTo>
                    <a:pt x="37577" y="0"/>
                  </a:moveTo>
                  <a:lnTo>
                    <a:pt x="36661" y="917"/>
                  </a:lnTo>
                  <a:lnTo>
                    <a:pt x="35744" y="440"/>
                  </a:lnTo>
                  <a:lnTo>
                    <a:pt x="35268" y="440"/>
                  </a:lnTo>
                  <a:lnTo>
                    <a:pt x="34828" y="917"/>
                  </a:lnTo>
                  <a:lnTo>
                    <a:pt x="34351" y="917"/>
                  </a:lnTo>
                  <a:lnTo>
                    <a:pt x="32995" y="1357"/>
                  </a:lnTo>
                  <a:lnTo>
                    <a:pt x="32518" y="917"/>
                  </a:lnTo>
                  <a:lnTo>
                    <a:pt x="31602" y="1357"/>
                  </a:lnTo>
                  <a:lnTo>
                    <a:pt x="31602" y="2273"/>
                  </a:lnTo>
                  <a:lnTo>
                    <a:pt x="30685" y="2750"/>
                  </a:lnTo>
                  <a:lnTo>
                    <a:pt x="29769" y="2750"/>
                  </a:lnTo>
                  <a:lnTo>
                    <a:pt x="29329" y="2273"/>
                  </a:lnTo>
                  <a:lnTo>
                    <a:pt x="27936" y="2273"/>
                  </a:lnTo>
                  <a:lnTo>
                    <a:pt x="27019" y="3190"/>
                  </a:lnTo>
                  <a:lnTo>
                    <a:pt x="27019" y="4106"/>
                  </a:lnTo>
                  <a:lnTo>
                    <a:pt x="27019" y="5499"/>
                  </a:lnTo>
                  <a:lnTo>
                    <a:pt x="27496" y="6416"/>
                  </a:lnTo>
                  <a:lnTo>
                    <a:pt x="27496" y="6856"/>
                  </a:lnTo>
                  <a:lnTo>
                    <a:pt x="27496" y="7772"/>
                  </a:lnTo>
                  <a:lnTo>
                    <a:pt x="26103" y="6856"/>
                  </a:lnTo>
                  <a:lnTo>
                    <a:pt x="25663" y="6856"/>
                  </a:lnTo>
                  <a:lnTo>
                    <a:pt x="25186" y="7332"/>
                  </a:lnTo>
                  <a:lnTo>
                    <a:pt x="23830" y="6856"/>
                  </a:lnTo>
                  <a:lnTo>
                    <a:pt x="23353" y="6856"/>
                  </a:lnTo>
                  <a:lnTo>
                    <a:pt x="22913" y="7332"/>
                  </a:lnTo>
                  <a:lnTo>
                    <a:pt x="22437" y="8249"/>
                  </a:lnTo>
                  <a:lnTo>
                    <a:pt x="22437" y="8689"/>
                  </a:lnTo>
                  <a:lnTo>
                    <a:pt x="21997" y="7332"/>
                  </a:lnTo>
                  <a:lnTo>
                    <a:pt x="21080" y="7332"/>
                  </a:lnTo>
                  <a:lnTo>
                    <a:pt x="20604" y="8249"/>
                  </a:lnTo>
                  <a:lnTo>
                    <a:pt x="20604" y="7772"/>
                  </a:lnTo>
                  <a:lnTo>
                    <a:pt x="20164" y="7332"/>
                  </a:lnTo>
                  <a:lnTo>
                    <a:pt x="18771" y="7332"/>
                  </a:lnTo>
                  <a:lnTo>
                    <a:pt x="18331" y="7772"/>
                  </a:lnTo>
                  <a:lnTo>
                    <a:pt x="16938" y="7772"/>
                  </a:lnTo>
                  <a:lnTo>
                    <a:pt x="16498" y="7332"/>
                  </a:lnTo>
                  <a:lnTo>
                    <a:pt x="14188" y="7332"/>
                  </a:lnTo>
                  <a:lnTo>
                    <a:pt x="12832" y="6856"/>
                  </a:lnTo>
                  <a:lnTo>
                    <a:pt x="11439" y="6416"/>
                  </a:lnTo>
                  <a:lnTo>
                    <a:pt x="10082" y="6416"/>
                  </a:lnTo>
                  <a:lnTo>
                    <a:pt x="8689" y="6856"/>
                  </a:lnTo>
                  <a:lnTo>
                    <a:pt x="6856" y="6856"/>
                  </a:lnTo>
                  <a:lnTo>
                    <a:pt x="5940" y="7772"/>
                  </a:lnTo>
                  <a:lnTo>
                    <a:pt x="5940" y="8249"/>
                  </a:lnTo>
                  <a:lnTo>
                    <a:pt x="5500" y="8249"/>
                  </a:lnTo>
                  <a:lnTo>
                    <a:pt x="5023" y="8689"/>
                  </a:lnTo>
                  <a:lnTo>
                    <a:pt x="5023" y="9165"/>
                  </a:lnTo>
                  <a:lnTo>
                    <a:pt x="4583" y="8689"/>
                  </a:lnTo>
                  <a:lnTo>
                    <a:pt x="3667" y="8689"/>
                  </a:lnTo>
                  <a:lnTo>
                    <a:pt x="3667" y="9165"/>
                  </a:lnTo>
                  <a:lnTo>
                    <a:pt x="3667" y="10522"/>
                  </a:lnTo>
                  <a:lnTo>
                    <a:pt x="4107" y="10998"/>
                  </a:lnTo>
                  <a:lnTo>
                    <a:pt x="3667" y="11438"/>
                  </a:lnTo>
                  <a:lnTo>
                    <a:pt x="4583" y="11915"/>
                  </a:lnTo>
                  <a:lnTo>
                    <a:pt x="5023" y="12355"/>
                  </a:lnTo>
                  <a:lnTo>
                    <a:pt x="5940" y="13271"/>
                  </a:lnTo>
                  <a:lnTo>
                    <a:pt x="5500" y="13748"/>
                  </a:lnTo>
                  <a:lnTo>
                    <a:pt x="5500" y="14188"/>
                  </a:lnTo>
                  <a:lnTo>
                    <a:pt x="5940" y="14188"/>
                  </a:lnTo>
                  <a:lnTo>
                    <a:pt x="6416" y="15104"/>
                  </a:lnTo>
                  <a:lnTo>
                    <a:pt x="5940" y="16021"/>
                  </a:lnTo>
                  <a:lnTo>
                    <a:pt x="5500" y="16497"/>
                  </a:lnTo>
                  <a:lnTo>
                    <a:pt x="4583" y="16497"/>
                  </a:lnTo>
                  <a:lnTo>
                    <a:pt x="3667" y="17414"/>
                  </a:lnTo>
                  <a:lnTo>
                    <a:pt x="3190" y="17854"/>
                  </a:lnTo>
                  <a:lnTo>
                    <a:pt x="2750" y="18770"/>
                  </a:lnTo>
                  <a:lnTo>
                    <a:pt x="2274" y="19247"/>
                  </a:lnTo>
                  <a:lnTo>
                    <a:pt x="1834" y="19687"/>
                  </a:lnTo>
                  <a:lnTo>
                    <a:pt x="1834" y="20163"/>
                  </a:lnTo>
                  <a:lnTo>
                    <a:pt x="1834" y="21520"/>
                  </a:lnTo>
                  <a:lnTo>
                    <a:pt x="1834" y="21997"/>
                  </a:lnTo>
                  <a:lnTo>
                    <a:pt x="1834" y="22436"/>
                  </a:lnTo>
                  <a:lnTo>
                    <a:pt x="1834" y="22913"/>
                  </a:lnTo>
                  <a:lnTo>
                    <a:pt x="1834" y="23353"/>
                  </a:lnTo>
                  <a:lnTo>
                    <a:pt x="1357" y="23830"/>
                  </a:lnTo>
                  <a:lnTo>
                    <a:pt x="1357" y="24269"/>
                  </a:lnTo>
                  <a:lnTo>
                    <a:pt x="917" y="24269"/>
                  </a:lnTo>
                  <a:lnTo>
                    <a:pt x="917" y="24746"/>
                  </a:lnTo>
                  <a:lnTo>
                    <a:pt x="917" y="25186"/>
                  </a:lnTo>
                  <a:lnTo>
                    <a:pt x="441" y="25663"/>
                  </a:lnTo>
                  <a:lnTo>
                    <a:pt x="441" y="26102"/>
                  </a:lnTo>
                  <a:lnTo>
                    <a:pt x="1" y="26579"/>
                  </a:lnTo>
                  <a:lnTo>
                    <a:pt x="441" y="26579"/>
                  </a:lnTo>
                  <a:lnTo>
                    <a:pt x="441" y="27496"/>
                  </a:lnTo>
                  <a:lnTo>
                    <a:pt x="441" y="27935"/>
                  </a:lnTo>
                  <a:lnTo>
                    <a:pt x="917" y="27496"/>
                  </a:lnTo>
                  <a:lnTo>
                    <a:pt x="1357" y="27935"/>
                  </a:lnTo>
                  <a:lnTo>
                    <a:pt x="2274" y="27935"/>
                  </a:lnTo>
                  <a:lnTo>
                    <a:pt x="3667" y="27496"/>
                  </a:lnTo>
                  <a:lnTo>
                    <a:pt x="4583" y="27935"/>
                  </a:lnTo>
                  <a:lnTo>
                    <a:pt x="5023" y="27935"/>
                  </a:lnTo>
                  <a:lnTo>
                    <a:pt x="5940" y="28412"/>
                  </a:lnTo>
                  <a:lnTo>
                    <a:pt x="6856" y="28412"/>
                  </a:lnTo>
                  <a:lnTo>
                    <a:pt x="7333" y="27935"/>
                  </a:lnTo>
                  <a:lnTo>
                    <a:pt x="8249" y="27496"/>
                  </a:lnTo>
                  <a:lnTo>
                    <a:pt x="8689" y="27496"/>
                  </a:lnTo>
                  <a:lnTo>
                    <a:pt x="10082" y="27935"/>
                  </a:lnTo>
                  <a:lnTo>
                    <a:pt x="10522" y="27496"/>
                  </a:lnTo>
                  <a:lnTo>
                    <a:pt x="11439" y="26579"/>
                  </a:lnTo>
                  <a:lnTo>
                    <a:pt x="13748" y="26579"/>
                  </a:lnTo>
                  <a:lnTo>
                    <a:pt x="13748" y="26102"/>
                  </a:lnTo>
                  <a:lnTo>
                    <a:pt x="13748" y="25663"/>
                  </a:lnTo>
                  <a:lnTo>
                    <a:pt x="15105" y="25186"/>
                  </a:lnTo>
                  <a:lnTo>
                    <a:pt x="16021" y="25186"/>
                  </a:lnTo>
                  <a:lnTo>
                    <a:pt x="16938" y="25663"/>
                  </a:lnTo>
                  <a:lnTo>
                    <a:pt x="18331" y="24746"/>
                  </a:lnTo>
                  <a:lnTo>
                    <a:pt x="18771" y="24269"/>
                  </a:lnTo>
                  <a:lnTo>
                    <a:pt x="19247" y="23830"/>
                  </a:lnTo>
                  <a:lnTo>
                    <a:pt x="20604" y="23830"/>
                  </a:lnTo>
                  <a:lnTo>
                    <a:pt x="20604" y="24269"/>
                  </a:lnTo>
                  <a:lnTo>
                    <a:pt x="21520" y="24269"/>
                  </a:lnTo>
                  <a:lnTo>
                    <a:pt x="21997" y="24746"/>
                  </a:lnTo>
                  <a:lnTo>
                    <a:pt x="22437" y="25186"/>
                  </a:lnTo>
                  <a:lnTo>
                    <a:pt x="22913" y="24746"/>
                  </a:lnTo>
                  <a:lnTo>
                    <a:pt x="23353" y="24746"/>
                  </a:lnTo>
                  <a:lnTo>
                    <a:pt x="24270" y="25186"/>
                  </a:lnTo>
                  <a:lnTo>
                    <a:pt x="25186" y="25663"/>
                  </a:lnTo>
                  <a:lnTo>
                    <a:pt x="25186" y="24746"/>
                  </a:lnTo>
                  <a:lnTo>
                    <a:pt x="26103" y="25186"/>
                  </a:lnTo>
                  <a:lnTo>
                    <a:pt x="26103" y="25663"/>
                  </a:lnTo>
                  <a:lnTo>
                    <a:pt x="26103" y="26102"/>
                  </a:lnTo>
                  <a:lnTo>
                    <a:pt x="26579" y="26102"/>
                  </a:lnTo>
                  <a:lnTo>
                    <a:pt x="26579" y="27019"/>
                  </a:lnTo>
                  <a:lnTo>
                    <a:pt x="26579" y="28412"/>
                  </a:lnTo>
                  <a:lnTo>
                    <a:pt x="27019" y="28852"/>
                  </a:lnTo>
                  <a:lnTo>
                    <a:pt x="27936" y="28852"/>
                  </a:lnTo>
                  <a:lnTo>
                    <a:pt x="28412" y="29768"/>
                  </a:lnTo>
                  <a:lnTo>
                    <a:pt x="28412" y="30685"/>
                  </a:lnTo>
                  <a:lnTo>
                    <a:pt x="29329" y="30685"/>
                  </a:lnTo>
                  <a:lnTo>
                    <a:pt x="29329" y="31162"/>
                  </a:lnTo>
                  <a:lnTo>
                    <a:pt x="29329" y="31601"/>
                  </a:lnTo>
                  <a:lnTo>
                    <a:pt x="29769" y="32078"/>
                  </a:lnTo>
                  <a:lnTo>
                    <a:pt x="30685" y="32518"/>
                  </a:lnTo>
                  <a:lnTo>
                    <a:pt x="31162" y="32995"/>
                  </a:lnTo>
                  <a:lnTo>
                    <a:pt x="31162" y="33435"/>
                  </a:lnTo>
                  <a:lnTo>
                    <a:pt x="31602" y="32995"/>
                  </a:lnTo>
                  <a:lnTo>
                    <a:pt x="32078" y="33435"/>
                  </a:lnTo>
                  <a:lnTo>
                    <a:pt x="32518" y="33911"/>
                  </a:lnTo>
                  <a:lnTo>
                    <a:pt x="32995" y="33911"/>
                  </a:lnTo>
                  <a:lnTo>
                    <a:pt x="32995" y="32078"/>
                  </a:lnTo>
                  <a:lnTo>
                    <a:pt x="33435" y="31162"/>
                  </a:lnTo>
                  <a:lnTo>
                    <a:pt x="33911" y="31162"/>
                  </a:lnTo>
                  <a:lnTo>
                    <a:pt x="34351" y="31601"/>
                  </a:lnTo>
                  <a:lnTo>
                    <a:pt x="35268" y="31162"/>
                  </a:lnTo>
                  <a:lnTo>
                    <a:pt x="36184" y="30245"/>
                  </a:lnTo>
                  <a:lnTo>
                    <a:pt x="37101" y="30245"/>
                  </a:lnTo>
                  <a:lnTo>
                    <a:pt x="37101" y="29329"/>
                  </a:lnTo>
                  <a:lnTo>
                    <a:pt x="37101" y="28852"/>
                  </a:lnTo>
                  <a:lnTo>
                    <a:pt x="37101" y="27935"/>
                  </a:lnTo>
                  <a:lnTo>
                    <a:pt x="37577" y="28852"/>
                  </a:lnTo>
                  <a:lnTo>
                    <a:pt x="38017" y="29329"/>
                  </a:lnTo>
                  <a:lnTo>
                    <a:pt x="38017" y="29768"/>
                  </a:lnTo>
                  <a:lnTo>
                    <a:pt x="38494" y="30685"/>
                  </a:lnTo>
                  <a:lnTo>
                    <a:pt x="37577" y="30685"/>
                  </a:lnTo>
                  <a:lnTo>
                    <a:pt x="37577" y="31601"/>
                  </a:lnTo>
                  <a:lnTo>
                    <a:pt x="37577" y="32078"/>
                  </a:lnTo>
                  <a:lnTo>
                    <a:pt x="37577" y="32518"/>
                  </a:lnTo>
                  <a:lnTo>
                    <a:pt x="38934" y="32995"/>
                  </a:lnTo>
                  <a:lnTo>
                    <a:pt x="39850" y="32995"/>
                  </a:lnTo>
                  <a:lnTo>
                    <a:pt x="41243" y="32078"/>
                  </a:lnTo>
                  <a:lnTo>
                    <a:pt x="42160" y="31601"/>
                  </a:lnTo>
                  <a:lnTo>
                    <a:pt x="42600" y="31601"/>
                  </a:lnTo>
                  <a:lnTo>
                    <a:pt x="43076" y="31162"/>
                  </a:lnTo>
                  <a:lnTo>
                    <a:pt x="43516" y="32518"/>
                  </a:lnTo>
                  <a:lnTo>
                    <a:pt x="43993" y="32078"/>
                  </a:lnTo>
                  <a:lnTo>
                    <a:pt x="44433" y="31162"/>
                  </a:lnTo>
                  <a:lnTo>
                    <a:pt x="44433" y="30245"/>
                  </a:lnTo>
                  <a:lnTo>
                    <a:pt x="44909" y="30245"/>
                  </a:lnTo>
                  <a:lnTo>
                    <a:pt x="45349" y="30685"/>
                  </a:lnTo>
                  <a:lnTo>
                    <a:pt x="45826" y="30245"/>
                  </a:lnTo>
                  <a:lnTo>
                    <a:pt x="48099" y="30245"/>
                  </a:lnTo>
                  <a:lnTo>
                    <a:pt x="48099" y="30685"/>
                  </a:lnTo>
                  <a:lnTo>
                    <a:pt x="48575" y="30685"/>
                  </a:lnTo>
                  <a:lnTo>
                    <a:pt x="48575" y="30245"/>
                  </a:lnTo>
                  <a:lnTo>
                    <a:pt x="49015" y="30245"/>
                  </a:lnTo>
                  <a:lnTo>
                    <a:pt x="49015" y="28412"/>
                  </a:lnTo>
                  <a:lnTo>
                    <a:pt x="49932" y="27935"/>
                  </a:lnTo>
                  <a:lnTo>
                    <a:pt x="50408" y="28852"/>
                  </a:lnTo>
                  <a:lnTo>
                    <a:pt x="50848" y="28852"/>
                  </a:lnTo>
                  <a:lnTo>
                    <a:pt x="52241" y="27496"/>
                  </a:lnTo>
                  <a:lnTo>
                    <a:pt x="53158" y="27019"/>
                  </a:lnTo>
                  <a:lnTo>
                    <a:pt x="53598" y="26579"/>
                  </a:lnTo>
                  <a:lnTo>
                    <a:pt x="54074" y="25663"/>
                  </a:lnTo>
                  <a:lnTo>
                    <a:pt x="54514" y="25663"/>
                  </a:lnTo>
                  <a:lnTo>
                    <a:pt x="55431" y="26102"/>
                  </a:lnTo>
                  <a:lnTo>
                    <a:pt x="55908" y="25663"/>
                  </a:lnTo>
                  <a:lnTo>
                    <a:pt x="55431" y="25186"/>
                  </a:lnTo>
                  <a:lnTo>
                    <a:pt x="56347" y="24746"/>
                  </a:lnTo>
                  <a:lnTo>
                    <a:pt x="56824" y="23830"/>
                  </a:lnTo>
                  <a:lnTo>
                    <a:pt x="57264" y="23353"/>
                  </a:lnTo>
                  <a:lnTo>
                    <a:pt x="57741" y="23353"/>
                  </a:lnTo>
                  <a:lnTo>
                    <a:pt x="58180" y="22436"/>
                  </a:lnTo>
                  <a:lnTo>
                    <a:pt x="58180" y="21997"/>
                  </a:lnTo>
                  <a:lnTo>
                    <a:pt x="58657" y="22436"/>
                  </a:lnTo>
                  <a:lnTo>
                    <a:pt x="59097" y="22436"/>
                  </a:lnTo>
                  <a:lnTo>
                    <a:pt x="59097" y="21997"/>
                  </a:lnTo>
                  <a:lnTo>
                    <a:pt x="59097" y="19687"/>
                  </a:lnTo>
                  <a:lnTo>
                    <a:pt x="60490" y="19247"/>
                  </a:lnTo>
                  <a:lnTo>
                    <a:pt x="60930" y="17414"/>
                  </a:lnTo>
                  <a:lnTo>
                    <a:pt x="60930" y="16937"/>
                  </a:lnTo>
                  <a:lnTo>
                    <a:pt x="63679" y="16937"/>
                  </a:lnTo>
                  <a:lnTo>
                    <a:pt x="64156" y="15581"/>
                  </a:lnTo>
                  <a:lnTo>
                    <a:pt x="64156" y="13748"/>
                  </a:lnTo>
                  <a:lnTo>
                    <a:pt x="62763" y="12355"/>
                  </a:lnTo>
                  <a:lnTo>
                    <a:pt x="62323" y="12355"/>
                  </a:lnTo>
                  <a:lnTo>
                    <a:pt x="62323" y="11915"/>
                  </a:lnTo>
                  <a:lnTo>
                    <a:pt x="62763" y="11438"/>
                  </a:lnTo>
                  <a:lnTo>
                    <a:pt x="63240" y="10998"/>
                  </a:lnTo>
                  <a:lnTo>
                    <a:pt x="63240" y="10522"/>
                  </a:lnTo>
                  <a:lnTo>
                    <a:pt x="62323" y="10522"/>
                  </a:lnTo>
                  <a:lnTo>
                    <a:pt x="61846" y="10082"/>
                  </a:lnTo>
                  <a:lnTo>
                    <a:pt x="62323" y="9605"/>
                  </a:lnTo>
                  <a:lnTo>
                    <a:pt x="63240" y="9165"/>
                  </a:lnTo>
                  <a:lnTo>
                    <a:pt x="63679" y="8689"/>
                  </a:lnTo>
                  <a:lnTo>
                    <a:pt x="63240" y="6856"/>
                  </a:lnTo>
                  <a:lnTo>
                    <a:pt x="62763" y="7332"/>
                  </a:lnTo>
                  <a:lnTo>
                    <a:pt x="62323" y="7772"/>
                  </a:lnTo>
                  <a:lnTo>
                    <a:pt x="61407" y="7772"/>
                  </a:lnTo>
                  <a:lnTo>
                    <a:pt x="60490" y="7332"/>
                  </a:lnTo>
                  <a:lnTo>
                    <a:pt x="59574" y="7332"/>
                  </a:lnTo>
                  <a:lnTo>
                    <a:pt x="59574" y="7772"/>
                  </a:lnTo>
                  <a:lnTo>
                    <a:pt x="59097" y="7332"/>
                  </a:lnTo>
                  <a:lnTo>
                    <a:pt x="59097" y="6856"/>
                  </a:lnTo>
                  <a:lnTo>
                    <a:pt x="57741" y="6856"/>
                  </a:lnTo>
                  <a:lnTo>
                    <a:pt x="57741" y="7332"/>
                  </a:lnTo>
                  <a:lnTo>
                    <a:pt x="57264" y="7332"/>
                  </a:lnTo>
                  <a:lnTo>
                    <a:pt x="56824" y="7772"/>
                  </a:lnTo>
                  <a:lnTo>
                    <a:pt x="56824" y="7332"/>
                  </a:lnTo>
                  <a:lnTo>
                    <a:pt x="56347" y="7332"/>
                  </a:lnTo>
                  <a:lnTo>
                    <a:pt x="55431" y="7772"/>
                  </a:lnTo>
                  <a:lnTo>
                    <a:pt x="54991" y="7332"/>
                  </a:lnTo>
                  <a:lnTo>
                    <a:pt x="54514" y="6856"/>
                  </a:lnTo>
                  <a:lnTo>
                    <a:pt x="54514" y="7332"/>
                  </a:lnTo>
                  <a:lnTo>
                    <a:pt x="53598" y="7772"/>
                  </a:lnTo>
                  <a:lnTo>
                    <a:pt x="52241" y="6856"/>
                  </a:lnTo>
                  <a:lnTo>
                    <a:pt x="51765" y="6416"/>
                  </a:lnTo>
                  <a:lnTo>
                    <a:pt x="51765" y="5939"/>
                  </a:lnTo>
                  <a:lnTo>
                    <a:pt x="50408" y="5939"/>
                  </a:lnTo>
                  <a:lnTo>
                    <a:pt x="49932" y="6856"/>
                  </a:lnTo>
                  <a:lnTo>
                    <a:pt x="49492" y="7772"/>
                  </a:lnTo>
                  <a:lnTo>
                    <a:pt x="48575" y="7772"/>
                  </a:lnTo>
                  <a:lnTo>
                    <a:pt x="48099" y="7332"/>
                  </a:lnTo>
                  <a:lnTo>
                    <a:pt x="47659" y="7772"/>
                  </a:lnTo>
                  <a:lnTo>
                    <a:pt x="47182" y="7332"/>
                  </a:lnTo>
                  <a:lnTo>
                    <a:pt x="45349" y="7332"/>
                  </a:lnTo>
                  <a:lnTo>
                    <a:pt x="45349" y="6856"/>
                  </a:lnTo>
                  <a:lnTo>
                    <a:pt x="44909" y="5499"/>
                  </a:lnTo>
                  <a:lnTo>
                    <a:pt x="44433" y="5023"/>
                  </a:lnTo>
                  <a:lnTo>
                    <a:pt x="43993" y="5023"/>
                  </a:lnTo>
                  <a:lnTo>
                    <a:pt x="43076" y="4106"/>
                  </a:lnTo>
                  <a:lnTo>
                    <a:pt x="43076" y="3666"/>
                  </a:lnTo>
                  <a:lnTo>
                    <a:pt x="42600" y="3666"/>
                  </a:lnTo>
                  <a:lnTo>
                    <a:pt x="42160" y="4106"/>
                  </a:lnTo>
                  <a:lnTo>
                    <a:pt x="40767" y="4583"/>
                  </a:lnTo>
                  <a:lnTo>
                    <a:pt x="39850" y="4583"/>
                  </a:lnTo>
                  <a:lnTo>
                    <a:pt x="39850" y="4106"/>
                  </a:lnTo>
                  <a:lnTo>
                    <a:pt x="39410" y="2750"/>
                  </a:lnTo>
                  <a:lnTo>
                    <a:pt x="39410" y="1833"/>
                  </a:lnTo>
                  <a:lnTo>
                    <a:pt x="38934" y="1357"/>
                  </a:lnTo>
                  <a:lnTo>
                    <a:pt x="38494" y="440"/>
                  </a:lnTo>
                  <a:lnTo>
                    <a:pt x="38017"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252" name="Google Shape;1252;p50"/>
            <p:cNvSpPr/>
            <p:nvPr/>
          </p:nvSpPr>
          <p:spPr>
            <a:xfrm>
              <a:off x="6685496" y="3481805"/>
              <a:ext cx="250481" cy="250481"/>
            </a:xfrm>
            <a:custGeom>
              <a:avLst/>
              <a:gdLst/>
              <a:ahLst/>
              <a:cxnLst/>
              <a:rect l="l" t="t" r="r" b="b"/>
              <a:pathLst>
                <a:path w="15582" h="15582" extrusionOk="0">
                  <a:moveTo>
                    <a:pt x="2310" y="1"/>
                  </a:moveTo>
                  <a:lnTo>
                    <a:pt x="1834" y="440"/>
                  </a:lnTo>
                  <a:lnTo>
                    <a:pt x="1394" y="917"/>
                  </a:lnTo>
                  <a:lnTo>
                    <a:pt x="1" y="1834"/>
                  </a:lnTo>
                  <a:lnTo>
                    <a:pt x="477" y="1834"/>
                  </a:lnTo>
                  <a:lnTo>
                    <a:pt x="917" y="2273"/>
                  </a:lnTo>
                  <a:lnTo>
                    <a:pt x="2310" y="3190"/>
                  </a:lnTo>
                  <a:lnTo>
                    <a:pt x="2310" y="4583"/>
                  </a:lnTo>
                  <a:lnTo>
                    <a:pt x="3667" y="5023"/>
                  </a:lnTo>
                  <a:lnTo>
                    <a:pt x="4583" y="5500"/>
                  </a:lnTo>
                  <a:lnTo>
                    <a:pt x="4583" y="6416"/>
                  </a:lnTo>
                  <a:lnTo>
                    <a:pt x="5060" y="6856"/>
                  </a:lnTo>
                  <a:lnTo>
                    <a:pt x="5500" y="7333"/>
                  </a:lnTo>
                  <a:lnTo>
                    <a:pt x="6893" y="7772"/>
                  </a:lnTo>
                  <a:lnTo>
                    <a:pt x="6893" y="8249"/>
                  </a:lnTo>
                  <a:lnTo>
                    <a:pt x="7333" y="9166"/>
                  </a:lnTo>
                  <a:lnTo>
                    <a:pt x="7333" y="9606"/>
                  </a:lnTo>
                  <a:lnTo>
                    <a:pt x="7333" y="10522"/>
                  </a:lnTo>
                  <a:lnTo>
                    <a:pt x="6893" y="10522"/>
                  </a:lnTo>
                  <a:lnTo>
                    <a:pt x="6893" y="10999"/>
                  </a:lnTo>
                  <a:lnTo>
                    <a:pt x="6893" y="11439"/>
                  </a:lnTo>
                  <a:lnTo>
                    <a:pt x="7333" y="11915"/>
                  </a:lnTo>
                  <a:lnTo>
                    <a:pt x="7333" y="12355"/>
                  </a:lnTo>
                  <a:lnTo>
                    <a:pt x="7809" y="13748"/>
                  </a:lnTo>
                  <a:lnTo>
                    <a:pt x="7809" y="14665"/>
                  </a:lnTo>
                  <a:lnTo>
                    <a:pt x="8249" y="15105"/>
                  </a:lnTo>
                  <a:lnTo>
                    <a:pt x="9642" y="15105"/>
                  </a:lnTo>
                  <a:lnTo>
                    <a:pt x="10082" y="15581"/>
                  </a:lnTo>
                  <a:lnTo>
                    <a:pt x="10559" y="15105"/>
                  </a:lnTo>
                  <a:lnTo>
                    <a:pt x="10999" y="14665"/>
                  </a:lnTo>
                  <a:lnTo>
                    <a:pt x="12392" y="14665"/>
                  </a:lnTo>
                  <a:lnTo>
                    <a:pt x="12392" y="14188"/>
                  </a:lnTo>
                  <a:lnTo>
                    <a:pt x="11915" y="13748"/>
                  </a:lnTo>
                  <a:lnTo>
                    <a:pt x="11915" y="13272"/>
                  </a:lnTo>
                  <a:lnTo>
                    <a:pt x="12392" y="12355"/>
                  </a:lnTo>
                  <a:lnTo>
                    <a:pt x="12832" y="12355"/>
                  </a:lnTo>
                  <a:lnTo>
                    <a:pt x="12832" y="12832"/>
                  </a:lnTo>
                  <a:lnTo>
                    <a:pt x="13308" y="12355"/>
                  </a:lnTo>
                  <a:lnTo>
                    <a:pt x="14225" y="12355"/>
                  </a:lnTo>
                  <a:lnTo>
                    <a:pt x="14665" y="11915"/>
                  </a:lnTo>
                  <a:lnTo>
                    <a:pt x="15581" y="11915"/>
                  </a:lnTo>
                  <a:lnTo>
                    <a:pt x="15581" y="10999"/>
                  </a:lnTo>
                  <a:lnTo>
                    <a:pt x="15141" y="10522"/>
                  </a:lnTo>
                  <a:lnTo>
                    <a:pt x="14665" y="10522"/>
                  </a:lnTo>
                  <a:lnTo>
                    <a:pt x="13748" y="10082"/>
                  </a:lnTo>
                  <a:lnTo>
                    <a:pt x="13748" y="9606"/>
                  </a:lnTo>
                  <a:lnTo>
                    <a:pt x="14225" y="9606"/>
                  </a:lnTo>
                  <a:lnTo>
                    <a:pt x="14225" y="9166"/>
                  </a:lnTo>
                  <a:lnTo>
                    <a:pt x="13748" y="8689"/>
                  </a:lnTo>
                  <a:lnTo>
                    <a:pt x="12832" y="8249"/>
                  </a:lnTo>
                  <a:lnTo>
                    <a:pt x="12392" y="7772"/>
                  </a:lnTo>
                  <a:lnTo>
                    <a:pt x="12392" y="7333"/>
                  </a:lnTo>
                  <a:lnTo>
                    <a:pt x="12392" y="6856"/>
                  </a:lnTo>
                  <a:lnTo>
                    <a:pt x="11475" y="6856"/>
                  </a:lnTo>
                  <a:lnTo>
                    <a:pt x="11475" y="5939"/>
                  </a:lnTo>
                  <a:lnTo>
                    <a:pt x="10999" y="5023"/>
                  </a:lnTo>
                  <a:lnTo>
                    <a:pt x="10082" y="5023"/>
                  </a:lnTo>
                  <a:lnTo>
                    <a:pt x="9642" y="4583"/>
                  </a:lnTo>
                  <a:lnTo>
                    <a:pt x="9642" y="3190"/>
                  </a:lnTo>
                  <a:lnTo>
                    <a:pt x="9642" y="2273"/>
                  </a:lnTo>
                  <a:lnTo>
                    <a:pt x="9166" y="2273"/>
                  </a:lnTo>
                  <a:lnTo>
                    <a:pt x="9166" y="1834"/>
                  </a:lnTo>
                  <a:lnTo>
                    <a:pt x="9166" y="1357"/>
                  </a:lnTo>
                  <a:lnTo>
                    <a:pt x="8249" y="917"/>
                  </a:lnTo>
                  <a:lnTo>
                    <a:pt x="8249" y="1834"/>
                  </a:lnTo>
                  <a:lnTo>
                    <a:pt x="7333" y="1357"/>
                  </a:lnTo>
                  <a:lnTo>
                    <a:pt x="6416" y="917"/>
                  </a:lnTo>
                  <a:lnTo>
                    <a:pt x="5976" y="917"/>
                  </a:lnTo>
                  <a:lnTo>
                    <a:pt x="5500" y="1357"/>
                  </a:lnTo>
                  <a:lnTo>
                    <a:pt x="5060" y="917"/>
                  </a:lnTo>
                  <a:lnTo>
                    <a:pt x="4583" y="440"/>
                  </a:lnTo>
                  <a:lnTo>
                    <a:pt x="3667" y="440"/>
                  </a:lnTo>
                  <a:lnTo>
                    <a:pt x="3667"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253" name="Google Shape;1253;p50"/>
            <p:cNvSpPr/>
            <p:nvPr/>
          </p:nvSpPr>
          <p:spPr>
            <a:xfrm>
              <a:off x="8144045" y="3650946"/>
              <a:ext cx="16" cy="0"/>
            </a:xfrm>
            <a:custGeom>
              <a:avLst/>
              <a:gdLst/>
              <a:ahLst/>
              <a:cxnLst/>
              <a:rect l="l" t="t" r="r" b="b"/>
              <a:pathLst>
                <a:path w="1" extrusionOk="0">
                  <a:moveTo>
                    <a:pt x="1" y="0"/>
                  </a:moveTo>
                  <a:lnTo>
                    <a:pt x="1"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254" name="Google Shape;1254;p50"/>
            <p:cNvSpPr/>
            <p:nvPr/>
          </p:nvSpPr>
          <p:spPr>
            <a:xfrm>
              <a:off x="8107506" y="3923787"/>
              <a:ext cx="7089" cy="7089"/>
            </a:xfrm>
            <a:custGeom>
              <a:avLst/>
              <a:gdLst/>
              <a:ahLst/>
              <a:cxnLst/>
              <a:rect l="l" t="t" r="r" b="b"/>
              <a:pathLst>
                <a:path w="441" h="441" extrusionOk="0">
                  <a:moveTo>
                    <a:pt x="441" y="441"/>
                  </a:moveTo>
                  <a:lnTo>
                    <a:pt x="441" y="441"/>
                  </a:lnTo>
                  <a:lnTo>
                    <a:pt x="1"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255" name="Google Shape;1255;p50"/>
            <p:cNvSpPr/>
            <p:nvPr/>
          </p:nvSpPr>
          <p:spPr>
            <a:xfrm>
              <a:off x="7952527" y="3650946"/>
              <a:ext cx="338861" cy="279930"/>
            </a:xfrm>
            <a:custGeom>
              <a:avLst/>
              <a:gdLst/>
              <a:ahLst/>
              <a:cxnLst/>
              <a:rect l="l" t="t" r="r" b="b"/>
              <a:pathLst>
                <a:path w="21080" h="17414" extrusionOk="0">
                  <a:moveTo>
                    <a:pt x="11915" y="0"/>
                  </a:moveTo>
                  <a:lnTo>
                    <a:pt x="11475" y="917"/>
                  </a:lnTo>
                  <a:lnTo>
                    <a:pt x="11915" y="1833"/>
                  </a:lnTo>
                  <a:lnTo>
                    <a:pt x="10082" y="1833"/>
                  </a:lnTo>
                  <a:lnTo>
                    <a:pt x="10998" y="2310"/>
                  </a:lnTo>
                  <a:lnTo>
                    <a:pt x="10558" y="3666"/>
                  </a:lnTo>
                  <a:lnTo>
                    <a:pt x="9642" y="4143"/>
                  </a:lnTo>
                  <a:lnTo>
                    <a:pt x="7809" y="4143"/>
                  </a:lnTo>
                  <a:lnTo>
                    <a:pt x="6892" y="3666"/>
                  </a:lnTo>
                  <a:lnTo>
                    <a:pt x="5976" y="2750"/>
                  </a:lnTo>
                  <a:lnTo>
                    <a:pt x="3666" y="2750"/>
                  </a:lnTo>
                  <a:lnTo>
                    <a:pt x="3666" y="4143"/>
                  </a:lnTo>
                  <a:lnTo>
                    <a:pt x="3666" y="4583"/>
                  </a:lnTo>
                  <a:lnTo>
                    <a:pt x="5059" y="4583"/>
                  </a:lnTo>
                  <a:lnTo>
                    <a:pt x="5499" y="5059"/>
                  </a:lnTo>
                  <a:lnTo>
                    <a:pt x="5499" y="5499"/>
                  </a:lnTo>
                  <a:lnTo>
                    <a:pt x="5976" y="6892"/>
                  </a:lnTo>
                  <a:lnTo>
                    <a:pt x="3666" y="6892"/>
                  </a:lnTo>
                  <a:lnTo>
                    <a:pt x="3666" y="7332"/>
                  </a:lnTo>
                  <a:lnTo>
                    <a:pt x="2750" y="6892"/>
                  </a:lnTo>
                  <a:lnTo>
                    <a:pt x="1833" y="6892"/>
                  </a:lnTo>
                  <a:lnTo>
                    <a:pt x="917" y="5976"/>
                  </a:lnTo>
                  <a:lnTo>
                    <a:pt x="477" y="6416"/>
                  </a:lnTo>
                  <a:lnTo>
                    <a:pt x="0" y="7332"/>
                  </a:lnTo>
                  <a:lnTo>
                    <a:pt x="917" y="7809"/>
                  </a:lnTo>
                  <a:lnTo>
                    <a:pt x="917" y="8249"/>
                  </a:lnTo>
                  <a:lnTo>
                    <a:pt x="1833" y="8249"/>
                  </a:lnTo>
                  <a:lnTo>
                    <a:pt x="3226" y="9165"/>
                  </a:lnTo>
                  <a:lnTo>
                    <a:pt x="3226" y="9642"/>
                  </a:lnTo>
                  <a:lnTo>
                    <a:pt x="2310" y="10558"/>
                  </a:lnTo>
                  <a:lnTo>
                    <a:pt x="3666" y="10998"/>
                  </a:lnTo>
                  <a:lnTo>
                    <a:pt x="4583" y="10998"/>
                  </a:lnTo>
                  <a:lnTo>
                    <a:pt x="5499" y="11475"/>
                  </a:lnTo>
                  <a:lnTo>
                    <a:pt x="5499" y="11915"/>
                  </a:lnTo>
                  <a:lnTo>
                    <a:pt x="5059" y="12391"/>
                  </a:lnTo>
                  <a:lnTo>
                    <a:pt x="4143" y="12831"/>
                  </a:lnTo>
                  <a:lnTo>
                    <a:pt x="4583" y="13308"/>
                  </a:lnTo>
                  <a:lnTo>
                    <a:pt x="6416" y="13308"/>
                  </a:lnTo>
                  <a:lnTo>
                    <a:pt x="7332" y="14224"/>
                  </a:lnTo>
                  <a:lnTo>
                    <a:pt x="8725" y="14224"/>
                  </a:lnTo>
                  <a:lnTo>
                    <a:pt x="9165" y="14664"/>
                  </a:lnTo>
                  <a:lnTo>
                    <a:pt x="8725" y="15141"/>
                  </a:lnTo>
                  <a:lnTo>
                    <a:pt x="9165" y="15141"/>
                  </a:lnTo>
                  <a:lnTo>
                    <a:pt x="9642" y="15581"/>
                  </a:lnTo>
                  <a:lnTo>
                    <a:pt x="10082" y="17414"/>
                  </a:lnTo>
                  <a:lnTo>
                    <a:pt x="10082" y="16497"/>
                  </a:lnTo>
                  <a:lnTo>
                    <a:pt x="10082" y="16057"/>
                  </a:lnTo>
                  <a:lnTo>
                    <a:pt x="10082" y="15581"/>
                  </a:lnTo>
                  <a:lnTo>
                    <a:pt x="10998" y="15141"/>
                  </a:lnTo>
                  <a:lnTo>
                    <a:pt x="11915" y="14224"/>
                  </a:lnTo>
                  <a:lnTo>
                    <a:pt x="11915" y="13748"/>
                  </a:lnTo>
                  <a:lnTo>
                    <a:pt x="12391" y="12391"/>
                  </a:lnTo>
                  <a:lnTo>
                    <a:pt x="12831" y="11475"/>
                  </a:lnTo>
                  <a:lnTo>
                    <a:pt x="13748" y="11475"/>
                  </a:lnTo>
                  <a:lnTo>
                    <a:pt x="14224" y="10558"/>
                  </a:lnTo>
                  <a:lnTo>
                    <a:pt x="14664" y="10558"/>
                  </a:lnTo>
                  <a:lnTo>
                    <a:pt x="15581" y="11475"/>
                  </a:lnTo>
                  <a:lnTo>
                    <a:pt x="16497" y="11915"/>
                  </a:lnTo>
                  <a:lnTo>
                    <a:pt x="16497" y="12831"/>
                  </a:lnTo>
                  <a:lnTo>
                    <a:pt x="16057" y="12831"/>
                  </a:lnTo>
                  <a:lnTo>
                    <a:pt x="16497" y="13308"/>
                  </a:lnTo>
                  <a:lnTo>
                    <a:pt x="16974" y="14224"/>
                  </a:lnTo>
                  <a:lnTo>
                    <a:pt x="16974" y="14664"/>
                  </a:lnTo>
                  <a:lnTo>
                    <a:pt x="16057" y="15141"/>
                  </a:lnTo>
                  <a:lnTo>
                    <a:pt x="15581" y="15141"/>
                  </a:lnTo>
                  <a:lnTo>
                    <a:pt x="16497" y="15581"/>
                  </a:lnTo>
                  <a:lnTo>
                    <a:pt x="17414" y="16057"/>
                  </a:lnTo>
                  <a:lnTo>
                    <a:pt x="17890" y="15581"/>
                  </a:lnTo>
                  <a:lnTo>
                    <a:pt x="18330" y="15581"/>
                  </a:lnTo>
                  <a:lnTo>
                    <a:pt x="20640" y="16057"/>
                  </a:lnTo>
                  <a:lnTo>
                    <a:pt x="20640" y="16057"/>
                  </a:lnTo>
                  <a:lnTo>
                    <a:pt x="20163" y="15581"/>
                  </a:lnTo>
                  <a:lnTo>
                    <a:pt x="20640" y="15141"/>
                  </a:lnTo>
                  <a:lnTo>
                    <a:pt x="19247" y="14664"/>
                  </a:lnTo>
                  <a:lnTo>
                    <a:pt x="18807" y="13748"/>
                  </a:lnTo>
                  <a:lnTo>
                    <a:pt x="19247" y="12831"/>
                  </a:lnTo>
                  <a:lnTo>
                    <a:pt x="19247" y="12391"/>
                  </a:lnTo>
                  <a:lnTo>
                    <a:pt x="19247" y="11915"/>
                  </a:lnTo>
                  <a:lnTo>
                    <a:pt x="19723" y="11915"/>
                  </a:lnTo>
                  <a:lnTo>
                    <a:pt x="19723" y="12831"/>
                  </a:lnTo>
                  <a:lnTo>
                    <a:pt x="20163" y="11915"/>
                  </a:lnTo>
                  <a:lnTo>
                    <a:pt x="20163" y="10998"/>
                  </a:lnTo>
                  <a:lnTo>
                    <a:pt x="20163" y="10558"/>
                  </a:lnTo>
                  <a:lnTo>
                    <a:pt x="19723" y="10082"/>
                  </a:lnTo>
                  <a:lnTo>
                    <a:pt x="19247" y="9165"/>
                  </a:lnTo>
                  <a:lnTo>
                    <a:pt x="19723" y="9165"/>
                  </a:lnTo>
                  <a:lnTo>
                    <a:pt x="19723" y="8725"/>
                  </a:lnTo>
                  <a:lnTo>
                    <a:pt x="19247" y="7809"/>
                  </a:lnTo>
                  <a:lnTo>
                    <a:pt x="19247" y="7332"/>
                  </a:lnTo>
                  <a:lnTo>
                    <a:pt x="18807" y="6892"/>
                  </a:lnTo>
                  <a:lnTo>
                    <a:pt x="18807" y="6416"/>
                  </a:lnTo>
                  <a:lnTo>
                    <a:pt x="19247" y="5499"/>
                  </a:lnTo>
                  <a:lnTo>
                    <a:pt x="19723" y="4583"/>
                  </a:lnTo>
                  <a:lnTo>
                    <a:pt x="20163" y="4143"/>
                  </a:lnTo>
                  <a:lnTo>
                    <a:pt x="21080" y="4143"/>
                  </a:lnTo>
                  <a:lnTo>
                    <a:pt x="21080" y="3666"/>
                  </a:lnTo>
                  <a:lnTo>
                    <a:pt x="20640" y="3226"/>
                  </a:lnTo>
                  <a:lnTo>
                    <a:pt x="19723" y="3666"/>
                  </a:lnTo>
                  <a:lnTo>
                    <a:pt x="18807" y="3666"/>
                  </a:lnTo>
                  <a:lnTo>
                    <a:pt x="17890" y="4143"/>
                  </a:lnTo>
                  <a:lnTo>
                    <a:pt x="16974" y="3226"/>
                  </a:lnTo>
                  <a:lnTo>
                    <a:pt x="16057" y="3226"/>
                  </a:lnTo>
                  <a:lnTo>
                    <a:pt x="15581" y="2750"/>
                  </a:lnTo>
                  <a:lnTo>
                    <a:pt x="15141" y="1833"/>
                  </a:lnTo>
                  <a:lnTo>
                    <a:pt x="14664" y="1393"/>
                  </a:lnTo>
                  <a:lnTo>
                    <a:pt x="14224" y="917"/>
                  </a:lnTo>
                  <a:lnTo>
                    <a:pt x="13308" y="477"/>
                  </a:lnTo>
                  <a:lnTo>
                    <a:pt x="11915"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256" name="Google Shape;1256;p50"/>
            <p:cNvSpPr/>
            <p:nvPr/>
          </p:nvSpPr>
          <p:spPr>
            <a:xfrm>
              <a:off x="7842317" y="3768808"/>
              <a:ext cx="272278" cy="176809"/>
            </a:xfrm>
            <a:custGeom>
              <a:avLst/>
              <a:gdLst/>
              <a:ahLst/>
              <a:cxnLst/>
              <a:rect l="l" t="t" r="r" b="b"/>
              <a:pathLst>
                <a:path w="16938" h="10999" extrusionOk="0">
                  <a:moveTo>
                    <a:pt x="6856" y="0"/>
                  </a:moveTo>
                  <a:lnTo>
                    <a:pt x="6416" y="477"/>
                  </a:lnTo>
                  <a:lnTo>
                    <a:pt x="6416" y="917"/>
                  </a:lnTo>
                  <a:lnTo>
                    <a:pt x="6416" y="1393"/>
                  </a:lnTo>
                  <a:lnTo>
                    <a:pt x="5023" y="1393"/>
                  </a:lnTo>
                  <a:lnTo>
                    <a:pt x="5023" y="1833"/>
                  </a:lnTo>
                  <a:lnTo>
                    <a:pt x="3667" y="1833"/>
                  </a:lnTo>
                  <a:lnTo>
                    <a:pt x="2750" y="2310"/>
                  </a:lnTo>
                  <a:lnTo>
                    <a:pt x="1834" y="3226"/>
                  </a:lnTo>
                  <a:lnTo>
                    <a:pt x="441" y="4143"/>
                  </a:lnTo>
                  <a:lnTo>
                    <a:pt x="1" y="4143"/>
                  </a:lnTo>
                  <a:lnTo>
                    <a:pt x="1834" y="4583"/>
                  </a:lnTo>
                  <a:lnTo>
                    <a:pt x="1834" y="5059"/>
                  </a:lnTo>
                  <a:lnTo>
                    <a:pt x="2274" y="5499"/>
                  </a:lnTo>
                  <a:lnTo>
                    <a:pt x="1834" y="6416"/>
                  </a:lnTo>
                  <a:lnTo>
                    <a:pt x="1834" y="6892"/>
                  </a:lnTo>
                  <a:lnTo>
                    <a:pt x="2274" y="7809"/>
                  </a:lnTo>
                  <a:lnTo>
                    <a:pt x="2750" y="8249"/>
                  </a:lnTo>
                  <a:lnTo>
                    <a:pt x="5500" y="8249"/>
                  </a:lnTo>
                  <a:lnTo>
                    <a:pt x="5940" y="7809"/>
                  </a:lnTo>
                  <a:lnTo>
                    <a:pt x="6416" y="8249"/>
                  </a:lnTo>
                  <a:lnTo>
                    <a:pt x="6416" y="8725"/>
                  </a:lnTo>
                  <a:lnTo>
                    <a:pt x="7773" y="8725"/>
                  </a:lnTo>
                  <a:lnTo>
                    <a:pt x="8689" y="9165"/>
                  </a:lnTo>
                  <a:lnTo>
                    <a:pt x="10522" y="10082"/>
                  </a:lnTo>
                  <a:lnTo>
                    <a:pt x="11439" y="10558"/>
                  </a:lnTo>
                  <a:lnTo>
                    <a:pt x="11915" y="10998"/>
                  </a:lnTo>
                  <a:lnTo>
                    <a:pt x="14665" y="10998"/>
                  </a:lnTo>
                  <a:lnTo>
                    <a:pt x="15581" y="10558"/>
                  </a:lnTo>
                  <a:lnTo>
                    <a:pt x="16938" y="10082"/>
                  </a:lnTo>
                  <a:lnTo>
                    <a:pt x="16498" y="8249"/>
                  </a:lnTo>
                  <a:lnTo>
                    <a:pt x="16021" y="7809"/>
                  </a:lnTo>
                  <a:lnTo>
                    <a:pt x="15581" y="7809"/>
                  </a:lnTo>
                  <a:lnTo>
                    <a:pt x="16021" y="7332"/>
                  </a:lnTo>
                  <a:lnTo>
                    <a:pt x="15581" y="6892"/>
                  </a:lnTo>
                  <a:lnTo>
                    <a:pt x="14188" y="6892"/>
                  </a:lnTo>
                  <a:lnTo>
                    <a:pt x="13272" y="5976"/>
                  </a:lnTo>
                  <a:lnTo>
                    <a:pt x="11439" y="5976"/>
                  </a:lnTo>
                  <a:lnTo>
                    <a:pt x="10999" y="5499"/>
                  </a:lnTo>
                  <a:lnTo>
                    <a:pt x="11915" y="5059"/>
                  </a:lnTo>
                  <a:lnTo>
                    <a:pt x="12355" y="4583"/>
                  </a:lnTo>
                  <a:lnTo>
                    <a:pt x="12355" y="4143"/>
                  </a:lnTo>
                  <a:lnTo>
                    <a:pt x="11439" y="3666"/>
                  </a:lnTo>
                  <a:lnTo>
                    <a:pt x="10522" y="3666"/>
                  </a:lnTo>
                  <a:lnTo>
                    <a:pt x="9166" y="3226"/>
                  </a:lnTo>
                  <a:lnTo>
                    <a:pt x="10082" y="2310"/>
                  </a:lnTo>
                  <a:lnTo>
                    <a:pt x="10082" y="1833"/>
                  </a:lnTo>
                  <a:lnTo>
                    <a:pt x="8689" y="917"/>
                  </a:lnTo>
                  <a:lnTo>
                    <a:pt x="7773" y="917"/>
                  </a:lnTo>
                  <a:lnTo>
                    <a:pt x="7773" y="477"/>
                  </a:lnTo>
                  <a:lnTo>
                    <a:pt x="6856"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257" name="Google Shape;1257;p50"/>
            <p:cNvSpPr/>
            <p:nvPr/>
          </p:nvSpPr>
          <p:spPr>
            <a:xfrm>
              <a:off x="7562403" y="3673339"/>
              <a:ext cx="486188" cy="169141"/>
            </a:xfrm>
            <a:custGeom>
              <a:avLst/>
              <a:gdLst/>
              <a:ahLst/>
              <a:cxnLst/>
              <a:rect l="l" t="t" r="r" b="b"/>
              <a:pathLst>
                <a:path w="30245" h="10522" extrusionOk="0">
                  <a:moveTo>
                    <a:pt x="21080" y="0"/>
                  </a:moveTo>
                  <a:lnTo>
                    <a:pt x="21080" y="440"/>
                  </a:lnTo>
                  <a:lnTo>
                    <a:pt x="20603" y="917"/>
                  </a:lnTo>
                  <a:lnTo>
                    <a:pt x="18770" y="917"/>
                  </a:lnTo>
                  <a:lnTo>
                    <a:pt x="17854" y="1357"/>
                  </a:lnTo>
                  <a:lnTo>
                    <a:pt x="17414" y="1833"/>
                  </a:lnTo>
                  <a:lnTo>
                    <a:pt x="15581" y="1833"/>
                  </a:lnTo>
                  <a:lnTo>
                    <a:pt x="16021" y="1357"/>
                  </a:lnTo>
                  <a:lnTo>
                    <a:pt x="15581" y="917"/>
                  </a:lnTo>
                  <a:lnTo>
                    <a:pt x="14188" y="917"/>
                  </a:lnTo>
                  <a:lnTo>
                    <a:pt x="12831" y="1357"/>
                  </a:lnTo>
                  <a:lnTo>
                    <a:pt x="11915" y="917"/>
                  </a:lnTo>
                  <a:lnTo>
                    <a:pt x="11438" y="917"/>
                  </a:lnTo>
                  <a:lnTo>
                    <a:pt x="10082" y="1357"/>
                  </a:lnTo>
                  <a:lnTo>
                    <a:pt x="7772" y="1357"/>
                  </a:lnTo>
                  <a:lnTo>
                    <a:pt x="7332" y="917"/>
                  </a:lnTo>
                  <a:lnTo>
                    <a:pt x="5023" y="1357"/>
                  </a:lnTo>
                  <a:lnTo>
                    <a:pt x="4583" y="1357"/>
                  </a:lnTo>
                  <a:lnTo>
                    <a:pt x="3666" y="917"/>
                  </a:lnTo>
                  <a:lnTo>
                    <a:pt x="2750" y="440"/>
                  </a:lnTo>
                  <a:lnTo>
                    <a:pt x="2273" y="1357"/>
                  </a:lnTo>
                  <a:lnTo>
                    <a:pt x="1833" y="1833"/>
                  </a:lnTo>
                  <a:lnTo>
                    <a:pt x="440" y="1833"/>
                  </a:lnTo>
                  <a:lnTo>
                    <a:pt x="0" y="3190"/>
                  </a:lnTo>
                  <a:lnTo>
                    <a:pt x="2273" y="3190"/>
                  </a:lnTo>
                  <a:lnTo>
                    <a:pt x="2750" y="3666"/>
                  </a:lnTo>
                  <a:lnTo>
                    <a:pt x="3190" y="3666"/>
                  </a:lnTo>
                  <a:lnTo>
                    <a:pt x="4106" y="3190"/>
                  </a:lnTo>
                  <a:lnTo>
                    <a:pt x="4583" y="3190"/>
                  </a:lnTo>
                  <a:lnTo>
                    <a:pt x="5023" y="3666"/>
                  </a:lnTo>
                  <a:lnTo>
                    <a:pt x="5939" y="3666"/>
                  </a:lnTo>
                  <a:lnTo>
                    <a:pt x="5939" y="4583"/>
                  </a:lnTo>
                  <a:lnTo>
                    <a:pt x="7332" y="4583"/>
                  </a:lnTo>
                  <a:lnTo>
                    <a:pt x="7772" y="5023"/>
                  </a:lnTo>
                  <a:lnTo>
                    <a:pt x="7772" y="5499"/>
                  </a:lnTo>
                  <a:lnTo>
                    <a:pt x="8689" y="6416"/>
                  </a:lnTo>
                  <a:lnTo>
                    <a:pt x="9165" y="6856"/>
                  </a:lnTo>
                  <a:lnTo>
                    <a:pt x="10082" y="7772"/>
                  </a:lnTo>
                  <a:lnTo>
                    <a:pt x="10522" y="8249"/>
                  </a:lnTo>
                  <a:lnTo>
                    <a:pt x="10522" y="8689"/>
                  </a:lnTo>
                  <a:lnTo>
                    <a:pt x="10082" y="8689"/>
                  </a:lnTo>
                  <a:lnTo>
                    <a:pt x="9605" y="9605"/>
                  </a:lnTo>
                  <a:lnTo>
                    <a:pt x="9605" y="10082"/>
                  </a:lnTo>
                  <a:lnTo>
                    <a:pt x="9605" y="10522"/>
                  </a:lnTo>
                  <a:lnTo>
                    <a:pt x="10522" y="10522"/>
                  </a:lnTo>
                  <a:lnTo>
                    <a:pt x="10082" y="10082"/>
                  </a:lnTo>
                  <a:lnTo>
                    <a:pt x="13271" y="10082"/>
                  </a:lnTo>
                  <a:lnTo>
                    <a:pt x="13748" y="9605"/>
                  </a:lnTo>
                  <a:lnTo>
                    <a:pt x="14188" y="9165"/>
                  </a:lnTo>
                  <a:lnTo>
                    <a:pt x="14664" y="8689"/>
                  </a:lnTo>
                  <a:lnTo>
                    <a:pt x="15581" y="9165"/>
                  </a:lnTo>
                  <a:lnTo>
                    <a:pt x="16021" y="9165"/>
                  </a:lnTo>
                  <a:lnTo>
                    <a:pt x="16021" y="9605"/>
                  </a:lnTo>
                  <a:lnTo>
                    <a:pt x="16021" y="10082"/>
                  </a:lnTo>
                  <a:lnTo>
                    <a:pt x="17854" y="10082"/>
                  </a:lnTo>
                  <a:lnTo>
                    <a:pt x="19247" y="9165"/>
                  </a:lnTo>
                  <a:lnTo>
                    <a:pt x="20163" y="8249"/>
                  </a:lnTo>
                  <a:lnTo>
                    <a:pt x="21080" y="7772"/>
                  </a:lnTo>
                  <a:lnTo>
                    <a:pt x="22436" y="7772"/>
                  </a:lnTo>
                  <a:lnTo>
                    <a:pt x="22436" y="7332"/>
                  </a:lnTo>
                  <a:lnTo>
                    <a:pt x="23829" y="7332"/>
                  </a:lnTo>
                  <a:lnTo>
                    <a:pt x="23829" y="6856"/>
                  </a:lnTo>
                  <a:lnTo>
                    <a:pt x="23829" y="6416"/>
                  </a:lnTo>
                  <a:lnTo>
                    <a:pt x="24269" y="5939"/>
                  </a:lnTo>
                  <a:lnTo>
                    <a:pt x="24746" y="5023"/>
                  </a:lnTo>
                  <a:lnTo>
                    <a:pt x="25186" y="4583"/>
                  </a:lnTo>
                  <a:lnTo>
                    <a:pt x="26102" y="5499"/>
                  </a:lnTo>
                  <a:lnTo>
                    <a:pt x="27019" y="5499"/>
                  </a:lnTo>
                  <a:lnTo>
                    <a:pt x="27935" y="5939"/>
                  </a:lnTo>
                  <a:lnTo>
                    <a:pt x="27935" y="5499"/>
                  </a:lnTo>
                  <a:lnTo>
                    <a:pt x="30245" y="5499"/>
                  </a:lnTo>
                  <a:lnTo>
                    <a:pt x="29768" y="4106"/>
                  </a:lnTo>
                  <a:lnTo>
                    <a:pt x="29768" y="3666"/>
                  </a:lnTo>
                  <a:lnTo>
                    <a:pt x="29328" y="3190"/>
                  </a:lnTo>
                  <a:lnTo>
                    <a:pt x="27935" y="3190"/>
                  </a:lnTo>
                  <a:lnTo>
                    <a:pt x="27935" y="2750"/>
                  </a:lnTo>
                  <a:lnTo>
                    <a:pt x="27935" y="1357"/>
                  </a:lnTo>
                  <a:lnTo>
                    <a:pt x="26102" y="1357"/>
                  </a:lnTo>
                  <a:lnTo>
                    <a:pt x="25186" y="1833"/>
                  </a:lnTo>
                  <a:lnTo>
                    <a:pt x="24746" y="1357"/>
                  </a:lnTo>
                  <a:lnTo>
                    <a:pt x="24746" y="917"/>
                  </a:lnTo>
                  <a:lnTo>
                    <a:pt x="24746" y="440"/>
                  </a:lnTo>
                  <a:lnTo>
                    <a:pt x="23829" y="0"/>
                  </a:lnTo>
                  <a:lnTo>
                    <a:pt x="22913" y="0"/>
                  </a:lnTo>
                  <a:lnTo>
                    <a:pt x="22913" y="440"/>
                  </a:lnTo>
                  <a:lnTo>
                    <a:pt x="21996" y="917"/>
                  </a:lnTo>
                  <a:lnTo>
                    <a:pt x="21996"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258" name="Google Shape;1258;p50"/>
            <p:cNvSpPr/>
            <p:nvPr/>
          </p:nvSpPr>
          <p:spPr>
            <a:xfrm>
              <a:off x="5028356" y="4137118"/>
              <a:ext cx="7089" cy="7684"/>
            </a:xfrm>
            <a:custGeom>
              <a:avLst/>
              <a:gdLst/>
              <a:ahLst/>
              <a:cxnLst/>
              <a:rect l="l" t="t" r="r" b="b"/>
              <a:pathLst>
                <a:path w="441" h="478" extrusionOk="0">
                  <a:moveTo>
                    <a:pt x="0" y="477"/>
                  </a:moveTo>
                  <a:lnTo>
                    <a:pt x="440"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259" name="Google Shape;1259;p50"/>
            <p:cNvSpPr/>
            <p:nvPr/>
          </p:nvSpPr>
          <p:spPr>
            <a:xfrm>
              <a:off x="4431379" y="3820666"/>
              <a:ext cx="7684" cy="7089"/>
            </a:xfrm>
            <a:custGeom>
              <a:avLst/>
              <a:gdLst/>
              <a:ahLst/>
              <a:cxnLst/>
              <a:rect l="l" t="t" r="r" b="b"/>
              <a:pathLst>
                <a:path w="478" h="441" extrusionOk="0">
                  <a:moveTo>
                    <a:pt x="1" y="0"/>
                  </a:moveTo>
                  <a:lnTo>
                    <a:pt x="1" y="440"/>
                  </a:lnTo>
                  <a:lnTo>
                    <a:pt x="477" y="440"/>
                  </a:lnTo>
                  <a:lnTo>
                    <a:pt x="477"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260" name="Google Shape;1260;p50"/>
            <p:cNvSpPr/>
            <p:nvPr/>
          </p:nvSpPr>
          <p:spPr>
            <a:xfrm>
              <a:off x="4409581" y="3754067"/>
              <a:ext cx="802657" cy="685390"/>
            </a:xfrm>
            <a:custGeom>
              <a:avLst/>
              <a:gdLst/>
              <a:ahLst/>
              <a:cxnLst/>
              <a:rect l="l" t="t" r="r" b="b"/>
              <a:pathLst>
                <a:path w="49932" h="42637" extrusionOk="0">
                  <a:moveTo>
                    <a:pt x="9165" y="1"/>
                  </a:moveTo>
                  <a:lnTo>
                    <a:pt x="8249" y="477"/>
                  </a:lnTo>
                  <a:lnTo>
                    <a:pt x="7332" y="477"/>
                  </a:lnTo>
                  <a:lnTo>
                    <a:pt x="7332" y="917"/>
                  </a:lnTo>
                  <a:lnTo>
                    <a:pt x="5499" y="917"/>
                  </a:lnTo>
                  <a:lnTo>
                    <a:pt x="6416" y="1394"/>
                  </a:lnTo>
                  <a:lnTo>
                    <a:pt x="5939" y="1834"/>
                  </a:lnTo>
                  <a:lnTo>
                    <a:pt x="5499" y="2310"/>
                  </a:lnTo>
                  <a:lnTo>
                    <a:pt x="5499" y="1834"/>
                  </a:lnTo>
                  <a:lnTo>
                    <a:pt x="4583" y="1394"/>
                  </a:lnTo>
                  <a:lnTo>
                    <a:pt x="3666" y="1394"/>
                  </a:lnTo>
                  <a:lnTo>
                    <a:pt x="3190" y="917"/>
                  </a:lnTo>
                  <a:lnTo>
                    <a:pt x="2750" y="1834"/>
                  </a:lnTo>
                  <a:lnTo>
                    <a:pt x="2273" y="1394"/>
                  </a:lnTo>
                  <a:lnTo>
                    <a:pt x="1833" y="2310"/>
                  </a:lnTo>
                  <a:lnTo>
                    <a:pt x="1357" y="2750"/>
                  </a:lnTo>
                  <a:lnTo>
                    <a:pt x="1833" y="3227"/>
                  </a:lnTo>
                  <a:lnTo>
                    <a:pt x="1833" y="3667"/>
                  </a:lnTo>
                  <a:lnTo>
                    <a:pt x="2273" y="3227"/>
                  </a:lnTo>
                  <a:lnTo>
                    <a:pt x="2273" y="3667"/>
                  </a:lnTo>
                  <a:lnTo>
                    <a:pt x="1833" y="4143"/>
                  </a:lnTo>
                  <a:lnTo>
                    <a:pt x="2750" y="4143"/>
                  </a:lnTo>
                  <a:lnTo>
                    <a:pt x="3190" y="4583"/>
                  </a:lnTo>
                  <a:lnTo>
                    <a:pt x="2750" y="5060"/>
                  </a:lnTo>
                  <a:lnTo>
                    <a:pt x="2750" y="5500"/>
                  </a:lnTo>
                  <a:lnTo>
                    <a:pt x="2273" y="5976"/>
                  </a:lnTo>
                  <a:lnTo>
                    <a:pt x="2750" y="5976"/>
                  </a:lnTo>
                  <a:lnTo>
                    <a:pt x="2750" y="6416"/>
                  </a:lnTo>
                  <a:lnTo>
                    <a:pt x="2273" y="6893"/>
                  </a:lnTo>
                  <a:lnTo>
                    <a:pt x="1833" y="6416"/>
                  </a:lnTo>
                  <a:lnTo>
                    <a:pt x="1357" y="6893"/>
                  </a:lnTo>
                  <a:lnTo>
                    <a:pt x="1357" y="7809"/>
                  </a:lnTo>
                  <a:lnTo>
                    <a:pt x="2750" y="7809"/>
                  </a:lnTo>
                  <a:lnTo>
                    <a:pt x="2750" y="7333"/>
                  </a:lnTo>
                  <a:lnTo>
                    <a:pt x="3666" y="7809"/>
                  </a:lnTo>
                  <a:lnTo>
                    <a:pt x="4106" y="7809"/>
                  </a:lnTo>
                  <a:lnTo>
                    <a:pt x="4106" y="8249"/>
                  </a:lnTo>
                  <a:lnTo>
                    <a:pt x="4583" y="8726"/>
                  </a:lnTo>
                  <a:lnTo>
                    <a:pt x="4583" y="9166"/>
                  </a:lnTo>
                  <a:lnTo>
                    <a:pt x="5939" y="9166"/>
                  </a:lnTo>
                  <a:lnTo>
                    <a:pt x="6416" y="9642"/>
                  </a:lnTo>
                  <a:lnTo>
                    <a:pt x="6856" y="9642"/>
                  </a:lnTo>
                  <a:lnTo>
                    <a:pt x="7332" y="10082"/>
                  </a:lnTo>
                  <a:lnTo>
                    <a:pt x="7772" y="10559"/>
                  </a:lnTo>
                  <a:lnTo>
                    <a:pt x="7772" y="10082"/>
                  </a:lnTo>
                  <a:lnTo>
                    <a:pt x="8689" y="10082"/>
                  </a:lnTo>
                  <a:lnTo>
                    <a:pt x="9165" y="10559"/>
                  </a:lnTo>
                  <a:lnTo>
                    <a:pt x="9605" y="10559"/>
                  </a:lnTo>
                  <a:lnTo>
                    <a:pt x="10082" y="10082"/>
                  </a:lnTo>
                  <a:lnTo>
                    <a:pt x="10522" y="10999"/>
                  </a:lnTo>
                  <a:lnTo>
                    <a:pt x="10082" y="11475"/>
                  </a:lnTo>
                  <a:lnTo>
                    <a:pt x="10082" y="11915"/>
                  </a:lnTo>
                  <a:lnTo>
                    <a:pt x="10082" y="12392"/>
                  </a:lnTo>
                  <a:lnTo>
                    <a:pt x="10522" y="12392"/>
                  </a:lnTo>
                  <a:lnTo>
                    <a:pt x="10998" y="12832"/>
                  </a:lnTo>
                  <a:lnTo>
                    <a:pt x="10998" y="13308"/>
                  </a:lnTo>
                  <a:lnTo>
                    <a:pt x="10522" y="13308"/>
                  </a:lnTo>
                  <a:lnTo>
                    <a:pt x="10522" y="13748"/>
                  </a:lnTo>
                  <a:lnTo>
                    <a:pt x="9605" y="13748"/>
                  </a:lnTo>
                  <a:lnTo>
                    <a:pt x="9605" y="14225"/>
                  </a:lnTo>
                  <a:lnTo>
                    <a:pt x="8689" y="14225"/>
                  </a:lnTo>
                  <a:lnTo>
                    <a:pt x="8689" y="14665"/>
                  </a:lnTo>
                  <a:lnTo>
                    <a:pt x="8689" y="15141"/>
                  </a:lnTo>
                  <a:lnTo>
                    <a:pt x="8249" y="15141"/>
                  </a:lnTo>
                  <a:lnTo>
                    <a:pt x="7772" y="15581"/>
                  </a:lnTo>
                  <a:lnTo>
                    <a:pt x="7772" y="16058"/>
                  </a:lnTo>
                  <a:lnTo>
                    <a:pt x="7332" y="16498"/>
                  </a:lnTo>
                  <a:lnTo>
                    <a:pt x="7332" y="16974"/>
                  </a:lnTo>
                  <a:lnTo>
                    <a:pt x="6856" y="17414"/>
                  </a:lnTo>
                  <a:lnTo>
                    <a:pt x="6856" y="17891"/>
                  </a:lnTo>
                  <a:lnTo>
                    <a:pt x="6856" y="18331"/>
                  </a:lnTo>
                  <a:lnTo>
                    <a:pt x="6856" y="18807"/>
                  </a:lnTo>
                  <a:lnTo>
                    <a:pt x="7332" y="19247"/>
                  </a:lnTo>
                  <a:lnTo>
                    <a:pt x="6856" y="19247"/>
                  </a:lnTo>
                  <a:lnTo>
                    <a:pt x="6416" y="19724"/>
                  </a:lnTo>
                  <a:lnTo>
                    <a:pt x="5939" y="19724"/>
                  </a:lnTo>
                  <a:lnTo>
                    <a:pt x="5023" y="21080"/>
                  </a:lnTo>
                  <a:lnTo>
                    <a:pt x="5499" y="21557"/>
                  </a:lnTo>
                  <a:lnTo>
                    <a:pt x="5023" y="21997"/>
                  </a:lnTo>
                  <a:lnTo>
                    <a:pt x="5023" y="22473"/>
                  </a:lnTo>
                  <a:lnTo>
                    <a:pt x="3190" y="22473"/>
                  </a:lnTo>
                  <a:lnTo>
                    <a:pt x="3190" y="22913"/>
                  </a:lnTo>
                  <a:lnTo>
                    <a:pt x="3666" y="23390"/>
                  </a:lnTo>
                  <a:lnTo>
                    <a:pt x="3666" y="24306"/>
                  </a:lnTo>
                  <a:lnTo>
                    <a:pt x="4106" y="24746"/>
                  </a:lnTo>
                  <a:lnTo>
                    <a:pt x="4106" y="25223"/>
                  </a:lnTo>
                  <a:lnTo>
                    <a:pt x="4106" y="25663"/>
                  </a:lnTo>
                  <a:lnTo>
                    <a:pt x="3666" y="26139"/>
                  </a:lnTo>
                  <a:lnTo>
                    <a:pt x="3190" y="26579"/>
                  </a:lnTo>
                  <a:lnTo>
                    <a:pt x="3190" y="27056"/>
                  </a:lnTo>
                  <a:lnTo>
                    <a:pt x="2750" y="27056"/>
                  </a:lnTo>
                  <a:lnTo>
                    <a:pt x="2273" y="27496"/>
                  </a:lnTo>
                  <a:lnTo>
                    <a:pt x="2273" y="27972"/>
                  </a:lnTo>
                  <a:lnTo>
                    <a:pt x="1833" y="28412"/>
                  </a:lnTo>
                  <a:lnTo>
                    <a:pt x="2273" y="28889"/>
                  </a:lnTo>
                  <a:lnTo>
                    <a:pt x="2750" y="28889"/>
                  </a:lnTo>
                  <a:lnTo>
                    <a:pt x="2750" y="29329"/>
                  </a:lnTo>
                  <a:lnTo>
                    <a:pt x="2750" y="29805"/>
                  </a:lnTo>
                  <a:lnTo>
                    <a:pt x="2750" y="30245"/>
                  </a:lnTo>
                  <a:lnTo>
                    <a:pt x="2273" y="30245"/>
                  </a:lnTo>
                  <a:lnTo>
                    <a:pt x="1833" y="30722"/>
                  </a:lnTo>
                  <a:lnTo>
                    <a:pt x="917" y="30722"/>
                  </a:lnTo>
                  <a:lnTo>
                    <a:pt x="917" y="31162"/>
                  </a:lnTo>
                  <a:lnTo>
                    <a:pt x="440" y="31162"/>
                  </a:lnTo>
                  <a:lnTo>
                    <a:pt x="440" y="31638"/>
                  </a:lnTo>
                  <a:lnTo>
                    <a:pt x="0" y="32078"/>
                  </a:lnTo>
                  <a:lnTo>
                    <a:pt x="0" y="32995"/>
                  </a:lnTo>
                  <a:lnTo>
                    <a:pt x="440" y="34388"/>
                  </a:lnTo>
                  <a:lnTo>
                    <a:pt x="1357" y="33911"/>
                  </a:lnTo>
                  <a:lnTo>
                    <a:pt x="1833" y="34828"/>
                  </a:lnTo>
                  <a:lnTo>
                    <a:pt x="2273" y="34828"/>
                  </a:lnTo>
                  <a:lnTo>
                    <a:pt x="2750" y="35304"/>
                  </a:lnTo>
                  <a:lnTo>
                    <a:pt x="2750" y="36221"/>
                  </a:lnTo>
                  <a:lnTo>
                    <a:pt x="3666" y="36221"/>
                  </a:lnTo>
                  <a:lnTo>
                    <a:pt x="4106" y="37137"/>
                  </a:lnTo>
                  <a:lnTo>
                    <a:pt x="4106" y="37577"/>
                  </a:lnTo>
                  <a:lnTo>
                    <a:pt x="3666" y="38054"/>
                  </a:lnTo>
                  <a:lnTo>
                    <a:pt x="5023" y="38054"/>
                  </a:lnTo>
                  <a:lnTo>
                    <a:pt x="4583" y="38970"/>
                  </a:lnTo>
                  <a:lnTo>
                    <a:pt x="4583" y="39410"/>
                  </a:lnTo>
                  <a:lnTo>
                    <a:pt x="3666" y="39410"/>
                  </a:lnTo>
                  <a:lnTo>
                    <a:pt x="4106" y="39887"/>
                  </a:lnTo>
                  <a:lnTo>
                    <a:pt x="4106" y="40803"/>
                  </a:lnTo>
                  <a:lnTo>
                    <a:pt x="4583" y="41243"/>
                  </a:lnTo>
                  <a:lnTo>
                    <a:pt x="5023" y="41243"/>
                  </a:lnTo>
                  <a:lnTo>
                    <a:pt x="5499" y="41720"/>
                  </a:lnTo>
                  <a:lnTo>
                    <a:pt x="6416" y="42636"/>
                  </a:lnTo>
                  <a:lnTo>
                    <a:pt x="6416" y="42160"/>
                  </a:lnTo>
                  <a:lnTo>
                    <a:pt x="6416" y="41720"/>
                  </a:lnTo>
                  <a:lnTo>
                    <a:pt x="7772" y="41243"/>
                  </a:lnTo>
                  <a:lnTo>
                    <a:pt x="8689" y="41243"/>
                  </a:lnTo>
                  <a:lnTo>
                    <a:pt x="9165" y="40327"/>
                  </a:lnTo>
                  <a:lnTo>
                    <a:pt x="9605" y="40327"/>
                  </a:lnTo>
                  <a:lnTo>
                    <a:pt x="10522" y="40803"/>
                  </a:lnTo>
                  <a:lnTo>
                    <a:pt x="10998" y="40803"/>
                  </a:lnTo>
                  <a:lnTo>
                    <a:pt x="11438" y="39887"/>
                  </a:lnTo>
                  <a:lnTo>
                    <a:pt x="12355" y="39887"/>
                  </a:lnTo>
                  <a:lnTo>
                    <a:pt x="13271" y="40327"/>
                  </a:lnTo>
                  <a:lnTo>
                    <a:pt x="13748" y="40803"/>
                  </a:lnTo>
                  <a:lnTo>
                    <a:pt x="15104" y="40803"/>
                  </a:lnTo>
                  <a:lnTo>
                    <a:pt x="15581" y="41720"/>
                  </a:lnTo>
                  <a:lnTo>
                    <a:pt x="16497" y="41243"/>
                  </a:lnTo>
                  <a:lnTo>
                    <a:pt x="18330" y="41243"/>
                  </a:lnTo>
                  <a:lnTo>
                    <a:pt x="19687" y="41720"/>
                  </a:lnTo>
                  <a:lnTo>
                    <a:pt x="19687" y="41243"/>
                  </a:lnTo>
                  <a:lnTo>
                    <a:pt x="21080" y="41243"/>
                  </a:lnTo>
                  <a:lnTo>
                    <a:pt x="21520" y="41720"/>
                  </a:lnTo>
                  <a:lnTo>
                    <a:pt x="21996" y="41720"/>
                  </a:lnTo>
                  <a:lnTo>
                    <a:pt x="21996" y="42160"/>
                  </a:lnTo>
                  <a:lnTo>
                    <a:pt x="22436" y="42160"/>
                  </a:lnTo>
                  <a:lnTo>
                    <a:pt x="22913" y="41720"/>
                  </a:lnTo>
                  <a:lnTo>
                    <a:pt x="22913" y="40803"/>
                  </a:lnTo>
                  <a:lnTo>
                    <a:pt x="22913" y="40327"/>
                  </a:lnTo>
                  <a:lnTo>
                    <a:pt x="23829" y="39887"/>
                  </a:lnTo>
                  <a:lnTo>
                    <a:pt x="23829" y="39410"/>
                  </a:lnTo>
                  <a:lnTo>
                    <a:pt x="24746" y="39410"/>
                  </a:lnTo>
                  <a:lnTo>
                    <a:pt x="25186" y="38970"/>
                  </a:lnTo>
                  <a:lnTo>
                    <a:pt x="27495" y="38970"/>
                  </a:lnTo>
                  <a:lnTo>
                    <a:pt x="28412" y="38494"/>
                  </a:lnTo>
                  <a:lnTo>
                    <a:pt x="29328" y="38054"/>
                  </a:lnTo>
                  <a:lnTo>
                    <a:pt x="28852" y="37137"/>
                  </a:lnTo>
                  <a:lnTo>
                    <a:pt x="29328" y="36661"/>
                  </a:lnTo>
                  <a:lnTo>
                    <a:pt x="30245" y="36661"/>
                  </a:lnTo>
                  <a:lnTo>
                    <a:pt x="30245" y="36221"/>
                  </a:lnTo>
                  <a:lnTo>
                    <a:pt x="30245" y="35744"/>
                  </a:lnTo>
                  <a:lnTo>
                    <a:pt x="31161" y="34828"/>
                  </a:lnTo>
                  <a:lnTo>
                    <a:pt x="32994" y="34828"/>
                  </a:lnTo>
                  <a:lnTo>
                    <a:pt x="33911" y="33911"/>
                  </a:lnTo>
                  <a:lnTo>
                    <a:pt x="33434" y="33471"/>
                  </a:lnTo>
                  <a:lnTo>
                    <a:pt x="33434" y="32995"/>
                  </a:lnTo>
                  <a:lnTo>
                    <a:pt x="32518" y="32555"/>
                  </a:lnTo>
                  <a:lnTo>
                    <a:pt x="32518" y="32078"/>
                  </a:lnTo>
                  <a:lnTo>
                    <a:pt x="32518" y="31638"/>
                  </a:lnTo>
                  <a:lnTo>
                    <a:pt x="32518" y="30722"/>
                  </a:lnTo>
                  <a:lnTo>
                    <a:pt x="32518" y="29329"/>
                  </a:lnTo>
                  <a:lnTo>
                    <a:pt x="32994" y="28889"/>
                  </a:lnTo>
                  <a:lnTo>
                    <a:pt x="33434" y="28412"/>
                  </a:lnTo>
                  <a:lnTo>
                    <a:pt x="34351" y="27972"/>
                  </a:lnTo>
                  <a:lnTo>
                    <a:pt x="35267" y="27056"/>
                  </a:lnTo>
                  <a:lnTo>
                    <a:pt x="35744" y="26579"/>
                  </a:lnTo>
                  <a:lnTo>
                    <a:pt x="36184" y="26139"/>
                  </a:lnTo>
                  <a:lnTo>
                    <a:pt x="37100" y="25223"/>
                  </a:lnTo>
                  <a:lnTo>
                    <a:pt x="37577" y="24746"/>
                  </a:lnTo>
                  <a:lnTo>
                    <a:pt x="38493" y="24306"/>
                  </a:lnTo>
                  <a:lnTo>
                    <a:pt x="38493" y="23830"/>
                  </a:lnTo>
                  <a:lnTo>
                    <a:pt x="38933" y="23390"/>
                  </a:lnTo>
                  <a:lnTo>
                    <a:pt x="38933" y="22913"/>
                  </a:lnTo>
                  <a:lnTo>
                    <a:pt x="39410" y="22473"/>
                  </a:lnTo>
                  <a:lnTo>
                    <a:pt x="43992" y="22473"/>
                  </a:lnTo>
                  <a:lnTo>
                    <a:pt x="44432" y="21997"/>
                  </a:lnTo>
                  <a:lnTo>
                    <a:pt x="45349" y="21557"/>
                  </a:lnTo>
                  <a:lnTo>
                    <a:pt x="45825" y="21557"/>
                  </a:lnTo>
                  <a:lnTo>
                    <a:pt x="46265" y="21080"/>
                  </a:lnTo>
                  <a:lnTo>
                    <a:pt x="47658" y="21080"/>
                  </a:lnTo>
                  <a:lnTo>
                    <a:pt x="48098" y="20640"/>
                  </a:lnTo>
                  <a:lnTo>
                    <a:pt x="48575" y="20640"/>
                  </a:lnTo>
                  <a:lnTo>
                    <a:pt x="49015" y="19724"/>
                  </a:lnTo>
                  <a:lnTo>
                    <a:pt x="49491" y="19247"/>
                  </a:lnTo>
                  <a:lnTo>
                    <a:pt x="49491" y="18807"/>
                  </a:lnTo>
                  <a:lnTo>
                    <a:pt x="49931" y="18331"/>
                  </a:lnTo>
                  <a:lnTo>
                    <a:pt x="49931" y="17891"/>
                  </a:lnTo>
                  <a:lnTo>
                    <a:pt x="49931" y="16974"/>
                  </a:lnTo>
                  <a:lnTo>
                    <a:pt x="49491" y="17414"/>
                  </a:lnTo>
                  <a:lnTo>
                    <a:pt x="49015" y="16974"/>
                  </a:lnTo>
                  <a:lnTo>
                    <a:pt x="47658" y="16974"/>
                  </a:lnTo>
                  <a:lnTo>
                    <a:pt x="46742" y="16498"/>
                  </a:lnTo>
                  <a:lnTo>
                    <a:pt x="45825" y="16974"/>
                  </a:lnTo>
                  <a:lnTo>
                    <a:pt x="43992" y="16974"/>
                  </a:lnTo>
                  <a:lnTo>
                    <a:pt x="43992" y="16058"/>
                  </a:lnTo>
                  <a:lnTo>
                    <a:pt x="43076" y="16058"/>
                  </a:lnTo>
                  <a:lnTo>
                    <a:pt x="42599" y="15581"/>
                  </a:lnTo>
                  <a:lnTo>
                    <a:pt x="42599" y="14665"/>
                  </a:lnTo>
                  <a:lnTo>
                    <a:pt x="42159" y="14225"/>
                  </a:lnTo>
                  <a:lnTo>
                    <a:pt x="41683" y="13748"/>
                  </a:lnTo>
                  <a:lnTo>
                    <a:pt x="40326" y="14225"/>
                  </a:lnTo>
                  <a:lnTo>
                    <a:pt x="39410" y="14225"/>
                  </a:lnTo>
                  <a:lnTo>
                    <a:pt x="39410" y="13748"/>
                  </a:lnTo>
                  <a:lnTo>
                    <a:pt x="38933" y="13748"/>
                  </a:lnTo>
                  <a:lnTo>
                    <a:pt x="38017" y="13308"/>
                  </a:lnTo>
                  <a:lnTo>
                    <a:pt x="37100" y="13308"/>
                  </a:lnTo>
                  <a:lnTo>
                    <a:pt x="36660" y="12832"/>
                  </a:lnTo>
                  <a:lnTo>
                    <a:pt x="36184" y="12392"/>
                  </a:lnTo>
                  <a:lnTo>
                    <a:pt x="35744" y="11915"/>
                  </a:lnTo>
                  <a:lnTo>
                    <a:pt x="34827" y="11915"/>
                  </a:lnTo>
                  <a:lnTo>
                    <a:pt x="34351" y="10999"/>
                  </a:lnTo>
                  <a:lnTo>
                    <a:pt x="33434" y="10999"/>
                  </a:lnTo>
                  <a:lnTo>
                    <a:pt x="32994" y="10559"/>
                  </a:lnTo>
                  <a:lnTo>
                    <a:pt x="32518" y="10559"/>
                  </a:lnTo>
                  <a:lnTo>
                    <a:pt x="32518" y="10082"/>
                  </a:lnTo>
                  <a:lnTo>
                    <a:pt x="32078" y="10559"/>
                  </a:lnTo>
                  <a:lnTo>
                    <a:pt x="31601" y="10559"/>
                  </a:lnTo>
                  <a:lnTo>
                    <a:pt x="31601" y="10082"/>
                  </a:lnTo>
                  <a:lnTo>
                    <a:pt x="31601" y="9642"/>
                  </a:lnTo>
                  <a:lnTo>
                    <a:pt x="31161" y="8726"/>
                  </a:lnTo>
                  <a:lnTo>
                    <a:pt x="30685" y="8726"/>
                  </a:lnTo>
                  <a:lnTo>
                    <a:pt x="30685" y="8249"/>
                  </a:lnTo>
                  <a:lnTo>
                    <a:pt x="29768" y="7809"/>
                  </a:lnTo>
                  <a:lnTo>
                    <a:pt x="28852" y="8249"/>
                  </a:lnTo>
                  <a:lnTo>
                    <a:pt x="27935" y="7809"/>
                  </a:lnTo>
                  <a:lnTo>
                    <a:pt x="27495" y="7333"/>
                  </a:lnTo>
                  <a:lnTo>
                    <a:pt x="25662" y="7333"/>
                  </a:lnTo>
                  <a:lnTo>
                    <a:pt x="24746" y="6893"/>
                  </a:lnTo>
                  <a:lnTo>
                    <a:pt x="24269" y="5976"/>
                  </a:lnTo>
                  <a:lnTo>
                    <a:pt x="23353" y="5976"/>
                  </a:lnTo>
                  <a:lnTo>
                    <a:pt x="22913" y="5500"/>
                  </a:lnTo>
                  <a:lnTo>
                    <a:pt x="21080" y="5500"/>
                  </a:lnTo>
                  <a:lnTo>
                    <a:pt x="20163" y="5060"/>
                  </a:lnTo>
                  <a:lnTo>
                    <a:pt x="19687" y="5060"/>
                  </a:lnTo>
                  <a:lnTo>
                    <a:pt x="19247" y="5500"/>
                  </a:lnTo>
                  <a:lnTo>
                    <a:pt x="18770" y="4583"/>
                  </a:lnTo>
                  <a:lnTo>
                    <a:pt x="18330" y="4143"/>
                  </a:lnTo>
                  <a:lnTo>
                    <a:pt x="17854" y="4583"/>
                  </a:lnTo>
                  <a:lnTo>
                    <a:pt x="16937" y="4143"/>
                  </a:lnTo>
                  <a:lnTo>
                    <a:pt x="16497" y="4143"/>
                  </a:lnTo>
                  <a:lnTo>
                    <a:pt x="15104" y="3667"/>
                  </a:lnTo>
                  <a:lnTo>
                    <a:pt x="15104" y="3227"/>
                  </a:lnTo>
                  <a:lnTo>
                    <a:pt x="14188" y="3227"/>
                  </a:lnTo>
                  <a:lnTo>
                    <a:pt x="13748" y="2750"/>
                  </a:lnTo>
                  <a:lnTo>
                    <a:pt x="12355" y="2750"/>
                  </a:lnTo>
                  <a:lnTo>
                    <a:pt x="11915" y="2310"/>
                  </a:lnTo>
                  <a:lnTo>
                    <a:pt x="10998" y="1834"/>
                  </a:lnTo>
                  <a:lnTo>
                    <a:pt x="10082" y="2310"/>
                  </a:lnTo>
                  <a:lnTo>
                    <a:pt x="9605" y="1394"/>
                  </a:lnTo>
                  <a:lnTo>
                    <a:pt x="9165" y="917"/>
                  </a:lnTo>
                  <a:lnTo>
                    <a:pt x="9165" y="477"/>
                  </a:lnTo>
                  <a:lnTo>
                    <a:pt x="916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261" name="Google Shape;1261;p50"/>
            <p:cNvSpPr/>
            <p:nvPr/>
          </p:nvSpPr>
          <p:spPr>
            <a:xfrm>
              <a:off x="4298792" y="3871929"/>
              <a:ext cx="287598" cy="441998"/>
            </a:xfrm>
            <a:custGeom>
              <a:avLst/>
              <a:gdLst/>
              <a:ahLst/>
              <a:cxnLst/>
              <a:rect l="l" t="t" r="r" b="b"/>
              <a:pathLst>
                <a:path w="17891" h="27496" extrusionOk="0">
                  <a:moveTo>
                    <a:pt x="9642" y="1"/>
                  </a:moveTo>
                  <a:lnTo>
                    <a:pt x="9642" y="477"/>
                  </a:lnTo>
                  <a:lnTo>
                    <a:pt x="8249" y="477"/>
                  </a:lnTo>
                  <a:lnTo>
                    <a:pt x="8249" y="917"/>
                  </a:lnTo>
                  <a:lnTo>
                    <a:pt x="8249" y="1834"/>
                  </a:lnTo>
                  <a:lnTo>
                    <a:pt x="8249" y="2310"/>
                  </a:lnTo>
                  <a:lnTo>
                    <a:pt x="7809" y="2750"/>
                  </a:lnTo>
                  <a:lnTo>
                    <a:pt x="7809" y="3227"/>
                  </a:lnTo>
                  <a:lnTo>
                    <a:pt x="7809" y="4143"/>
                  </a:lnTo>
                  <a:lnTo>
                    <a:pt x="7332" y="4583"/>
                  </a:lnTo>
                  <a:lnTo>
                    <a:pt x="6892" y="5060"/>
                  </a:lnTo>
                  <a:lnTo>
                    <a:pt x="7332" y="5976"/>
                  </a:lnTo>
                  <a:lnTo>
                    <a:pt x="6892" y="6893"/>
                  </a:lnTo>
                  <a:lnTo>
                    <a:pt x="6416" y="7333"/>
                  </a:lnTo>
                  <a:lnTo>
                    <a:pt x="6416" y="8249"/>
                  </a:lnTo>
                  <a:lnTo>
                    <a:pt x="5976" y="8726"/>
                  </a:lnTo>
                  <a:lnTo>
                    <a:pt x="5499" y="9642"/>
                  </a:lnTo>
                  <a:lnTo>
                    <a:pt x="5059" y="10082"/>
                  </a:lnTo>
                  <a:lnTo>
                    <a:pt x="4583" y="10559"/>
                  </a:lnTo>
                  <a:lnTo>
                    <a:pt x="4583" y="10999"/>
                  </a:lnTo>
                  <a:lnTo>
                    <a:pt x="4143" y="11915"/>
                  </a:lnTo>
                  <a:lnTo>
                    <a:pt x="3666" y="12832"/>
                  </a:lnTo>
                  <a:lnTo>
                    <a:pt x="2310" y="12832"/>
                  </a:lnTo>
                  <a:lnTo>
                    <a:pt x="1833" y="13308"/>
                  </a:lnTo>
                  <a:lnTo>
                    <a:pt x="1833" y="13748"/>
                  </a:lnTo>
                  <a:lnTo>
                    <a:pt x="1833" y="14225"/>
                  </a:lnTo>
                  <a:lnTo>
                    <a:pt x="1833" y="14665"/>
                  </a:lnTo>
                  <a:lnTo>
                    <a:pt x="1393" y="15581"/>
                  </a:lnTo>
                  <a:lnTo>
                    <a:pt x="917" y="16058"/>
                  </a:lnTo>
                  <a:lnTo>
                    <a:pt x="917" y="16498"/>
                  </a:lnTo>
                  <a:lnTo>
                    <a:pt x="917" y="16974"/>
                  </a:lnTo>
                  <a:lnTo>
                    <a:pt x="1833" y="16974"/>
                  </a:lnTo>
                  <a:lnTo>
                    <a:pt x="2310" y="17414"/>
                  </a:lnTo>
                  <a:lnTo>
                    <a:pt x="2750" y="17414"/>
                  </a:lnTo>
                  <a:lnTo>
                    <a:pt x="3226" y="18331"/>
                  </a:lnTo>
                  <a:lnTo>
                    <a:pt x="3226" y="18807"/>
                  </a:lnTo>
                  <a:lnTo>
                    <a:pt x="2750" y="19247"/>
                  </a:lnTo>
                  <a:lnTo>
                    <a:pt x="2310" y="19724"/>
                  </a:lnTo>
                  <a:lnTo>
                    <a:pt x="2310" y="20164"/>
                  </a:lnTo>
                  <a:lnTo>
                    <a:pt x="1833" y="20640"/>
                  </a:lnTo>
                  <a:lnTo>
                    <a:pt x="2310" y="21080"/>
                  </a:lnTo>
                  <a:lnTo>
                    <a:pt x="1833" y="22473"/>
                  </a:lnTo>
                  <a:lnTo>
                    <a:pt x="1833" y="22913"/>
                  </a:lnTo>
                  <a:lnTo>
                    <a:pt x="1393" y="22913"/>
                  </a:lnTo>
                  <a:lnTo>
                    <a:pt x="917" y="23390"/>
                  </a:lnTo>
                  <a:lnTo>
                    <a:pt x="917" y="23830"/>
                  </a:lnTo>
                  <a:lnTo>
                    <a:pt x="477" y="24746"/>
                  </a:lnTo>
                  <a:lnTo>
                    <a:pt x="0" y="25223"/>
                  </a:lnTo>
                  <a:lnTo>
                    <a:pt x="0" y="25663"/>
                  </a:lnTo>
                  <a:lnTo>
                    <a:pt x="917" y="25663"/>
                  </a:lnTo>
                  <a:lnTo>
                    <a:pt x="1393" y="25223"/>
                  </a:lnTo>
                  <a:lnTo>
                    <a:pt x="2310" y="25663"/>
                  </a:lnTo>
                  <a:lnTo>
                    <a:pt x="2310" y="26139"/>
                  </a:lnTo>
                  <a:lnTo>
                    <a:pt x="3226" y="26139"/>
                  </a:lnTo>
                  <a:lnTo>
                    <a:pt x="3666" y="26579"/>
                  </a:lnTo>
                  <a:lnTo>
                    <a:pt x="4583" y="27056"/>
                  </a:lnTo>
                  <a:lnTo>
                    <a:pt x="5059" y="27496"/>
                  </a:lnTo>
                  <a:lnTo>
                    <a:pt x="5499" y="27056"/>
                  </a:lnTo>
                  <a:lnTo>
                    <a:pt x="5499" y="27496"/>
                  </a:lnTo>
                  <a:lnTo>
                    <a:pt x="5976" y="27496"/>
                  </a:lnTo>
                  <a:lnTo>
                    <a:pt x="7332" y="27056"/>
                  </a:lnTo>
                  <a:lnTo>
                    <a:pt x="6892" y="25663"/>
                  </a:lnTo>
                  <a:lnTo>
                    <a:pt x="6892" y="24746"/>
                  </a:lnTo>
                  <a:lnTo>
                    <a:pt x="7332" y="24306"/>
                  </a:lnTo>
                  <a:lnTo>
                    <a:pt x="7332" y="23830"/>
                  </a:lnTo>
                  <a:lnTo>
                    <a:pt x="7809" y="23830"/>
                  </a:lnTo>
                  <a:lnTo>
                    <a:pt x="7809" y="23390"/>
                  </a:lnTo>
                  <a:lnTo>
                    <a:pt x="8725" y="23390"/>
                  </a:lnTo>
                  <a:lnTo>
                    <a:pt x="9165" y="22913"/>
                  </a:lnTo>
                  <a:lnTo>
                    <a:pt x="9642" y="22473"/>
                  </a:lnTo>
                  <a:lnTo>
                    <a:pt x="9642" y="21997"/>
                  </a:lnTo>
                  <a:lnTo>
                    <a:pt x="9642" y="21557"/>
                  </a:lnTo>
                  <a:lnTo>
                    <a:pt x="9165" y="21557"/>
                  </a:lnTo>
                  <a:lnTo>
                    <a:pt x="8725" y="21080"/>
                  </a:lnTo>
                  <a:lnTo>
                    <a:pt x="9165" y="20640"/>
                  </a:lnTo>
                  <a:lnTo>
                    <a:pt x="9165" y="20164"/>
                  </a:lnTo>
                  <a:lnTo>
                    <a:pt x="9642" y="19724"/>
                  </a:lnTo>
                  <a:lnTo>
                    <a:pt x="10082" y="19724"/>
                  </a:lnTo>
                  <a:lnTo>
                    <a:pt x="10082" y="19247"/>
                  </a:lnTo>
                  <a:lnTo>
                    <a:pt x="10558" y="18807"/>
                  </a:lnTo>
                  <a:lnTo>
                    <a:pt x="10998" y="18331"/>
                  </a:lnTo>
                  <a:lnTo>
                    <a:pt x="10998" y="17891"/>
                  </a:lnTo>
                  <a:lnTo>
                    <a:pt x="10998" y="17414"/>
                  </a:lnTo>
                  <a:lnTo>
                    <a:pt x="10558" y="16974"/>
                  </a:lnTo>
                  <a:lnTo>
                    <a:pt x="10558" y="16058"/>
                  </a:lnTo>
                  <a:lnTo>
                    <a:pt x="10082" y="15581"/>
                  </a:lnTo>
                  <a:lnTo>
                    <a:pt x="10082" y="15141"/>
                  </a:lnTo>
                  <a:lnTo>
                    <a:pt x="10082" y="14665"/>
                  </a:lnTo>
                  <a:lnTo>
                    <a:pt x="11475" y="15141"/>
                  </a:lnTo>
                  <a:lnTo>
                    <a:pt x="11915" y="15141"/>
                  </a:lnTo>
                  <a:lnTo>
                    <a:pt x="11915" y="14665"/>
                  </a:lnTo>
                  <a:lnTo>
                    <a:pt x="12391" y="14225"/>
                  </a:lnTo>
                  <a:lnTo>
                    <a:pt x="11915" y="13748"/>
                  </a:lnTo>
                  <a:lnTo>
                    <a:pt x="12831" y="12392"/>
                  </a:lnTo>
                  <a:lnTo>
                    <a:pt x="12831" y="11915"/>
                  </a:lnTo>
                  <a:lnTo>
                    <a:pt x="14224" y="11915"/>
                  </a:lnTo>
                  <a:lnTo>
                    <a:pt x="13748" y="11475"/>
                  </a:lnTo>
                  <a:lnTo>
                    <a:pt x="13748" y="10999"/>
                  </a:lnTo>
                  <a:lnTo>
                    <a:pt x="13748" y="10559"/>
                  </a:lnTo>
                  <a:lnTo>
                    <a:pt x="13748" y="10082"/>
                  </a:lnTo>
                  <a:lnTo>
                    <a:pt x="14224" y="9642"/>
                  </a:lnTo>
                  <a:lnTo>
                    <a:pt x="14224" y="9166"/>
                  </a:lnTo>
                  <a:lnTo>
                    <a:pt x="14664" y="8726"/>
                  </a:lnTo>
                  <a:lnTo>
                    <a:pt x="14664" y="8249"/>
                  </a:lnTo>
                  <a:lnTo>
                    <a:pt x="15141" y="7809"/>
                  </a:lnTo>
                  <a:lnTo>
                    <a:pt x="15141" y="7333"/>
                  </a:lnTo>
                  <a:lnTo>
                    <a:pt x="15581" y="7333"/>
                  </a:lnTo>
                  <a:lnTo>
                    <a:pt x="15581" y="6893"/>
                  </a:lnTo>
                  <a:lnTo>
                    <a:pt x="16497" y="6893"/>
                  </a:lnTo>
                  <a:lnTo>
                    <a:pt x="16497" y="6416"/>
                  </a:lnTo>
                  <a:lnTo>
                    <a:pt x="17414" y="6416"/>
                  </a:lnTo>
                  <a:lnTo>
                    <a:pt x="17414" y="5976"/>
                  </a:lnTo>
                  <a:lnTo>
                    <a:pt x="17890" y="5976"/>
                  </a:lnTo>
                  <a:lnTo>
                    <a:pt x="17890" y="5500"/>
                  </a:lnTo>
                  <a:lnTo>
                    <a:pt x="17414" y="5060"/>
                  </a:lnTo>
                  <a:lnTo>
                    <a:pt x="16974" y="5060"/>
                  </a:lnTo>
                  <a:lnTo>
                    <a:pt x="16974" y="4583"/>
                  </a:lnTo>
                  <a:lnTo>
                    <a:pt x="16974" y="4143"/>
                  </a:lnTo>
                  <a:lnTo>
                    <a:pt x="17414" y="3667"/>
                  </a:lnTo>
                  <a:lnTo>
                    <a:pt x="16974" y="2750"/>
                  </a:lnTo>
                  <a:lnTo>
                    <a:pt x="16497" y="3227"/>
                  </a:lnTo>
                  <a:lnTo>
                    <a:pt x="16057" y="3227"/>
                  </a:lnTo>
                  <a:lnTo>
                    <a:pt x="15581" y="2750"/>
                  </a:lnTo>
                  <a:lnTo>
                    <a:pt x="14664" y="2750"/>
                  </a:lnTo>
                  <a:lnTo>
                    <a:pt x="14664" y="3227"/>
                  </a:lnTo>
                  <a:lnTo>
                    <a:pt x="14224" y="2750"/>
                  </a:lnTo>
                  <a:lnTo>
                    <a:pt x="13748" y="2310"/>
                  </a:lnTo>
                  <a:lnTo>
                    <a:pt x="13308" y="2310"/>
                  </a:lnTo>
                  <a:lnTo>
                    <a:pt x="12831" y="1834"/>
                  </a:lnTo>
                  <a:lnTo>
                    <a:pt x="11475" y="1834"/>
                  </a:lnTo>
                  <a:lnTo>
                    <a:pt x="11475" y="1394"/>
                  </a:lnTo>
                  <a:lnTo>
                    <a:pt x="10998" y="917"/>
                  </a:lnTo>
                  <a:lnTo>
                    <a:pt x="10998" y="477"/>
                  </a:lnTo>
                  <a:lnTo>
                    <a:pt x="10558" y="477"/>
                  </a:lnTo>
                  <a:lnTo>
                    <a:pt x="9642"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262" name="Google Shape;1262;p50"/>
            <p:cNvSpPr/>
            <p:nvPr/>
          </p:nvSpPr>
          <p:spPr>
            <a:xfrm>
              <a:off x="5123826" y="4240256"/>
              <a:ext cx="73672" cy="44206"/>
            </a:xfrm>
            <a:custGeom>
              <a:avLst/>
              <a:gdLst/>
              <a:ahLst/>
              <a:cxnLst/>
              <a:rect l="l" t="t" r="r" b="b"/>
              <a:pathLst>
                <a:path w="4583" h="2750" extrusionOk="0">
                  <a:moveTo>
                    <a:pt x="2310" y="0"/>
                  </a:moveTo>
                  <a:lnTo>
                    <a:pt x="1833" y="477"/>
                  </a:lnTo>
                  <a:lnTo>
                    <a:pt x="2310" y="917"/>
                  </a:lnTo>
                  <a:lnTo>
                    <a:pt x="0" y="917"/>
                  </a:lnTo>
                  <a:lnTo>
                    <a:pt x="0" y="1393"/>
                  </a:lnTo>
                  <a:lnTo>
                    <a:pt x="1833" y="1393"/>
                  </a:lnTo>
                  <a:lnTo>
                    <a:pt x="2310" y="2310"/>
                  </a:lnTo>
                  <a:lnTo>
                    <a:pt x="2750" y="2310"/>
                  </a:lnTo>
                  <a:lnTo>
                    <a:pt x="2750" y="2750"/>
                  </a:lnTo>
                  <a:lnTo>
                    <a:pt x="3226" y="2750"/>
                  </a:lnTo>
                  <a:lnTo>
                    <a:pt x="3666" y="2310"/>
                  </a:lnTo>
                  <a:lnTo>
                    <a:pt x="3666" y="1833"/>
                  </a:lnTo>
                  <a:lnTo>
                    <a:pt x="4143" y="1833"/>
                  </a:lnTo>
                  <a:lnTo>
                    <a:pt x="4583" y="917"/>
                  </a:lnTo>
                  <a:lnTo>
                    <a:pt x="4143" y="1393"/>
                  </a:lnTo>
                  <a:lnTo>
                    <a:pt x="3666" y="1393"/>
                  </a:lnTo>
                  <a:lnTo>
                    <a:pt x="3226" y="917"/>
                  </a:lnTo>
                  <a:lnTo>
                    <a:pt x="3226" y="477"/>
                  </a:lnTo>
                  <a:lnTo>
                    <a:pt x="231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263" name="Google Shape;1263;p50"/>
            <p:cNvSpPr/>
            <p:nvPr/>
          </p:nvSpPr>
          <p:spPr>
            <a:xfrm>
              <a:off x="5226947" y="4233183"/>
              <a:ext cx="37149" cy="21814"/>
            </a:xfrm>
            <a:custGeom>
              <a:avLst/>
              <a:gdLst/>
              <a:ahLst/>
              <a:cxnLst/>
              <a:rect l="l" t="t" r="r" b="b"/>
              <a:pathLst>
                <a:path w="2311" h="1357" extrusionOk="0">
                  <a:moveTo>
                    <a:pt x="1" y="0"/>
                  </a:moveTo>
                  <a:lnTo>
                    <a:pt x="1" y="440"/>
                  </a:lnTo>
                  <a:lnTo>
                    <a:pt x="477" y="917"/>
                  </a:lnTo>
                  <a:lnTo>
                    <a:pt x="917" y="917"/>
                  </a:lnTo>
                  <a:lnTo>
                    <a:pt x="1834" y="1357"/>
                  </a:lnTo>
                  <a:lnTo>
                    <a:pt x="2310" y="1357"/>
                  </a:lnTo>
                  <a:lnTo>
                    <a:pt x="2310" y="917"/>
                  </a:lnTo>
                  <a:lnTo>
                    <a:pt x="1834" y="440"/>
                  </a:lnTo>
                  <a:lnTo>
                    <a:pt x="917" y="440"/>
                  </a:lnTo>
                  <a:lnTo>
                    <a:pt x="477"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264" name="Google Shape;1264;p50"/>
            <p:cNvSpPr/>
            <p:nvPr/>
          </p:nvSpPr>
          <p:spPr>
            <a:xfrm>
              <a:off x="5028356" y="4292114"/>
              <a:ext cx="29482" cy="29482"/>
            </a:xfrm>
            <a:custGeom>
              <a:avLst/>
              <a:gdLst/>
              <a:ahLst/>
              <a:cxnLst/>
              <a:rect l="l" t="t" r="r" b="b"/>
              <a:pathLst>
                <a:path w="1834" h="1834" extrusionOk="0">
                  <a:moveTo>
                    <a:pt x="917" y="0"/>
                  </a:moveTo>
                  <a:lnTo>
                    <a:pt x="917" y="440"/>
                  </a:lnTo>
                  <a:lnTo>
                    <a:pt x="0" y="440"/>
                  </a:lnTo>
                  <a:lnTo>
                    <a:pt x="0" y="917"/>
                  </a:lnTo>
                  <a:lnTo>
                    <a:pt x="0" y="1833"/>
                  </a:lnTo>
                  <a:lnTo>
                    <a:pt x="917" y="917"/>
                  </a:lnTo>
                  <a:lnTo>
                    <a:pt x="1357" y="917"/>
                  </a:lnTo>
                  <a:lnTo>
                    <a:pt x="1357" y="440"/>
                  </a:lnTo>
                  <a:lnTo>
                    <a:pt x="1833"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265" name="Google Shape;1265;p50"/>
            <p:cNvSpPr/>
            <p:nvPr/>
          </p:nvSpPr>
          <p:spPr>
            <a:xfrm>
              <a:off x="4932292" y="3408133"/>
              <a:ext cx="7684" cy="7089"/>
            </a:xfrm>
            <a:custGeom>
              <a:avLst/>
              <a:gdLst/>
              <a:ahLst/>
              <a:cxnLst/>
              <a:rect l="l" t="t" r="r" b="b"/>
              <a:pathLst>
                <a:path w="478" h="441" extrusionOk="0">
                  <a:moveTo>
                    <a:pt x="477" y="1"/>
                  </a:moveTo>
                  <a:lnTo>
                    <a:pt x="1" y="44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266" name="Google Shape;1266;p50"/>
            <p:cNvSpPr/>
            <p:nvPr/>
          </p:nvSpPr>
          <p:spPr>
            <a:xfrm>
              <a:off x="5492136" y="3953253"/>
              <a:ext cx="7684" cy="7089"/>
            </a:xfrm>
            <a:custGeom>
              <a:avLst/>
              <a:gdLst/>
              <a:ahLst/>
              <a:cxnLst/>
              <a:rect l="l" t="t" r="r" b="b"/>
              <a:pathLst>
                <a:path w="478" h="441" extrusionOk="0">
                  <a:moveTo>
                    <a:pt x="477" y="1"/>
                  </a:moveTo>
                  <a:lnTo>
                    <a:pt x="1" y="44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267" name="Google Shape;1267;p50"/>
            <p:cNvSpPr/>
            <p:nvPr/>
          </p:nvSpPr>
          <p:spPr>
            <a:xfrm>
              <a:off x="4822098" y="3290271"/>
              <a:ext cx="758451" cy="743742"/>
            </a:xfrm>
            <a:custGeom>
              <a:avLst/>
              <a:gdLst/>
              <a:ahLst/>
              <a:cxnLst/>
              <a:rect l="l" t="t" r="r" b="b"/>
              <a:pathLst>
                <a:path w="47182" h="46267" extrusionOk="0">
                  <a:moveTo>
                    <a:pt x="28412" y="1"/>
                  </a:moveTo>
                  <a:lnTo>
                    <a:pt x="27935" y="441"/>
                  </a:lnTo>
                  <a:lnTo>
                    <a:pt x="26579" y="441"/>
                  </a:lnTo>
                  <a:lnTo>
                    <a:pt x="26102" y="917"/>
                  </a:lnTo>
                  <a:lnTo>
                    <a:pt x="26102" y="1357"/>
                  </a:lnTo>
                  <a:lnTo>
                    <a:pt x="26102" y="1834"/>
                  </a:lnTo>
                  <a:lnTo>
                    <a:pt x="25662" y="2274"/>
                  </a:lnTo>
                  <a:lnTo>
                    <a:pt x="25662" y="2750"/>
                  </a:lnTo>
                  <a:lnTo>
                    <a:pt x="25662" y="3667"/>
                  </a:lnTo>
                  <a:lnTo>
                    <a:pt x="25662" y="4583"/>
                  </a:lnTo>
                  <a:lnTo>
                    <a:pt x="24746" y="4583"/>
                  </a:lnTo>
                  <a:lnTo>
                    <a:pt x="24269" y="5023"/>
                  </a:lnTo>
                  <a:lnTo>
                    <a:pt x="23829" y="5023"/>
                  </a:lnTo>
                  <a:lnTo>
                    <a:pt x="22913" y="5500"/>
                  </a:lnTo>
                  <a:lnTo>
                    <a:pt x="21996" y="5940"/>
                  </a:lnTo>
                  <a:lnTo>
                    <a:pt x="21080" y="5940"/>
                  </a:lnTo>
                  <a:lnTo>
                    <a:pt x="20163" y="6416"/>
                  </a:lnTo>
                  <a:lnTo>
                    <a:pt x="20163" y="6856"/>
                  </a:lnTo>
                  <a:lnTo>
                    <a:pt x="21520" y="6856"/>
                  </a:lnTo>
                  <a:lnTo>
                    <a:pt x="21996" y="7333"/>
                  </a:lnTo>
                  <a:lnTo>
                    <a:pt x="21520" y="7773"/>
                  </a:lnTo>
                  <a:lnTo>
                    <a:pt x="21520" y="8249"/>
                  </a:lnTo>
                  <a:lnTo>
                    <a:pt x="20603" y="7773"/>
                  </a:lnTo>
                  <a:lnTo>
                    <a:pt x="18770" y="7773"/>
                  </a:lnTo>
                  <a:lnTo>
                    <a:pt x="18770" y="7333"/>
                  </a:lnTo>
                  <a:lnTo>
                    <a:pt x="17414" y="7333"/>
                  </a:lnTo>
                  <a:lnTo>
                    <a:pt x="16497" y="6856"/>
                  </a:lnTo>
                  <a:lnTo>
                    <a:pt x="15581" y="6416"/>
                  </a:lnTo>
                  <a:lnTo>
                    <a:pt x="15581" y="6856"/>
                  </a:lnTo>
                  <a:lnTo>
                    <a:pt x="14664" y="6416"/>
                  </a:lnTo>
                  <a:lnTo>
                    <a:pt x="15104" y="5940"/>
                  </a:lnTo>
                  <a:lnTo>
                    <a:pt x="14664" y="5500"/>
                  </a:lnTo>
                  <a:lnTo>
                    <a:pt x="14664" y="5023"/>
                  </a:lnTo>
                  <a:lnTo>
                    <a:pt x="15104" y="4583"/>
                  </a:lnTo>
                  <a:lnTo>
                    <a:pt x="14188" y="4583"/>
                  </a:lnTo>
                  <a:lnTo>
                    <a:pt x="13271" y="4107"/>
                  </a:lnTo>
                  <a:lnTo>
                    <a:pt x="12831" y="4107"/>
                  </a:lnTo>
                  <a:lnTo>
                    <a:pt x="12831" y="4583"/>
                  </a:lnTo>
                  <a:lnTo>
                    <a:pt x="12355" y="5500"/>
                  </a:lnTo>
                  <a:lnTo>
                    <a:pt x="12355" y="6416"/>
                  </a:lnTo>
                  <a:lnTo>
                    <a:pt x="12355" y="6856"/>
                  </a:lnTo>
                  <a:lnTo>
                    <a:pt x="13271" y="7773"/>
                  </a:lnTo>
                  <a:lnTo>
                    <a:pt x="12831" y="8249"/>
                  </a:lnTo>
                  <a:lnTo>
                    <a:pt x="12831" y="8689"/>
                  </a:lnTo>
                  <a:lnTo>
                    <a:pt x="12831" y="9166"/>
                  </a:lnTo>
                  <a:lnTo>
                    <a:pt x="13271" y="9606"/>
                  </a:lnTo>
                  <a:lnTo>
                    <a:pt x="13271" y="10083"/>
                  </a:lnTo>
                  <a:lnTo>
                    <a:pt x="12355" y="10083"/>
                  </a:lnTo>
                  <a:lnTo>
                    <a:pt x="11915" y="9606"/>
                  </a:lnTo>
                  <a:lnTo>
                    <a:pt x="10998" y="9606"/>
                  </a:lnTo>
                  <a:lnTo>
                    <a:pt x="11438" y="9166"/>
                  </a:lnTo>
                  <a:lnTo>
                    <a:pt x="10522" y="9166"/>
                  </a:lnTo>
                  <a:lnTo>
                    <a:pt x="9165" y="9606"/>
                  </a:lnTo>
                  <a:lnTo>
                    <a:pt x="8689" y="9166"/>
                  </a:lnTo>
                  <a:lnTo>
                    <a:pt x="8689" y="9606"/>
                  </a:lnTo>
                  <a:lnTo>
                    <a:pt x="7772" y="9606"/>
                  </a:lnTo>
                  <a:lnTo>
                    <a:pt x="7772" y="9166"/>
                  </a:lnTo>
                  <a:lnTo>
                    <a:pt x="7772" y="8249"/>
                  </a:lnTo>
                  <a:lnTo>
                    <a:pt x="6856" y="8249"/>
                  </a:lnTo>
                  <a:lnTo>
                    <a:pt x="6856" y="7773"/>
                  </a:lnTo>
                  <a:lnTo>
                    <a:pt x="5939" y="7333"/>
                  </a:lnTo>
                  <a:lnTo>
                    <a:pt x="5499" y="7773"/>
                  </a:lnTo>
                  <a:lnTo>
                    <a:pt x="5499" y="8249"/>
                  </a:lnTo>
                  <a:lnTo>
                    <a:pt x="4583" y="8249"/>
                  </a:lnTo>
                  <a:lnTo>
                    <a:pt x="4106" y="7773"/>
                  </a:lnTo>
                  <a:lnTo>
                    <a:pt x="2750" y="7773"/>
                  </a:lnTo>
                  <a:lnTo>
                    <a:pt x="2273" y="7333"/>
                  </a:lnTo>
                  <a:lnTo>
                    <a:pt x="1833" y="8249"/>
                  </a:lnTo>
                  <a:lnTo>
                    <a:pt x="440" y="8249"/>
                  </a:lnTo>
                  <a:lnTo>
                    <a:pt x="440" y="8689"/>
                  </a:lnTo>
                  <a:lnTo>
                    <a:pt x="1833" y="8689"/>
                  </a:lnTo>
                  <a:lnTo>
                    <a:pt x="1833" y="9166"/>
                  </a:lnTo>
                  <a:lnTo>
                    <a:pt x="1833" y="9606"/>
                  </a:lnTo>
                  <a:lnTo>
                    <a:pt x="1357" y="9606"/>
                  </a:lnTo>
                  <a:lnTo>
                    <a:pt x="1357" y="10083"/>
                  </a:lnTo>
                  <a:lnTo>
                    <a:pt x="440" y="10083"/>
                  </a:lnTo>
                  <a:lnTo>
                    <a:pt x="0" y="10522"/>
                  </a:lnTo>
                  <a:lnTo>
                    <a:pt x="440" y="10522"/>
                  </a:lnTo>
                  <a:lnTo>
                    <a:pt x="917" y="10999"/>
                  </a:lnTo>
                  <a:lnTo>
                    <a:pt x="1833" y="11916"/>
                  </a:lnTo>
                  <a:lnTo>
                    <a:pt x="1833" y="11439"/>
                  </a:lnTo>
                  <a:lnTo>
                    <a:pt x="2750" y="11916"/>
                  </a:lnTo>
                  <a:lnTo>
                    <a:pt x="2750" y="11439"/>
                  </a:lnTo>
                  <a:lnTo>
                    <a:pt x="3190" y="11439"/>
                  </a:lnTo>
                  <a:lnTo>
                    <a:pt x="3190" y="11916"/>
                  </a:lnTo>
                  <a:lnTo>
                    <a:pt x="4106" y="12832"/>
                  </a:lnTo>
                  <a:lnTo>
                    <a:pt x="4583" y="12832"/>
                  </a:lnTo>
                  <a:lnTo>
                    <a:pt x="4583" y="13272"/>
                  </a:lnTo>
                  <a:lnTo>
                    <a:pt x="5023" y="13272"/>
                  </a:lnTo>
                  <a:lnTo>
                    <a:pt x="5023" y="13749"/>
                  </a:lnTo>
                  <a:lnTo>
                    <a:pt x="5023" y="14188"/>
                  </a:lnTo>
                  <a:lnTo>
                    <a:pt x="7332" y="14188"/>
                  </a:lnTo>
                  <a:lnTo>
                    <a:pt x="6856" y="14665"/>
                  </a:lnTo>
                  <a:lnTo>
                    <a:pt x="7332" y="14665"/>
                  </a:lnTo>
                  <a:lnTo>
                    <a:pt x="7772" y="15105"/>
                  </a:lnTo>
                  <a:lnTo>
                    <a:pt x="7332" y="16021"/>
                  </a:lnTo>
                  <a:lnTo>
                    <a:pt x="7772" y="16021"/>
                  </a:lnTo>
                  <a:lnTo>
                    <a:pt x="8249" y="16498"/>
                  </a:lnTo>
                  <a:lnTo>
                    <a:pt x="8249" y="16938"/>
                  </a:lnTo>
                  <a:lnTo>
                    <a:pt x="8689" y="16938"/>
                  </a:lnTo>
                  <a:lnTo>
                    <a:pt x="8689" y="17415"/>
                  </a:lnTo>
                  <a:lnTo>
                    <a:pt x="7772" y="18331"/>
                  </a:lnTo>
                  <a:lnTo>
                    <a:pt x="8249" y="18771"/>
                  </a:lnTo>
                  <a:lnTo>
                    <a:pt x="8689" y="19687"/>
                  </a:lnTo>
                  <a:lnTo>
                    <a:pt x="9165" y="19687"/>
                  </a:lnTo>
                  <a:lnTo>
                    <a:pt x="9165" y="20604"/>
                  </a:lnTo>
                  <a:lnTo>
                    <a:pt x="9605" y="21081"/>
                  </a:lnTo>
                  <a:lnTo>
                    <a:pt x="9605" y="21521"/>
                  </a:lnTo>
                  <a:lnTo>
                    <a:pt x="10522" y="21997"/>
                  </a:lnTo>
                  <a:lnTo>
                    <a:pt x="10998" y="21521"/>
                  </a:lnTo>
                  <a:lnTo>
                    <a:pt x="11438" y="21997"/>
                  </a:lnTo>
                  <a:lnTo>
                    <a:pt x="11438" y="22437"/>
                  </a:lnTo>
                  <a:lnTo>
                    <a:pt x="10998" y="22914"/>
                  </a:lnTo>
                  <a:lnTo>
                    <a:pt x="11438" y="22914"/>
                  </a:lnTo>
                  <a:lnTo>
                    <a:pt x="10998" y="23830"/>
                  </a:lnTo>
                  <a:lnTo>
                    <a:pt x="10998" y="24747"/>
                  </a:lnTo>
                  <a:lnTo>
                    <a:pt x="10998" y="25187"/>
                  </a:lnTo>
                  <a:lnTo>
                    <a:pt x="10522" y="25663"/>
                  </a:lnTo>
                  <a:lnTo>
                    <a:pt x="10522" y="26103"/>
                  </a:lnTo>
                  <a:lnTo>
                    <a:pt x="10998" y="26103"/>
                  </a:lnTo>
                  <a:lnTo>
                    <a:pt x="10998" y="26580"/>
                  </a:lnTo>
                  <a:lnTo>
                    <a:pt x="10998" y="27020"/>
                  </a:lnTo>
                  <a:lnTo>
                    <a:pt x="11438" y="27496"/>
                  </a:lnTo>
                  <a:lnTo>
                    <a:pt x="11438" y="27936"/>
                  </a:lnTo>
                  <a:lnTo>
                    <a:pt x="11915" y="28853"/>
                  </a:lnTo>
                  <a:lnTo>
                    <a:pt x="11915" y="29329"/>
                  </a:lnTo>
                  <a:lnTo>
                    <a:pt x="11438" y="28853"/>
                  </a:lnTo>
                  <a:lnTo>
                    <a:pt x="10998" y="28413"/>
                  </a:lnTo>
                  <a:lnTo>
                    <a:pt x="10998" y="27936"/>
                  </a:lnTo>
                  <a:lnTo>
                    <a:pt x="10522" y="27496"/>
                  </a:lnTo>
                  <a:lnTo>
                    <a:pt x="10522" y="27020"/>
                  </a:lnTo>
                  <a:lnTo>
                    <a:pt x="10082" y="26580"/>
                  </a:lnTo>
                  <a:lnTo>
                    <a:pt x="10082" y="26103"/>
                  </a:lnTo>
                  <a:lnTo>
                    <a:pt x="9605" y="26580"/>
                  </a:lnTo>
                  <a:lnTo>
                    <a:pt x="9605" y="27936"/>
                  </a:lnTo>
                  <a:lnTo>
                    <a:pt x="9605" y="28413"/>
                  </a:lnTo>
                  <a:lnTo>
                    <a:pt x="9165" y="29329"/>
                  </a:lnTo>
                  <a:lnTo>
                    <a:pt x="9165" y="30246"/>
                  </a:lnTo>
                  <a:lnTo>
                    <a:pt x="8689" y="30246"/>
                  </a:lnTo>
                  <a:lnTo>
                    <a:pt x="9605" y="30686"/>
                  </a:lnTo>
                  <a:lnTo>
                    <a:pt x="9605" y="31162"/>
                  </a:lnTo>
                  <a:lnTo>
                    <a:pt x="8249" y="31162"/>
                  </a:lnTo>
                  <a:lnTo>
                    <a:pt x="8249" y="31602"/>
                  </a:lnTo>
                  <a:lnTo>
                    <a:pt x="8689" y="32079"/>
                  </a:lnTo>
                  <a:lnTo>
                    <a:pt x="7772" y="32519"/>
                  </a:lnTo>
                  <a:lnTo>
                    <a:pt x="8249" y="32995"/>
                  </a:lnTo>
                  <a:lnTo>
                    <a:pt x="7772" y="32995"/>
                  </a:lnTo>
                  <a:lnTo>
                    <a:pt x="7772" y="34352"/>
                  </a:lnTo>
                  <a:lnTo>
                    <a:pt x="7332" y="34352"/>
                  </a:lnTo>
                  <a:lnTo>
                    <a:pt x="6856" y="34828"/>
                  </a:lnTo>
                  <a:lnTo>
                    <a:pt x="6856" y="35268"/>
                  </a:lnTo>
                  <a:lnTo>
                    <a:pt x="5939" y="36185"/>
                  </a:lnTo>
                  <a:lnTo>
                    <a:pt x="5023" y="37101"/>
                  </a:lnTo>
                  <a:lnTo>
                    <a:pt x="5023" y="37578"/>
                  </a:lnTo>
                  <a:lnTo>
                    <a:pt x="5499" y="37578"/>
                  </a:lnTo>
                  <a:lnTo>
                    <a:pt x="5939" y="38494"/>
                  </a:lnTo>
                  <a:lnTo>
                    <a:pt x="5939" y="38934"/>
                  </a:lnTo>
                  <a:lnTo>
                    <a:pt x="5939" y="39411"/>
                  </a:lnTo>
                  <a:lnTo>
                    <a:pt x="6416" y="39411"/>
                  </a:lnTo>
                  <a:lnTo>
                    <a:pt x="6856" y="38934"/>
                  </a:lnTo>
                  <a:lnTo>
                    <a:pt x="6856" y="39411"/>
                  </a:lnTo>
                  <a:lnTo>
                    <a:pt x="7772" y="39851"/>
                  </a:lnTo>
                  <a:lnTo>
                    <a:pt x="8689" y="39851"/>
                  </a:lnTo>
                  <a:lnTo>
                    <a:pt x="9165" y="40767"/>
                  </a:lnTo>
                  <a:lnTo>
                    <a:pt x="10082" y="40767"/>
                  </a:lnTo>
                  <a:lnTo>
                    <a:pt x="10522" y="41244"/>
                  </a:lnTo>
                  <a:lnTo>
                    <a:pt x="10998" y="41684"/>
                  </a:lnTo>
                  <a:lnTo>
                    <a:pt x="11438" y="42160"/>
                  </a:lnTo>
                  <a:lnTo>
                    <a:pt x="12355" y="42160"/>
                  </a:lnTo>
                  <a:lnTo>
                    <a:pt x="13271" y="42600"/>
                  </a:lnTo>
                  <a:lnTo>
                    <a:pt x="13748" y="42600"/>
                  </a:lnTo>
                  <a:lnTo>
                    <a:pt x="13748" y="43077"/>
                  </a:lnTo>
                  <a:lnTo>
                    <a:pt x="14664" y="43077"/>
                  </a:lnTo>
                  <a:lnTo>
                    <a:pt x="16021" y="42600"/>
                  </a:lnTo>
                  <a:lnTo>
                    <a:pt x="16497" y="43077"/>
                  </a:lnTo>
                  <a:lnTo>
                    <a:pt x="16937" y="43517"/>
                  </a:lnTo>
                  <a:lnTo>
                    <a:pt x="16937" y="44433"/>
                  </a:lnTo>
                  <a:lnTo>
                    <a:pt x="17414" y="44910"/>
                  </a:lnTo>
                  <a:lnTo>
                    <a:pt x="18330" y="44910"/>
                  </a:lnTo>
                  <a:lnTo>
                    <a:pt x="18330" y="44433"/>
                  </a:lnTo>
                  <a:lnTo>
                    <a:pt x="18770" y="44433"/>
                  </a:lnTo>
                  <a:lnTo>
                    <a:pt x="19247" y="43993"/>
                  </a:lnTo>
                  <a:lnTo>
                    <a:pt x="19687" y="43993"/>
                  </a:lnTo>
                  <a:lnTo>
                    <a:pt x="20163" y="44433"/>
                  </a:lnTo>
                  <a:lnTo>
                    <a:pt x="20163" y="45350"/>
                  </a:lnTo>
                  <a:lnTo>
                    <a:pt x="20163" y="45826"/>
                  </a:lnTo>
                  <a:lnTo>
                    <a:pt x="21080" y="45350"/>
                  </a:lnTo>
                  <a:lnTo>
                    <a:pt x="21996" y="45826"/>
                  </a:lnTo>
                  <a:lnTo>
                    <a:pt x="23353" y="45826"/>
                  </a:lnTo>
                  <a:lnTo>
                    <a:pt x="23829" y="46266"/>
                  </a:lnTo>
                  <a:lnTo>
                    <a:pt x="24269" y="45826"/>
                  </a:lnTo>
                  <a:lnTo>
                    <a:pt x="24269" y="45350"/>
                  </a:lnTo>
                  <a:lnTo>
                    <a:pt x="23829" y="45350"/>
                  </a:lnTo>
                  <a:lnTo>
                    <a:pt x="23829" y="44910"/>
                  </a:lnTo>
                  <a:lnTo>
                    <a:pt x="24269" y="44433"/>
                  </a:lnTo>
                  <a:lnTo>
                    <a:pt x="23829" y="43993"/>
                  </a:lnTo>
                  <a:lnTo>
                    <a:pt x="24269" y="43077"/>
                  </a:lnTo>
                  <a:lnTo>
                    <a:pt x="23829" y="42600"/>
                  </a:lnTo>
                  <a:lnTo>
                    <a:pt x="24269" y="41684"/>
                  </a:lnTo>
                  <a:lnTo>
                    <a:pt x="25186" y="41684"/>
                  </a:lnTo>
                  <a:lnTo>
                    <a:pt x="25662" y="41244"/>
                  </a:lnTo>
                  <a:lnTo>
                    <a:pt x="27019" y="41244"/>
                  </a:lnTo>
                  <a:lnTo>
                    <a:pt x="27495" y="40767"/>
                  </a:lnTo>
                  <a:lnTo>
                    <a:pt x="27935" y="40327"/>
                  </a:lnTo>
                  <a:lnTo>
                    <a:pt x="28412" y="40327"/>
                  </a:lnTo>
                  <a:lnTo>
                    <a:pt x="28852" y="40767"/>
                  </a:lnTo>
                  <a:lnTo>
                    <a:pt x="29328" y="41244"/>
                  </a:lnTo>
                  <a:lnTo>
                    <a:pt x="29768" y="40767"/>
                  </a:lnTo>
                  <a:lnTo>
                    <a:pt x="30685" y="40767"/>
                  </a:lnTo>
                  <a:lnTo>
                    <a:pt x="31161" y="41684"/>
                  </a:lnTo>
                  <a:lnTo>
                    <a:pt x="31601" y="41244"/>
                  </a:lnTo>
                  <a:lnTo>
                    <a:pt x="32078" y="41244"/>
                  </a:lnTo>
                  <a:lnTo>
                    <a:pt x="32518" y="40767"/>
                  </a:lnTo>
                  <a:lnTo>
                    <a:pt x="32994" y="40767"/>
                  </a:lnTo>
                  <a:lnTo>
                    <a:pt x="32994" y="41244"/>
                  </a:lnTo>
                  <a:lnTo>
                    <a:pt x="32994" y="41684"/>
                  </a:lnTo>
                  <a:lnTo>
                    <a:pt x="33911" y="41684"/>
                  </a:lnTo>
                  <a:lnTo>
                    <a:pt x="33911" y="42160"/>
                  </a:lnTo>
                  <a:lnTo>
                    <a:pt x="33911" y="42600"/>
                  </a:lnTo>
                  <a:lnTo>
                    <a:pt x="34351" y="42160"/>
                  </a:lnTo>
                  <a:lnTo>
                    <a:pt x="34827" y="42600"/>
                  </a:lnTo>
                  <a:lnTo>
                    <a:pt x="35267" y="43077"/>
                  </a:lnTo>
                  <a:lnTo>
                    <a:pt x="35744" y="43517"/>
                  </a:lnTo>
                  <a:lnTo>
                    <a:pt x="36184" y="43993"/>
                  </a:lnTo>
                  <a:lnTo>
                    <a:pt x="38493" y="43993"/>
                  </a:lnTo>
                  <a:lnTo>
                    <a:pt x="38933" y="43517"/>
                  </a:lnTo>
                  <a:lnTo>
                    <a:pt x="38933" y="42600"/>
                  </a:lnTo>
                  <a:lnTo>
                    <a:pt x="38933" y="42160"/>
                  </a:lnTo>
                  <a:lnTo>
                    <a:pt x="40326" y="42160"/>
                  </a:lnTo>
                  <a:lnTo>
                    <a:pt x="40326" y="41684"/>
                  </a:lnTo>
                  <a:lnTo>
                    <a:pt x="41243" y="41684"/>
                  </a:lnTo>
                  <a:lnTo>
                    <a:pt x="41243" y="42160"/>
                  </a:lnTo>
                  <a:lnTo>
                    <a:pt x="42159" y="41244"/>
                  </a:lnTo>
                  <a:lnTo>
                    <a:pt x="42599" y="40327"/>
                  </a:lnTo>
                  <a:lnTo>
                    <a:pt x="42599" y="39851"/>
                  </a:lnTo>
                  <a:lnTo>
                    <a:pt x="43076" y="39411"/>
                  </a:lnTo>
                  <a:lnTo>
                    <a:pt x="42599" y="38934"/>
                  </a:lnTo>
                  <a:lnTo>
                    <a:pt x="41683" y="38934"/>
                  </a:lnTo>
                  <a:lnTo>
                    <a:pt x="41243" y="39411"/>
                  </a:lnTo>
                  <a:lnTo>
                    <a:pt x="41243" y="38934"/>
                  </a:lnTo>
                  <a:lnTo>
                    <a:pt x="40766" y="38934"/>
                  </a:lnTo>
                  <a:lnTo>
                    <a:pt x="40326" y="38018"/>
                  </a:lnTo>
                  <a:lnTo>
                    <a:pt x="40326" y="37578"/>
                  </a:lnTo>
                  <a:lnTo>
                    <a:pt x="40326" y="36661"/>
                  </a:lnTo>
                  <a:lnTo>
                    <a:pt x="40326" y="36185"/>
                  </a:lnTo>
                  <a:lnTo>
                    <a:pt x="40766" y="35745"/>
                  </a:lnTo>
                  <a:lnTo>
                    <a:pt x="40766" y="35268"/>
                  </a:lnTo>
                  <a:lnTo>
                    <a:pt x="40766" y="34828"/>
                  </a:lnTo>
                  <a:lnTo>
                    <a:pt x="40326" y="34352"/>
                  </a:lnTo>
                  <a:lnTo>
                    <a:pt x="39850" y="34352"/>
                  </a:lnTo>
                  <a:lnTo>
                    <a:pt x="39410" y="33912"/>
                  </a:lnTo>
                  <a:lnTo>
                    <a:pt x="38933" y="33912"/>
                  </a:lnTo>
                  <a:lnTo>
                    <a:pt x="38933" y="33435"/>
                  </a:lnTo>
                  <a:lnTo>
                    <a:pt x="40766" y="33435"/>
                  </a:lnTo>
                  <a:lnTo>
                    <a:pt x="41243" y="32519"/>
                  </a:lnTo>
                  <a:lnTo>
                    <a:pt x="41683" y="32079"/>
                  </a:lnTo>
                  <a:lnTo>
                    <a:pt x="42159" y="31602"/>
                  </a:lnTo>
                  <a:lnTo>
                    <a:pt x="41243" y="31162"/>
                  </a:lnTo>
                  <a:lnTo>
                    <a:pt x="41243" y="30686"/>
                  </a:lnTo>
                  <a:lnTo>
                    <a:pt x="40766" y="30246"/>
                  </a:lnTo>
                  <a:lnTo>
                    <a:pt x="40766" y="29769"/>
                  </a:lnTo>
                  <a:lnTo>
                    <a:pt x="41243" y="29769"/>
                  </a:lnTo>
                  <a:lnTo>
                    <a:pt x="41243" y="29329"/>
                  </a:lnTo>
                  <a:lnTo>
                    <a:pt x="41243" y="28853"/>
                  </a:lnTo>
                  <a:lnTo>
                    <a:pt x="40766" y="28413"/>
                  </a:lnTo>
                  <a:lnTo>
                    <a:pt x="40766" y="27936"/>
                  </a:lnTo>
                  <a:lnTo>
                    <a:pt x="41243" y="27936"/>
                  </a:lnTo>
                  <a:lnTo>
                    <a:pt x="40766" y="27496"/>
                  </a:lnTo>
                  <a:lnTo>
                    <a:pt x="40766" y="27020"/>
                  </a:lnTo>
                  <a:lnTo>
                    <a:pt x="41683" y="27020"/>
                  </a:lnTo>
                  <a:lnTo>
                    <a:pt x="41683" y="26103"/>
                  </a:lnTo>
                  <a:lnTo>
                    <a:pt x="41243" y="25187"/>
                  </a:lnTo>
                  <a:lnTo>
                    <a:pt x="40766" y="25663"/>
                  </a:lnTo>
                  <a:lnTo>
                    <a:pt x="40766" y="26103"/>
                  </a:lnTo>
                  <a:lnTo>
                    <a:pt x="40326" y="26103"/>
                  </a:lnTo>
                  <a:lnTo>
                    <a:pt x="39850" y="27020"/>
                  </a:lnTo>
                  <a:lnTo>
                    <a:pt x="38933" y="27496"/>
                  </a:lnTo>
                  <a:lnTo>
                    <a:pt x="38017" y="26580"/>
                  </a:lnTo>
                  <a:lnTo>
                    <a:pt x="38493" y="25663"/>
                  </a:lnTo>
                  <a:lnTo>
                    <a:pt x="39410" y="24747"/>
                  </a:lnTo>
                  <a:lnTo>
                    <a:pt x="39410" y="24270"/>
                  </a:lnTo>
                  <a:lnTo>
                    <a:pt x="39850" y="23354"/>
                  </a:lnTo>
                  <a:lnTo>
                    <a:pt x="40766" y="23354"/>
                  </a:lnTo>
                  <a:lnTo>
                    <a:pt x="41683" y="22914"/>
                  </a:lnTo>
                  <a:lnTo>
                    <a:pt x="42159" y="21997"/>
                  </a:lnTo>
                  <a:lnTo>
                    <a:pt x="42159" y="21521"/>
                  </a:lnTo>
                  <a:lnTo>
                    <a:pt x="42599" y="21081"/>
                  </a:lnTo>
                  <a:lnTo>
                    <a:pt x="43516" y="21521"/>
                  </a:lnTo>
                  <a:lnTo>
                    <a:pt x="43992" y="21521"/>
                  </a:lnTo>
                  <a:lnTo>
                    <a:pt x="44432" y="20604"/>
                  </a:lnTo>
                  <a:lnTo>
                    <a:pt x="44909" y="21081"/>
                  </a:lnTo>
                  <a:lnTo>
                    <a:pt x="44909" y="20604"/>
                  </a:lnTo>
                  <a:lnTo>
                    <a:pt x="44909" y="20164"/>
                  </a:lnTo>
                  <a:lnTo>
                    <a:pt x="44909" y="19687"/>
                  </a:lnTo>
                  <a:lnTo>
                    <a:pt x="45349" y="19248"/>
                  </a:lnTo>
                  <a:lnTo>
                    <a:pt x="44909" y="18771"/>
                  </a:lnTo>
                  <a:lnTo>
                    <a:pt x="44909" y="17854"/>
                  </a:lnTo>
                  <a:lnTo>
                    <a:pt x="44909" y="17415"/>
                  </a:lnTo>
                  <a:lnTo>
                    <a:pt x="45349" y="16498"/>
                  </a:lnTo>
                  <a:lnTo>
                    <a:pt x="45349" y="16021"/>
                  </a:lnTo>
                  <a:lnTo>
                    <a:pt x="45825" y="15105"/>
                  </a:lnTo>
                  <a:lnTo>
                    <a:pt x="46265" y="14665"/>
                  </a:lnTo>
                  <a:lnTo>
                    <a:pt x="47182" y="13749"/>
                  </a:lnTo>
                  <a:lnTo>
                    <a:pt x="46742" y="13272"/>
                  </a:lnTo>
                  <a:lnTo>
                    <a:pt x="45825" y="13272"/>
                  </a:lnTo>
                  <a:lnTo>
                    <a:pt x="45349" y="12832"/>
                  </a:lnTo>
                  <a:lnTo>
                    <a:pt x="44432" y="12832"/>
                  </a:lnTo>
                  <a:lnTo>
                    <a:pt x="43076" y="12355"/>
                  </a:lnTo>
                  <a:lnTo>
                    <a:pt x="42599" y="11916"/>
                  </a:lnTo>
                  <a:lnTo>
                    <a:pt x="42159" y="10999"/>
                  </a:lnTo>
                  <a:lnTo>
                    <a:pt x="41683" y="10522"/>
                  </a:lnTo>
                  <a:lnTo>
                    <a:pt x="41683" y="10083"/>
                  </a:lnTo>
                  <a:lnTo>
                    <a:pt x="40326" y="10083"/>
                  </a:lnTo>
                  <a:lnTo>
                    <a:pt x="39850" y="9606"/>
                  </a:lnTo>
                  <a:lnTo>
                    <a:pt x="39410" y="10083"/>
                  </a:lnTo>
                  <a:lnTo>
                    <a:pt x="38933" y="10083"/>
                  </a:lnTo>
                  <a:lnTo>
                    <a:pt x="38493" y="10522"/>
                  </a:lnTo>
                  <a:lnTo>
                    <a:pt x="38493" y="10083"/>
                  </a:lnTo>
                  <a:lnTo>
                    <a:pt x="38017" y="9606"/>
                  </a:lnTo>
                  <a:lnTo>
                    <a:pt x="37577" y="9166"/>
                  </a:lnTo>
                  <a:lnTo>
                    <a:pt x="37100" y="9166"/>
                  </a:lnTo>
                  <a:lnTo>
                    <a:pt x="37100" y="8689"/>
                  </a:lnTo>
                  <a:lnTo>
                    <a:pt x="36660" y="8249"/>
                  </a:lnTo>
                  <a:lnTo>
                    <a:pt x="36660" y="7773"/>
                  </a:lnTo>
                  <a:lnTo>
                    <a:pt x="35744" y="7333"/>
                  </a:lnTo>
                  <a:lnTo>
                    <a:pt x="35744" y="6856"/>
                  </a:lnTo>
                  <a:lnTo>
                    <a:pt x="35267" y="6856"/>
                  </a:lnTo>
                  <a:lnTo>
                    <a:pt x="35267" y="7333"/>
                  </a:lnTo>
                  <a:lnTo>
                    <a:pt x="34351" y="7333"/>
                  </a:lnTo>
                  <a:lnTo>
                    <a:pt x="33911" y="6856"/>
                  </a:lnTo>
                  <a:lnTo>
                    <a:pt x="34351" y="6416"/>
                  </a:lnTo>
                  <a:lnTo>
                    <a:pt x="34351" y="5500"/>
                  </a:lnTo>
                  <a:lnTo>
                    <a:pt x="34351" y="5023"/>
                  </a:lnTo>
                  <a:lnTo>
                    <a:pt x="32994" y="5023"/>
                  </a:lnTo>
                  <a:lnTo>
                    <a:pt x="32078" y="4107"/>
                  </a:lnTo>
                  <a:lnTo>
                    <a:pt x="32078" y="3667"/>
                  </a:lnTo>
                  <a:lnTo>
                    <a:pt x="31161" y="3667"/>
                  </a:lnTo>
                  <a:lnTo>
                    <a:pt x="31161" y="3190"/>
                  </a:lnTo>
                  <a:lnTo>
                    <a:pt x="31161" y="2750"/>
                  </a:lnTo>
                  <a:lnTo>
                    <a:pt x="30245" y="2750"/>
                  </a:lnTo>
                  <a:lnTo>
                    <a:pt x="30245" y="2274"/>
                  </a:lnTo>
                  <a:lnTo>
                    <a:pt x="29768" y="1834"/>
                  </a:lnTo>
                  <a:lnTo>
                    <a:pt x="29768" y="1357"/>
                  </a:lnTo>
                  <a:lnTo>
                    <a:pt x="29328" y="917"/>
                  </a:lnTo>
                  <a:lnTo>
                    <a:pt x="29328" y="441"/>
                  </a:lnTo>
                  <a:lnTo>
                    <a:pt x="29328"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268" name="Google Shape;1268;p50"/>
            <p:cNvSpPr/>
            <p:nvPr/>
          </p:nvSpPr>
          <p:spPr>
            <a:xfrm>
              <a:off x="4939960" y="1802257"/>
              <a:ext cx="16" cy="7089"/>
            </a:xfrm>
            <a:custGeom>
              <a:avLst/>
              <a:gdLst/>
              <a:ahLst/>
              <a:cxnLst/>
              <a:rect l="l" t="t" r="r" b="b"/>
              <a:pathLst>
                <a:path w="1" h="441" extrusionOk="0">
                  <a:moveTo>
                    <a:pt x="0" y="1"/>
                  </a:moveTo>
                  <a:lnTo>
                    <a:pt x="0" y="44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269" name="Google Shape;1269;p50"/>
            <p:cNvSpPr/>
            <p:nvPr/>
          </p:nvSpPr>
          <p:spPr>
            <a:xfrm>
              <a:off x="4593447" y="1699136"/>
              <a:ext cx="368326" cy="309396"/>
            </a:xfrm>
            <a:custGeom>
              <a:avLst/>
              <a:gdLst/>
              <a:ahLst/>
              <a:cxnLst/>
              <a:rect l="l" t="t" r="r" b="b"/>
              <a:pathLst>
                <a:path w="22913" h="19247" extrusionOk="0">
                  <a:moveTo>
                    <a:pt x="6892" y="0"/>
                  </a:moveTo>
                  <a:lnTo>
                    <a:pt x="7332" y="440"/>
                  </a:lnTo>
                  <a:lnTo>
                    <a:pt x="8249" y="1357"/>
                  </a:lnTo>
                  <a:lnTo>
                    <a:pt x="7809" y="1357"/>
                  </a:lnTo>
                  <a:lnTo>
                    <a:pt x="7809" y="1833"/>
                  </a:lnTo>
                  <a:lnTo>
                    <a:pt x="7809" y="2273"/>
                  </a:lnTo>
                  <a:lnTo>
                    <a:pt x="7809" y="2750"/>
                  </a:lnTo>
                  <a:lnTo>
                    <a:pt x="7332" y="3666"/>
                  </a:lnTo>
                  <a:lnTo>
                    <a:pt x="6892" y="3190"/>
                  </a:lnTo>
                  <a:lnTo>
                    <a:pt x="6892" y="2273"/>
                  </a:lnTo>
                  <a:lnTo>
                    <a:pt x="5976" y="2750"/>
                  </a:lnTo>
                  <a:lnTo>
                    <a:pt x="5976" y="1833"/>
                  </a:lnTo>
                  <a:lnTo>
                    <a:pt x="5976" y="917"/>
                  </a:lnTo>
                  <a:lnTo>
                    <a:pt x="5499" y="917"/>
                  </a:lnTo>
                  <a:lnTo>
                    <a:pt x="5059" y="440"/>
                  </a:lnTo>
                  <a:lnTo>
                    <a:pt x="5059" y="2273"/>
                  </a:lnTo>
                  <a:lnTo>
                    <a:pt x="4143" y="1833"/>
                  </a:lnTo>
                  <a:lnTo>
                    <a:pt x="4583" y="2273"/>
                  </a:lnTo>
                  <a:lnTo>
                    <a:pt x="5059" y="2750"/>
                  </a:lnTo>
                  <a:lnTo>
                    <a:pt x="4143" y="3190"/>
                  </a:lnTo>
                  <a:lnTo>
                    <a:pt x="3666" y="3190"/>
                  </a:lnTo>
                  <a:lnTo>
                    <a:pt x="3666" y="2750"/>
                  </a:lnTo>
                  <a:lnTo>
                    <a:pt x="3666" y="2273"/>
                  </a:lnTo>
                  <a:lnTo>
                    <a:pt x="3226" y="1833"/>
                  </a:lnTo>
                  <a:lnTo>
                    <a:pt x="3226" y="2273"/>
                  </a:lnTo>
                  <a:lnTo>
                    <a:pt x="3226" y="2750"/>
                  </a:lnTo>
                  <a:lnTo>
                    <a:pt x="2750" y="2750"/>
                  </a:lnTo>
                  <a:lnTo>
                    <a:pt x="2750" y="2273"/>
                  </a:lnTo>
                  <a:lnTo>
                    <a:pt x="2310" y="2750"/>
                  </a:lnTo>
                  <a:lnTo>
                    <a:pt x="2310" y="3190"/>
                  </a:lnTo>
                  <a:lnTo>
                    <a:pt x="3226" y="3190"/>
                  </a:lnTo>
                  <a:lnTo>
                    <a:pt x="3666" y="3666"/>
                  </a:lnTo>
                  <a:lnTo>
                    <a:pt x="4583" y="3666"/>
                  </a:lnTo>
                  <a:lnTo>
                    <a:pt x="5499" y="4106"/>
                  </a:lnTo>
                  <a:lnTo>
                    <a:pt x="5976" y="4583"/>
                  </a:lnTo>
                  <a:lnTo>
                    <a:pt x="5976" y="5023"/>
                  </a:lnTo>
                  <a:lnTo>
                    <a:pt x="6892" y="5023"/>
                  </a:lnTo>
                  <a:lnTo>
                    <a:pt x="6892" y="5939"/>
                  </a:lnTo>
                  <a:lnTo>
                    <a:pt x="6416" y="5939"/>
                  </a:lnTo>
                  <a:lnTo>
                    <a:pt x="5499" y="5499"/>
                  </a:lnTo>
                  <a:lnTo>
                    <a:pt x="4583" y="5499"/>
                  </a:lnTo>
                  <a:lnTo>
                    <a:pt x="5059" y="5939"/>
                  </a:lnTo>
                  <a:lnTo>
                    <a:pt x="5499" y="6416"/>
                  </a:lnTo>
                  <a:lnTo>
                    <a:pt x="5976" y="6856"/>
                  </a:lnTo>
                  <a:lnTo>
                    <a:pt x="5499" y="7332"/>
                  </a:lnTo>
                  <a:lnTo>
                    <a:pt x="5059" y="7772"/>
                  </a:lnTo>
                  <a:lnTo>
                    <a:pt x="4583" y="7332"/>
                  </a:lnTo>
                  <a:lnTo>
                    <a:pt x="4143" y="6856"/>
                  </a:lnTo>
                  <a:lnTo>
                    <a:pt x="3666" y="6856"/>
                  </a:lnTo>
                  <a:lnTo>
                    <a:pt x="2310" y="6416"/>
                  </a:lnTo>
                  <a:lnTo>
                    <a:pt x="1393" y="5939"/>
                  </a:lnTo>
                  <a:lnTo>
                    <a:pt x="477" y="6416"/>
                  </a:lnTo>
                  <a:lnTo>
                    <a:pt x="477" y="6856"/>
                  </a:lnTo>
                  <a:lnTo>
                    <a:pt x="2750" y="6856"/>
                  </a:lnTo>
                  <a:lnTo>
                    <a:pt x="3226" y="7332"/>
                  </a:lnTo>
                  <a:lnTo>
                    <a:pt x="3226" y="7772"/>
                  </a:lnTo>
                  <a:lnTo>
                    <a:pt x="3666" y="7772"/>
                  </a:lnTo>
                  <a:lnTo>
                    <a:pt x="3666" y="8249"/>
                  </a:lnTo>
                  <a:lnTo>
                    <a:pt x="3666" y="8689"/>
                  </a:lnTo>
                  <a:lnTo>
                    <a:pt x="3226" y="9165"/>
                  </a:lnTo>
                  <a:lnTo>
                    <a:pt x="3226" y="10082"/>
                  </a:lnTo>
                  <a:lnTo>
                    <a:pt x="3666" y="9605"/>
                  </a:lnTo>
                  <a:lnTo>
                    <a:pt x="3666" y="10082"/>
                  </a:lnTo>
                  <a:lnTo>
                    <a:pt x="3226" y="10522"/>
                  </a:lnTo>
                  <a:lnTo>
                    <a:pt x="2750" y="10998"/>
                  </a:lnTo>
                  <a:lnTo>
                    <a:pt x="2310" y="11438"/>
                  </a:lnTo>
                  <a:lnTo>
                    <a:pt x="1393" y="11438"/>
                  </a:lnTo>
                  <a:lnTo>
                    <a:pt x="917" y="11915"/>
                  </a:lnTo>
                  <a:lnTo>
                    <a:pt x="477" y="11438"/>
                  </a:lnTo>
                  <a:lnTo>
                    <a:pt x="0" y="12355"/>
                  </a:lnTo>
                  <a:lnTo>
                    <a:pt x="477" y="12831"/>
                  </a:lnTo>
                  <a:lnTo>
                    <a:pt x="917" y="12831"/>
                  </a:lnTo>
                  <a:lnTo>
                    <a:pt x="1393" y="13271"/>
                  </a:lnTo>
                  <a:lnTo>
                    <a:pt x="1833" y="13748"/>
                  </a:lnTo>
                  <a:lnTo>
                    <a:pt x="2750" y="14188"/>
                  </a:lnTo>
                  <a:lnTo>
                    <a:pt x="3666" y="14188"/>
                  </a:lnTo>
                  <a:lnTo>
                    <a:pt x="3666" y="14664"/>
                  </a:lnTo>
                  <a:lnTo>
                    <a:pt x="3666" y="15104"/>
                  </a:lnTo>
                  <a:lnTo>
                    <a:pt x="3666" y="15581"/>
                  </a:lnTo>
                  <a:lnTo>
                    <a:pt x="3666" y="16021"/>
                  </a:lnTo>
                  <a:lnTo>
                    <a:pt x="4143" y="16497"/>
                  </a:lnTo>
                  <a:lnTo>
                    <a:pt x="5059" y="17414"/>
                  </a:lnTo>
                  <a:lnTo>
                    <a:pt x="6416" y="17414"/>
                  </a:lnTo>
                  <a:lnTo>
                    <a:pt x="6416" y="17854"/>
                  </a:lnTo>
                  <a:lnTo>
                    <a:pt x="6416" y="18330"/>
                  </a:lnTo>
                  <a:lnTo>
                    <a:pt x="7332" y="18770"/>
                  </a:lnTo>
                  <a:lnTo>
                    <a:pt x="7809" y="19247"/>
                  </a:lnTo>
                  <a:lnTo>
                    <a:pt x="7809" y="18770"/>
                  </a:lnTo>
                  <a:lnTo>
                    <a:pt x="8249" y="18330"/>
                  </a:lnTo>
                  <a:lnTo>
                    <a:pt x="8249" y="18770"/>
                  </a:lnTo>
                  <a:lnTo>
                    <a:pt x="8725" y="18770"/>
                  </a:lnTo>
                  <a:lnTo>
                    <a:pt x="9642" y="17854"/>
                  </a:lnTo>
                  <a:lnTo>
                    <a:pt x="10082" y="17854"/>
                  </a:lnTo>
                  <a:lnTo>
                    <a:pt x="11475" y="18330"/>
                  </a:lnTo>
                  <a:lnTo>
                    <a:pt x="11915" y="17854"/>
                  </a:lnTo>
                  <a:lnTo>
                    <a:pt x="12391" y="18330"/>
                  </a:lnTo>
                  <a:lnTo>
                    <a:pt x="13308" y="18330"/>
                  </a:lnTo>
                  <a:lnTo>
                    <a:pt x="13308" y="18770"/>
                  </a:lnTo>
                  <a:lnTo>
                    <a:pt x="14224" y="18330"/>
                  </a:lnTo>
                  <a:lnTo>
                    <a:pt x="14664" y="17854"/>
                  </a:lnTo>
                  <a:lnTo>
                    <a:pt x="15581" y="18330"/>
                  </a:lnTo>
                  <a:lnTo>
                    <a:pt x="16057" y="18330"/>
                  </a:lnTo>
                  <a:lnTo>
                    <a:pt x="16497" y="17414"/>
                  </a:lnTo>
                  <a:lnTo>
                    <a:pt x="16974" y="17854"/>
                  </a:lnTo>
                  <a:lnTo>
                    <a:pt x="17414" y="18330"/>
                  </a:lnTo>
                  <a:lnTo>
                    <a:pt x="17890" y="17854"/>
                  </a:lnTo>
                  <a:lnTo>
                    <a:pt x="18330" y="17854"/>
                  </a:lnTo>
                  <a:lnTo>
                    <a:pt x="19247" y="17414"/>
                  </a:lnTo>
                  <a:lnTo>
                    <a:pt x="19723" y="16497"/>
                  </a:lnTo>
                  <a:lnTo>
                    <a:pt x="20163" y="16937"/>
                  </a:lnTo>
                  <a:lnTo>
                    <a:pt x="21556" y="16937"/>
                  </a:lnTo>
                  <a:lnTo>
                    <a:pt x="21556" y="15581"/>
                  </a:lnTo>
                  <a:lnTo>
                    <a:pt x="21996" y="15104"/>
                  </a:lnTo>
                  <a:lnTo>
                    <a:pt x="22473" y="15104"/>
                  </a:lnTo>
                  <a:lnTo>
                    <a:pt x="22473" y="14664"/>
                  </a:lnTo>
                  <a:lnTo>
                    <a:pt x="22473" y="14188"/>
                  </a:lnTo>
                  <a:lnTo>
                    <a:pt x="22913" y="13748"/>
                  </a:lnTo>
                  <a:lnTo>
                    <a:pt x="22913" y="13271"/>
                  </a:lnTo>
                  <a:lnTo>
                    <a:pt x="22473" y="12831"/>
                  </a:lnTo>
                  <a:lnTo>
                    <a:pt x="21996" y="12355"/>
                  </a:lnTo>
                  <a:lnTo>
                    <a:pt x="21996" y="11915"/>
                  </a:lnTo>
                  <a:lnTo>
                    <a:pt x="21080" y="11915"/>
                  </a:lnTo>
                  <a:lnTo>
                    <a:pt x="21080" y="11438"/>
                  </a:lnTo>
                  <a:lnTo>
                    <a:pt x="21556" y="10998"/>
                  </a:lnTo>
                  <a:lnTo>
                    <a:pt x="21996" y="11438"/>
                  </a:lnTo>
                  <a:lnTo>
                    <a:pt x="21996" y="10998"/>
                  </a:lnTo>
                  <a:lnTo>
                    <a:pt x="21556" y="10522"/>
                  </a:lnTo>
                  <a:lnTo>
                    <a:pt x="21556" y="10082"/>
                  </a:lnTo>
                  <a:lnTo>
                    <a:pt x="21556" y="9165"/>
                  </a:lnTo>
                  <a:lnTo>
                    <a:pt x="22473" y="8689"/>
                  </a:lnTo>
                  <a:lnTo>
                    <a:pt x="22473" y="8249"/>
                  </a:lnTo>
                  <a:lnTo>
                    <a:pt x="21996" y="8689"/>
                  </a:lnTo>
                  <a:lnTo>
                    <a:pt x="21080" y="8689"/>
                  </a:lnTo>
                  <a:lnTo>
                    <a:pt x="21080" y="8249"/>
                  </a:lnTo>
                  <a:lnTo>
                    <a:pt x="21080" y="7772"/>
                  </a:lnTo>
                  <a:lnTo>
                    <a:pt x="21556" y="7332"/>
                  </a:lnTo>
                  <a:lnTo>
                    <a:pt x="21556" y="6856"/>
                  </a:lnTo>
                  <a:lnTo>
                    <a:pt x="20163" y="6416"/>
                  </a:lnTo>
                  <a:lnTo>
                    <a:pt x="20163" y="6856"/>
                  </a:lnTo>
                  <a:lnTo>
                    <a:pt x="19723" y="7332"/>
                  </a:lnTo>
                  <a:lnTo>
                    <a:pt x="19247" y="8249"/>
                  </a:lnTo>
                  <a:lnTo>
                    <a:pt x="18807" y="8249"/>
                  </a:lnTo>
                  <a:lnTo>
                    <a:pt x="18330" y="7772"/>
                  </a:lnTo>
                  <a:lnTo>
                    <a:pt x="18330" y="7332"/>
                  </a:lnTo>
                  <a:lnTo>
                    <a:pt x="17414" y="7772"/>
                  </a:lnTo>
                  <a:lnTo>
                    <a:pt x="16497" y="8249"/>
                  </a:lnTo>
                  <a:lnTo>
                    <a:pt x="16057" y="8249"/>
                  </a:lnTo>
                  <a:lnTo>
                    <a:pt x="16497" y="6856"/>
                  </a:lnTo>
                  <a:lnTo>
                    <a:pt x="16057" y="6416"/>
                  </a:lnTo>
                  <a:lnTo>
                    <a:pt x="16057" y="6856"/>
                  </a:lnTo>
                  <a:lnTo>
                    <a:pt x="15581" y="7772"/>
                  </a:lnTo>
                  <a:lnTo>
                    <a:pt x="15581" y="8249"/>
                  </a:lnTo>
                  <a:lnTo>
                    <a:pt x="15141" y="8689"/>
                  </a:lnTo>
                  <a:lnTo>
                    <a:pt x="14664" y="8249"/>
                  </a:lnTo>
                  <a:lnTo>
                    <a:pt x="14224" y="7332"/>
                  </a:lnTo>
                  <a:lnTo>
                    <a:pt x="15141" y="6856"/>
                  </a:lnTo>
                  <a:lnTo>
                    <a:pt x="14664" y="5939"/>
                  </a:lnTo>
                  <a:lnTo>
                    <a:pt x="14224" y="5499"/>
                  </a:lnTo>
                  <a:lnTo>
                    <a:pt x="13748" y="5939"/>
                  </a:lnTo>
                  <a:lnTo>
                    <a:pt x="13308" y="5499"/>
                  </a:lnTo>
                  <a:lnTo>
                    <a:pt x="13308" y="5939"/>
                  </a:lnTo>
                  <a:lnTo>
                    <a:pt x="12831" y="6416"/>
                  </a:lnTo>
                  <a:lnTo>
                    <a:pt x="12391" y="6856"/>
                  </a:lnTo>
                  <a:lnTo>
                    <a:pt x="11915" y="6856"/>
                  </a:lnTo>
                  <a:lnTo>
                    <a:pt x="11915" y="6416"/>
                  </a:lnTo>
                  <a:lnTo>
                    <a:pt x="11915" y="5939"/>
                  </a:lnTo>
                  <a:lnTo>
                    <a:pt x="11915" y="5023"/>
                  </a:lnTo>
                  <a:lnTo>
                    <a:pt x="11475" y="4583"/>
                  </a:lnTo>
                  <a:lnTo>
                    <a:pt x="10998" y="5499"/>
                  </a:lnTo>
                  <a:lnTo>
                    <a:pt x="10558" y="6856"/>
                  </a:lnTo>
                  <a:lnTo>
                    <a:pt x="10082" y="6856"/>
                  </a:lnTo>
                  <a:lnTo>
                    <a:pt x="10082" y="6416"/>
                  </a:lnTo>
                  <a:lnTo>
                    <a:pt x="8725" y="6416"/>
                  </a:lnTo>
                  <a:lnTo>
                    <a:pt x="8249" y="7772"/>
                  </a:lnTo>
                  <a:lnTo>
                    <a:pt x="8249" y="7332"/>
                  </a:lnTo>
                  <a:lnTo>
                    <a:pt x="7332" y="7332"/>
                  </a:lnTo>
                  <a:lnTo>
                    <a:pt x="7332" y="6856"/>
                  </a:lnTo>
                  <a:lnTo>
                    <a:pt x="7809" y="6416"/>
                  </a:lnTo>
                  <a:lnTo>
                    <a:pt x="7809" y="5939"/>
                  </a:lnTo>
                  <a:lnTo>
                    <a:pt x="7809" y="5499"/>
                  </a:lnTo>
                  <a:lnTo>
                    <a:pt x="7809" y="4583"/>
                  </a:lnTo>
                  <a:lnTo>
                    <a:pt x="8249" y="4583"/>
                  </a:lnTo>
                  <a:lnTo>
                    <a:pt x="8725" y="4106"/>
                  </a:lnTo>
                  <a:lnTo>
                    <a:pt x="9165" y="3190"/>
                  </a:lnTo>
                  <a:lnTo>
                    <a:pt x="8725" y="3190"/>
                  </a:lnTo>
                  <a:lnTo>
                    <a:pt x="8725" y="2750"/>
                  </a:lnTo>
                  <a:lnTo>
                    <a:pt x="9165" y="2273"/>
                  </a:lnTo>
                  <a:lnTo>
                    <a:pt x="9165" y="1833"/>
                  </a:lnTo>
                  <a:lnTo>
                    <a:pt x="9165" y="917"/>
                  </a:lnTo>
                  <a:lnTo>
                    <a:pt x="7809"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270" name="Google Shape;1270;p50"/>
            <p:cNvSpPr/>
            <p:nvPr/>
          </p:nvSpPr>
          <p:spPr>
            <a:xfrm>
              <a:off x="4622912" y="2818824"/>
              <a:ext cx="279930" cy="294671"/>
            </a:xfrm>
            <a:custGeom>
              <a:avLst/>
              <a:gdLst/>
              <a:ahLst/>
              <a:cxnLst/>
              <a:rect l="l" t="t" r="r" b="b"/>
              <a:pathLst>
                <a:path w="17414" h="18331" extrusionOk="0">
                  <a:moveTo>
                    <a:pt x="4143" y="11439"/>
                  </a:moveTo>
                  <a:lnTo>
                    <a:pt x="4583" y="11915"/>
                  </a:lnTo>
                  <a:lnTo>
                    <a:pt x="5499" y="11915"/>
                  </a:lnTo>
                  <a:lnTo>
                    <a:pt x="5976" y="12355"/>
                  </a:lnTo>
                  <a:lnTo>
                    <a:pt x="4583" y="12355"/>
                  </a:lnTo>
                  <a:lnTo>
                    <a:pt x="4143" y="11915"/>
                  </a:lnTo>
                  <a:lnTo>
                    <a:pt x="3666" y="11915"/>
                  </a:lnTo>
                  <a:lnTo>
                    <a:pt x="4143" y="11439"/>
                  </a:lnTo>
                  <a:close/>
                  <a:moveTo>
                    <a:pt x="13748" y="1"/>
                  </a:moveTo>
                  <a:lnTo>
                    <a:pt x="13308" y="441"/>
                  </a:lnTo>
                  <a:lnTo>
                    <a:pt x="11915" y="917"/>
                  </a:lnTo>
                  <a:lnTo>
                    <a:pt x="11475" y="1357"/>
                  </a:lnTo>
                  <a:lnTo>
                    <a:pt x="10998" y="1834"/>
                  </a:lnTo>
                  <a:lnTo>
                    <a:pt x="9642" y="2274"/>
                  </a:lnTo>
                  <a:lnTo>
                    <a:pt x="10082" y="2750"/>
                  </a:lnTo>
                  <a:lnTo>
                    <a:pt x="11475" y="3190"/>
                  </a:lnTo>
                  <a:lnTo>
                    <a:pt x="11915" y="3190"/>
                  </a:lnTo>
                  <a:lnTo>
                    <a:pt x="11475" y="3667"/>
                  </a:lnTo>
                  <a:lnTo>
                    <a:pt x="10558" y="3667"/>
                  </a:lnTo>
                  <a:lnTo>
                    <a:pt x="10558" y="4107"/>
                  </a:lnTo>
                  <a:lnTo>
                    <a:pt x="10558" y="4583"/>
                  </a:lnTo>
                  <a:lnTo>
                    <a:pt x="9642" y="5500"/>
                  </a:lnTo>
                  <a:lnTo>
                    <a:pt x="9165" y="5023"/>
                  </a:lnTo>
                  <a:lnTo>
                    <a:pt x="7809" y="4583"/>
                  </a:lnTo>
                  <a:lnTo>
                    <a:pt x="7809" y="4107"/>
                  </a:lnTo>
                  <a:lnTo>
                    <a:pt x="7332" y="3667"/>
                  </a:lnTo>
                  <a:lnTo>
                    <a:pt x="6892" y="3190"/>
                  </a:lnTo>
                  <a:lnTo>
                    <a:pt x="5976" y="3190"/>
                  </a:lnTo>
                  <a:lnTo>
                    <a:pt x="5499" y="4107"/>
                  </a:lnTo>
                  <a:lnTo>
                    <a:pt x="5059" y="4107"/>
                  </a:lnTo>
                  <a:lnTo>
                    <a:pt x="5499" y="4583"/>
                  </a:lnTo>
                  <a:lnTo>
                    <a:pt x="5499" y="5023"/>
                  </a:lnTo>
                  <a:lnTo>
                    <a:pt x="5499" y="5500"/>
                  </a:lnTo>
                  <a:lnTo>
                    <a:pt x="5059" y="5940"/>
                  </a:lnTo>
                  <a:lnTo>
                    <a:pt x="4583" y="6856"/>
                  </a:lnTo>
                  <a:lnTo>
                    <a:pt x="4143" y="6856"/>
                  </a:lnTo>
                  <a:lnTo>
                    <a:pt x="3666" y="7333"/>
                  </a:lnTo>
                  <a:lnTo>
                    <a:pt x="4143" y="8249"/>
                  </a:lnTo>
                  <a:lnTo>
                    <a:pt x="4143" y="8689"/>
                  </a:lnTo>
                  <a:lnTo>
                    <a:pt x="4583" y="8689"/>
                  </a:lnTo>
                  <a:lnTo>
                    <a:pt x="5059" y="9606"/>
                  </a:lnTo>
                  <a:lnTo>
                    <a:pt x="5499" y="9166"/>
                  </a:lnTo>
                  <a:lnTo>
                    <a:pt x="6892" y="9166"/>
                  </a:lnTo>
                  <a:lnTo>
                    <a:pt x="6892" y="9606"/>
                  </a:lnTo>
                  <a:lnTo>
                    <a:pt x="6416" y="10082"/>
                  </a:lnTo>
                  <a:lnTo>
                    <a:pt x="5976" y="10082"/>
                  </a:lnTo>
                  <a:lnTo>
                    <a:pt x="4583" y="10522"/>
                  </a:lnTo>
                  <a:lnTo>
                    <a:pt x="3666" y="11439"/>
                  </a:lnTo>
                  <a:lnTo>
                    <a:pt x="2310" y="11915"/>
                  </a:lnTo>
                  <a:lnTo>
                    <a:pt x="3226" y="12355"/>
                  </a:lnTo>
                  <a:lnTo>
                    <a:pt x="2310" y="12355"/>
                  </a:lnTo>
                  <a:lnTo>
                    <a:pt x="2750" y="12832"/>
                  </a:lnTo>
                  <a:lnTo>
                    <a:pt x="477" y="12832"/>
                  </a:lnTo>
                  <a:lnTo>
                    <a:pt x="0" y="13272"/>
                  </a:lnTo>
                  <a:lnTo>
                    <a:pt x="0" y="13748"/>
                  </a:lnTo>
                  <a:lnTo>
                    <a:pt x="1833" y="13748"/>
                  </a:lnTo>
                  <a:lnTo>
                    <a:pt x="2310" y="14188"/>
                  </a:lnTo>
                  <a:lnTo>
                    <a:pt x="917" y="14188"/>
                  </a:lnTo>
                  <a:lnTo>
                    <a:pt x="477" y="14665"/>
                  </a:lnTo>
                  <a:lnTo>
                    <a:pt x="0" y="15581"/>
                  </a:lnTo>
                  <a:lnTo>
                    <a:pt x="477" y="16021"/>
                  </a:lnTo>
                  <a:lnTo>
                    <a:pt x="917" y="15105"/>
                  </a:lnTo>
                  <a:lnTo>
                    <a:pt x="1393" y="15581"/>
                  </a:lnTo>
                  <a:lnTo>
                    <a:pt x="917" y="16498"/>
                  </a:lnTo>
                  <a:lnTo>
                    <a:pt x="917" y="16938"/>
                  </a:lnTo>
                  <a:lnTo>
                    <a:pt x="1393" y="16938"/>
                  </a:lnTo>
                  <a:lnTo>
                    <a:pt x="917" y="17414"/>
                  </a:lnTo>
                  <a:lnTo>
                    <a:pt x="917" y="17414"/>
                  </a:lnTo>
                  <a:lnTo>
                    <a:pt x="2310" y="16938"/>
                  </a:lnTo>
                  <a:lnTo>
                    <a:pt x="2310" y="17414"/>
                  </a:lnTo>
                  <a:lnTo>
                    <a:pt x="2310" y="18331"/>
                  </a:lnTo>
                  <a:lnTo>
                    <a:pt x="3226" y="17414"/>
                  </a:lnTo>
                  <a:lnTo>
                    <a:pt x="3666" y="17414"/>
                  </a:lnTo>
                  <a:lnTo>
                    <a:pt x="4583" y="17854"/>
                  </a:lnTo>
                  <a:lnTo>
                    <a:pt x="5499" y="17854"/>
                  </a:lnTo>
                  <a:lnTo>
                    <a:pt x="5976" y="17414"/>
                  </a:lnTo>
                  <a:lnTo>
                    <a:pt x="6416" y="17854"/>
                  </a:lnTo>
                  <a:lnTo>
                    <a:pt x="7332" y="17854"/>
                  </a:lnTo>
                  <a:lnTo>
                    <a:pt x="7332" y="17414"/>
                  </a:lnTo>
                  <a:lnTo>
                    <a:pt x="7809" y="17414"/>
                  </a:lnTo>
                  <a:lnTo>
                    <a:pt x="8249" y="16938"/>
                  </a:lnTo>
                  <a:lnTo>
                    <a:pt x="8249" y="17414"/>
                  </a:lnTo>
                  <a:lnTo>
                    <a:pt x="8725" y="16938"/>
                  </a:lnTo>
                  <a:lnTo>
                    <a:pt x="9165" y="16498"/>
                  </a:lnTo>
                  <a:lnTo>
                    <a:pt x="12831" y="16498"/>
                  </a:lnTo>
                  <a:lnTo>
                    <a:pt x="13308" y="16938"/>
                  </a:lnTo>
                  <a:lnTo>
                    <a:pt x="14224" y="16498"/>
                  </a:lnTo>
                  <a:lnTo>
                    <a:pt x="14664" y="15581"/>
                  </a:lnTo>
                  <a:lnTo>
                    <a:pt x="14664" y="15105"/>
                  </a:lnTo>
                  <a:lnTo>
                    <a:pt x="15141" y="15105"/>
                  </a:lnTo>
                  <a:lnTo>
                    <a:pt x="15581" y="14665"/>
                  </a:lnTo>
                  <a:lnTo>
                    <a:pt x="15581" y="14188"/>
                  </a:lnTo>
                  <a:lnTo>
                    <a:pt x="16057" y="14188"/>
                  </a:lnTo>
                  <a:lnTo>
                    <a:pt x="16057" y="13748"/>
                  </a:lnTo>
                  <a:lnTo>
                    <a:pt x="16057" y="13272"/>
                  </a:lnTo>
                  <a:lnTo>
                    <a:pt x="16057" y="12832"/>
                  </a:lnTo>
                  <a:lnTo>
                    <a:pt x="16497" y="12355"/>
                  </a:lnTo>
                  <a:lnTo>
                    <a:pt x="16497" y="11915"/>
                  </a:lnTo>
                  <a:lnTo>
                    <a:pt x="16497" y="10999"/>
                  </a:lnTo>
                  <a:lnTo>
                    <a:pt x="16974" y="10522"/>
                  </a:lnTo>
                  <a:lnTo>
                    <a:pt x="16497" y="9606"/>
                  </a:lnTo>
                  <a:lnTo>
                    <a:pt x="16497" y="9166"/>
                  </a:lnTo>
                  <a:lnTo>
                    <a:pt x="16974" y="8689"/>
                  </a:lnTo>
                  <a:lnTo>
                    <a:pt x="16497" y="8249"/>
                  </a:lnTo>
                  <a:lnTo>
                    <a:pt x="16974" y="8249"/>
                  </a:lnTo>
                  <a:lnTo>
                    <a:pt x="16974" y="8689"/>
                  </a:lnTo>
                  <a:lnTo>
                    <a:pt x="17414" y="8249"/>
                  </a:lnTo>
                  <a:lnTo>
                    <a:pt x="16974" y="7333"/>
                  </a:lnTo>
                  <a:lnTo>
                    <a:pt x="16497" y="6856"/>
                  </a:lnTo>
                  <a:lnTo>
                    <a:pt x="16497" y="6416"/>
                  </a:lnTo>
                  <a:lnTo>
                    <a:pt x="15581" y="5940"/>
                  </a:lnTo>
                  <a:lnTo>
                    <a:pt x="14664" y="5940"/>
                  </a:lnTo>
                  <a:lnTo>
                    <a:pt x="14224" y="6416"/>
                  </a:lnTo>
                  <a:lnTo>
                    <a:pt x="13748" y="6416"/>
                  </a:lnTo>
                  <a:lnTo>
                    <a:pt x="13308" y="5940"/>
                  </a:lnTo>
                  <a:lnTo>
                    <a:pt x="12831" y="5500"/>
                  </a:lnTo>
                  <a:lnTo>
                    <a:pt x="12391" y="5023"/>
                  </a:lnTo>
                  <a:lnTo>
                    <a:pt x="11915" y="4583"/>
                  </a:lnTo>
                  <a:lnTo>
                    <a:pt x="12391" y="4107"/>
                  </a:lnTo>
                  <a:lnTo>
                    <a:pt x="12391" y="3667"/>
                  </a:lnTo>
                  <a:lnTo>
                    <a:pt x="12831" y="3667"/>
                  </a:lnTo>
                  <a:lnTo>
                    <a:pt x="13308" y="4107"/>
                  </a:lnTo>
                  <a:lnTo>
                    <a:pt x="13748" y="3667"/>
                  </a:lnTo>
                  <a:lnTo>
                    <a:pt x="13748" y="3190"/>
                  </a:lnTo>
                  <a:lnTo>
                    <a:pt x="14224" y="2750"/>
                  </a:lnTo>
                  <a:lnTo>
                    <a:pt x="14664" y="1834"/>
                  </a:lnTo>
                  <a:lnTo>
                    <a:pt x="16057" y="1834"/>
                  </a:lnTo>
                  <a:lnTo>
                    <a:pt x="15581" y="1357"/>
                  </a:lnTo>
                  <a:lnTo>
                    <a:pt x="16497" y="1357"/>
                  </a:lnTo>
                  <a:lnTo>
                    <a:pt x="16974" y="917"/>
                  </a:lnTo>
                  <a:lnTo>
                    <a:pt x="16497" y="441"/>
                  </a:lnTo>
                  <a:lnTo>
                    <a:pt x="16057" y="1"/>
                  </a:lnTo>
                  <a:lnTo>
                    <a:pt x="16057" y="441"/>
                  </a:lnTo>
                  <a:lnTo>
                    <a:pt x="14664" y="441"/>
                  </a:lnTo>
                  <a:lnTo>
                    <a:pt x="13748"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271" name="Google Shape;1271;p50"/>
            <p:cNvSpPr/>
            <p:nvPr/>
          </p:nvSpPr>
          <p:spPr>
            <a:xfrm>
              <a:off x="4637637" y="3091086"/>
              <a:ext cx="22409" cy="14757"/>
            </a:xfrm>
            <a:custGeom>
              <a:avLst/>
              <a:gdLst/>
              <a:ahLst/>
              <a:cxnLst/>
              <a:rect l="l" t="t" r="r" b="b"/>
              <a:pathLst>
                <a:path w="1394" h="918" extrusionOk="0">
                  <a:moveTo>
                    <a:pt x="1394" y="1"/>
                  </a:moveTo>
                  <a:lnTo>
                    <a:pt x="1" y="917"/>
                  </a:lnTo>
                  <a:lnTo>
                    <a:pt x="477" y="917"/>
                  </a:lnTo>
                  <a:lnTo>
                    <a:pt x="1394"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272" name="Google Shape;1272;p50"/>
            <p:cNvSpPr/>
            <p:nvPr/>
          </p:nvSpPr>
          <p:spPr>
            <a:xfrm>
              <a:off x="4814430" y="2840638"/>
              <a:ext cx="132619" cy="110805"/>
            </a:xfrm>
            <a:custGeom>
              <a:avLst/>
              <a:gdLst/>
              <a:ahLst/>
              <a:cxnLst/>
              <a:rect l="l" t="t" r="r" b="b"/>
              <a:pathLst>
                <a:path w="8250" h="6893" extrusionOk="0">
                  <a:moveTo>
                    <a:pt x="5060" y="0"/>
                  </a:moveTo>
                  <a:lnTo>
                    <a:pt x="4583" y="477"/>
                  </a:lnTo>
                  <a:lnTo>
                    <a:pt x="2750" y="477"/>
                  </a:lnTo>
                  <a:lnTo>
                    <a:pt x="2310" y="1393"/>
                  </a:lnTo>
                  <a:lnTo>
                    <a:pt x="1834" y="1833"/>
                  </a:lnTo>
                  <a:lnTo>
                    <a:pt x="1834" y="2310"/>
                  </a:lnTo>
                  <a:lnTo>
                    <a:pt x="1394" y="2750"/>
                  </a:lnTo>
                  <a:lnTo>
                    <a:pt x="917" y="2310"/>
                  </a:lnTo>
                  <a:lnTo>
                    <a:pt x="477" y="2310"/>
                  </a:lnTo>
                  <a:lnTo>
                    <a:pt x="477" y="2750"/>
                  </a:lnTo>
                  <a:lnTo>
                    <a:pt x="1" y="3226"/>
                  </a:lnTo>
                  <a:lnTo>
                    <a:pt x="477" y="3666"/>
                  </a:lnTo>
                  <a:lnTo>
                    <a:pt x="917" y="4143"/>
                  </a:lnTo>
                  <a:lnTo>
                    <a:pt x="1394" y="4583"/>
                  </a:lnTo>
                  <a:lnTo>
                    <a:pt x="1834" y="5059"/>
                  </a:lnTo>
                  <a:lnTo>
                    <a:pt x="2310" y="4583"/>
                  </a:lnTo>
                  <a:lnTo>
                    <a:pt x="3667" y="4583"/>
                  </a:lnTo>
                  <a:lnTo>
                    <a:pt x="4583" y="5059"/>
                  </a:lnTo>
                  <a:lnTo>
                    <a:pt x="4583" y="5499"/>
                  </a:lnTo>
                  <a:lnTo>
                    <a:pt x="5060" y="5976"/>
                  </a:lnTo>
                  <a:lnTo>
                    <a:pt x="5500" y="6892"/>
                  </a:lnTo>
                  <a:lnTo>
                    <a:pt x="5976" y="6416"/>
                  </a:lnTo>
                  <a:lnTo>
                    <a:pt x="6416" y="5976"/>
                  </a:lnTo>
                  <a:lnTo>
                    <a:pt x="7333" y="5976"/>
                  </a:lnTo>
                  <a:lnTo>
                    <a:pt x="7333" y="4583"/>
                  </a:lnTo>
                  <a:lnTo>
                    <a:pt x="7809" y="4143"/>
                  </a:lnTo>
                  <a:lnTo>
                    <a:pt x="7809" y="4583"/>
                  </a:lnTo>
                  <a:lnTo>
                    <a:pt x="7809" y="5059"/>
                  </a:lnTo>
                  <a:lnTo>
                    <a:pt x="8249" y="5059"/>
                  </a:lnTo>
                  <a:lnTo>
                    <a:pt x="8249" y="4583"/>
                  </a:lnTo>
                  <a:lnTo>
                    <a:pt x="8249" y="4143"/>
                  </a:lnTo>
                  <a:lnTo>
                    <a:pt x="7809" y="3666"/>
                  </a:lnTo>
                  <a:lnTo>
                    <a:pt x="7333" y="4143"/>
                  </a:lnTo>
                  <a:lnTo>
                    <a:pt x="6893" y="3666"/>
                  </a:lnTo>
                  <a:lnTo>
                    <a:pt x="7333" y="3226"/>
                  </a:lnTo>
                  <a:lnTo>
                    <a:pt x="7809" y="3226"/>
                  </a:lnTo>
                  <a:lnTo>
                    <a:pt x="7809" y="2750"/>
                  </a:lnTo>
                  <a:lnTo>
                    <a:pt x="7809" y="2310"/>
                  </a:lnTo>
                  <a:lnTo>
                    <a:pt x="7333" y="1393"/>
                  </a:lnTo>
                  <a:lnTo>
                    <a:pt x="6893" y="917"/>
                  </a:lnTo>
                  <a:lnTo>
                    <a:pt x="6893" y="477"/>
                  </a:lnTo>
                  <a:lnTo>
                    <a:pt x="5500" y="477"/>
                  </a:lnTo>
                  <a:lnTo>
                    <a:pt x="550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273" name="Google Shape;1273;p50"/>
            <p:cNvSpPr/>
            <p:nvPr/>
          </p:nvSpPr>
          <p:spPr>
            <a:xfrm>
              <a:off x="5565808" y="4041649"/>
              <a:ext cx="66599" cy="110226"/>
            </a:xfrm>
            <a:custGeom>
              <a:avLst/>
              <a:gdLst/>
              <a:ahLst/>
              <a:cxnLst/>
              <a:rect l="l" t="t" r="r" b="b"/>
              <a:pathLst>
                <a:path w="4143" h="6857" extrusionOk="0">
                  <a:moveTo>
                    <a:pt x="1833" y="1"/>
                  </a:moveTo>
                  <a:lnTo>
                    <a:pt x="1393" y="441"/>
                  </a:lnTo>
                  <a:lnTo>
                    <a:pt x="917" y="917"/>
                  </a:lnTo>
                  <a:lnTo>
                    <a:pt x="477" y="1357"/>
                  </a:lnTo>
                  <a:lnTo>
                    <a:pt x="0" y="1834"/>
                  </a:lnTo>
                  <a:lnTo>
                    <a:pt x="477" y="2274"/>
                  </a:lnTo>
                  <a:lnTo>
                    <a:pt x="477" y="2750"/>
                  </a:lnTo>
                  <a:lnTo>
                    <a:pt x="477" y="3190"/>
                  </a:lnTo>
                  <a:lnTo>
                    <a:pt x="477" y="3667"/>
                  </a:lnTo>
                  <a:lnTo>
                    <a:pt x="477" y="4107"/>
                  </a:lnTo>
                  <a:lnTo>
                    <a:pt x="917" y="4107"/>
                  </a:lnTo>
                  <a:lnTo>
                    <a:pt x="477" y="4583"/>
                  </a:lnTo>
                  <a:lnTo>
                    <a:pt x="917" y="5023"/>
                  </a:lnTo>
                  <a:lnTo>
                    <a:pt x="917" y="5500"/>
                  </a:lnTo>
                  <a:lnTo>
                    <a:pt x="917" y="5940"/>
                  </a:lnTo>
                  <a:lnTo>
                    <a:pt x="1393" y="6416"/>
                  </a:lnTo>
                  <a:lnTo>
                    <a:pt x="1833" y="6416"/>
                  </a:lnTo>
                  <a:lnTo>
                    <a:pt x="2310" y="6856"/>
                  </a:lnTo>
                  <a:lnTo>
                    <a:pt x="2310" y="6416"/>
                  </a:lnTo>
                  <a:lnTo>
                    <a:pt x="2750" y="5940"/>
                  </a:lnTo>
                  <a:lnTo>
                    <a:pt x="2750" y="5500"/>
                  </a:lnTo>
                  <a:lnTo>
                    <a:pt x="3226" y="4583"/>
                  </a:lnTo>
                  <a:lnTo>
                    <a:pt x="3226" y="4107"/>
                  </a:lnTo>
                  <a:lnTo>
                    <a:pt x="3226" y="3667"/>
                  </a:lnTo>
                  <a:lnTo>
                    <a:pt x="3666" y="3190"/>
                  </a:lnTo>
                  <a:lnTo>
                    <a:pt x="4143" y="2274"/>
                  </a:lnTo>
                  <a:lnTo>
                    <a:pt x="4143" y="1357"/>
                  </a:lnTo>
                  <a:lnTo>
                    <a:pt x="3666" y="917"/>
                  </a:lnTo>
                  <a:lnTo>
                    <a:pt x="3666" y="441"/>
                  </a:lnTo>
                  <a:lnTo>
                    <a:pt x="3666"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274" name="Google Shape;1274;p50"/>
            <p:cNvSpPr/>
            <p:nvPr/>
          </p:nvSpPr>
          <p:spPr>
            <a:xfrm>
              <a:off x="5521601" y="4159511"/>
              <a:ext cx="110805" cy="198623"/>
            </a:xfrm>
            <a:custGeom>
              <a:avLst/>
              <a:gdLst/>
              <a:ahLst/>
              <a:cxnLst/>
              <a:rect l="l" t="t" r="r" b="b"/>
              <a:pathLst>
                <a:path w="6893" h="12356" extrusionOk="0">
                  <a:moveTo>
                    <a:pt x="5060" y="1"/>
                  </a:moveTo>
                  <a:lnTo>
                    <a:pt x="4583" y="917"/>
                  </a:lnTo>
                  <a:lnTo>
                    <a:pt x="4143" y="917"/>
                  </a:lnTo>
                  <a:lnTo>
                    <a:pt x="4143" y="1357"/>
                  </a:lnTo>
                  <a:lnTo>
                    <a:pt x="3227" y="1357"/>
                  </a:lnTo>
                  <a:lnTo>
                    <a:pt x="2750" y="1834"/>
                  </a:lnTo>
                  <a:lnTo>
                    <a:pt x="1394" y="1834"/>
                  </a:lnTo>
                  <a:lnTo>
                    <a:pt x="917" y="2274"/>
                  </a:lnTo>
                  <a:lnTo>
                    <a:pt x="477" y="1834"/>
                  </a:lnTo>
                  <a:lnTo>
                    <a:pt x="477" y="2274"/>
                  </a:lnTo>
                  <a:lnTo>
                    <a:pt x="1" y="3190"/>
                  </a:lnTo>
                  <a:lnTo>
                    <a:pt x="1" y="3667"/>
                  </a:lnTo>
                  <a:lnTo>
                    <a:pt x="1" y="4107"/>
                  </a:lnTo>
                  <a:lnTo>
                    <a:pt x="477" y="5023"/>
                  </a:lnTo>
                  <a:lnTo>
                    <a:pt x="477" y="5500"/>
                  </a:lnTo>
                  <a:lnTo>
                    <a:pt x="477" y="6416"/>
                  </a:lnTo>
                  <a:lnTo>
                    <a:pt x="2310" y="6416"/>
                  </a:lnTo>
                  <a:lnTo>
                    <a:pt x="1394" y="6856"/>
                  </a:lnTo>
                  <a:lnTo>
                    <a:pt x="917" y="7333"/>
                  </a:lnTo>
                  <a:lnTo>
                    <a:pt x="1394" y="7773"/>
                  </a:lnTo>
                  <a:lnTo>
                    <a:pt x="1394" y="8249"/>
                  </a:lnTo>
                  <a:lnTo>
                    <a:pt x="917" y="8689"/>
                  </a:lnTo>
                  <a:lnTo>
                    <a:pt x="477" y="8689"/>
                  </a:lnTo>
                  <a:lnTo>
                    <a:pt x="917" y="9166"/>
                  </a:lnTo>
                  <a:lnTo>
                    <a:pt x="477" y="10522"/>
                  </a:lnTo>
                  <a:lnTo>
                    <a:pt x="917" y="10999"/>
                  </a:lnTo>
                  <a:lnTo>
                    <a:pt x="917" y="11439"/>
                  </a:lnTo>
                  <a:lnTo>
                    <a:pt x="917" y="11915"/>
                  </a:lnTo>
                  <a:lnTo>
                    <a:pt x="1834" y="12355"/>
                  </a:lnTo>
                  <a:lnTo>
                    <a:pt x="2750" y="12355"/>
                  </a:lnTo>
                  <a:lnTo>
                    <a:pt x="2750" y="11439"/>
                  </a:lnTo>
                  <a:lnTo>
                    <a:pt x="2750" y="10999"/>
                  </a:lnTo>
                  <a:lnTo>
                    <a:pt x="3227" y="10522"/>
                  </a:lnTo>
                  <a:lnTo>
                    <a:pt x="4583" y="10999"/>
                  </a:lnTo>
                  <a:lnTo>
                    <a:pt x="5060" y="10999"/>
                  </a:lnTo>
                  <a:lnTo>
                    <a:pt x="5500" y="11439"/>
                  </a:lnTo>
                  <a:lnTo>
                    <a:pt x="5976" y="10999"/>
                  </a:lnTo>
                  <a:lnTo>
                    <a:pt x="5976" y="10522"/>
                  </a:lnTo>
                  <a:lnTo>
                    <a:pt x="5976" y="9606"/>
                  </a:lnTo>
                  <a:lnTo>
                    <a:pt x="5500" y="8689"/>
                  </a:lnTo>
                  <a:lnTo>
                    <a:pt x="5976" y="7333"/>
                  </a:lnTo>
                  <a:lnTo>
                    <a:pt x="5976" y="6856"/>
                  </a:lnTo>
                  <a:lnTo>
                    <a:pt x="5976" y="6416"/>
                  </a:lnTo>
                  <a:lnTo>
                    <a:pt x="5976" y="5940"/>
                  </a:lnTo>
                  <a:lnTo>
                    <a:pt x="5976" y="5500"/>
                  </a:lnTo>
                  <a:lnTo>
                    <a:pt x="5976" y="5023"/>
                  </a:lnTo>
                  <a:lnTo>
                    <a:pt x="6416" y="5023"/>
                  </a:lnTo>
                  <a:lnTo>
                    <a:pt x="6893" y="4583"/>
                  </a:lnTo>
                  <a:lnTo>
                    <a:pt x="6893" y="4107"/>
                  </a:lnTo>
                  <a:lnTo>
                    <a:pt x="6416" y="4107"/>
                  </a:lnTo>
                  <a:lnTo>
                    <a:pt x="6893" y="3190"/>
                  </a:lnTo>
                  <a:lnTo>
                    <a:pt x="6893" y="2274"/>
                  </a:lnTo>
                  <a:lnTo>
                    <a:pt x="6416" y="2750"/>
                  </a:lnTo>
                  <a:lnTo>
                    <a:pt x="6416" y="2274"/>
                  </a:lnTo>
                  <a:lnTo>
                    <a:pt x="5976" y="1834"/>
                  </a:lnTo>
                  <a:lnTo>
                    <a:pt x="6416" y="1834"/>
                  </a:lnTo>
                  <a:lnTo>
                    <a:pt x="5500" y="917"/>
                  </a:lnTo>
                  <a:lnTo>
                    <a:pt x="5060" y="917"/>
                  </a:lnTo>
                  <a:lnTo>
                    <a:pt x="5060"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275" name="Google Shape;1275;p50"/>
            <p:cNvSpPr/>
            <p:nvPr/>
          </p:nvSpPr>
          <p:spPr>
            <a:xfrm>
              <a:off x="5809199" y="4417049"/>
              <a:ext cx="220999" cy="140270"/>
            </a:xfrm>
            <a:custGeom>
              <a:avLst/>
              <a:gdLst/>
              <a:ahLst/>
              <a:cxnLst/>
              <a:rect l="l" t="t" r="r" b="b"/>
              <a:pathLst>
                <a:path w="13748" h="8726" extrusionOk="0">
                  <a:moveTo>
                    <a:pt x="13748" y="0"/>
                  </a:moveTo>
                  <a:lnTo>
                    <a:pt x="12831" y="477"/>
                  </a:lnTo>
                  <a:lnTo>
                    <a:pt x="11438" y="477"/>
                  </a:lnTo>
                  <a:lnTo>
                    <a:pt x="10998" y="1393"/>
                  </a:lnTo>
                  <a:lnTo>
                    <a:pt x="10522" y="917"/>
                  </a:lnTo>
                  <a:lnTo>
                    <a:pt x="10082" y="917"/>
                  </a:lnTo>
                  <a:lnTo>
                    <a:pt x="9605" y="1393"/>
                  </a:lnTo>
                  <a:lnTo>
                    <a:pt x="8249" y="1393"/>
                  </a:lnTo>
                  <a:lnTo>
                    <a:pt x="7332" y="1833"/>
                  </a:lnTo>
                  <a:lnTo>
                    <a:pt x="6416" y="1833"/>
                  </a:lnTo>
                  <a:lnTo>
                    <a:pt x="5499" y="1393"/>
                  </a:lnTo>
                  <a:lnTo>
                    <a:pt x="4106" y="1393"/>
                  </a:lnTo>
                  <a:lnTo>
                    <a:pt x="3666" y="917"/>
                  </a:lnTo>
                  <a:lnTo>
                    <a:pt x="2750" y="917"/>
                  </a:lnTo>
                  <a:lnTo>
                    <a:pt x="1833" y="1393"/>
                  </a:lnTo>
                  <a:lnTo>
                    <a:pt x="1833" y="917"/>
                  </a:lnTo>
                  <a:lnTo>
                    <a:pt x="1356" y="477"/>
                  </a:lnTo>
                  <a:lnTo>
                    <a:pt x="917" y="917"/>
                  </a:lnTo>
                  <a:lnTo>
                    <a:pt x="440" y="917"/>
                  </a:lnTo>
                  <a:lnTo>
                    <a:pt x="440" y="1833"/>
                  </a:lnTo>
                  <a:lnTo>
                    <a:pt x="0" y="2310"/>
                  </a:lnTo>
                  <a:lnTo>
                    <a:pt x="0" y="2750"/>
                  </a:lnTo>
                  <a:lnTo>
                    <a:pt x="440" y="3226"/>
                  </a:lnTo>
                  <a:lnTo>
                    <a:pt x="1356" y="3666"/>
                  </a:lnTo>
                  <a:lnTo>
                    <a:pt x="1833" y="3666"/>
                  </a:lnTo>
                  <a:lnTo>
                    <a:pt x="2750" y="4143"/>
                  </a:lnTo>
                  <a:lnTo>
                    <a:pt x="4106" y="4583"/>
                  </a:lnTo>
                  <a:lnTo>
                    <a:pt x="4583" y="5059"/>
                  </a:lnTo>
                  <a:lnTo>
                    <a:pt x="5022" y="5976"/>
                  </a:lnTo>
                  <a:lnTo>
                    <a:pt x="5939" y="5976"/>
                  </a:lnTo>
                  <a:lnTo>
                    <a:pt x="6416" y="6416"/>
                  </a:lnTo>
                  <a:lnTo>
                    <a:pt x="7772" y="6416"/>
                  </a:lnTo>
                  <a:lnTo>
                    <a:pt x="8689" y="6892"/>
                  </a:lnTo>
                  <a:lnTo>
                    <a:pt x="8689" y="7332"/>
                  </a:lnTo>
                  <a:lnTo>
                    <a:pt x="9165" y="8249"/>
                  </a:lnTo>
                  <a:lnTo>
                    <a:pt x="10082" y="8725"/>
                  </a:lnTo>
                  <a:lnTo>
                    <a:pt x="10522" y="8249"/>
                  </a:lnTo>
                  <a:lnTo>
                    <a:pt x="11915" y="8725"/>
                  </a:lnTo>
                  <a:lnTo>
                    <a:pt x="11438" y="7332"/>
                  </a:lnTo>
                  <a:lnTo>
                    <a:pt x="12831" y="6892"/>
                  </a:lnTo>
                  <a:lnTo>
                    <a:pt x="12355" y="5976"/>
                  </a:lnTo>
                  <a:lnTo>
                    <a:pt x="11915" y="5976"/>
                  </a:lnTo>
                  <a:lnTo>
                    <a:pt x="12355" y="5499"/>
                  </a:lnTo>
                  <a:lnTo>
                    <a:pt x="11915" y="5499"/>
                  </a:lnTo>
                  <a:lnTo>
                    <a:pt x="11915" y="5059"/>
                  </a:lnTo>
                  <a:lnTo>
                    <a:pt x="11915" y="4583"/>
                  </a:lnTo>
                  <a:lnTo>
                    <a:pt x="12355" y="4143"/>
                  </a:lnTo>
                  <a:lnTo>
                    <a:pt x="12355" y="3666"/>
                  </a:lnTo>
                  <a:lnTo>
                    <a:pt x="12355" y="3226"/>
                  </a:lnTo>
                  <a:lnTo>
                    <a:pt x="12355" y="2750"/>
                  </a:lnTo>
                  <a:lnTo>
                    <a:pt x="12831" y="1833"/>
                  </a:lnTo>
                  <a:lnTo>
                    <a:pt x="13271" y="1833"/>
                  </a:lnTo>
                  <a:lnTo>
                    <a:pt x="13748" y="917"/>
                  </a:lnTo>
                  <a:lnTo>
                    <a:pt x="13748" y="477"/>
                  </a:lnTo>
                  <a:lnTo>
                    <a:pt x="13748"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276" name="Google Shape;1276;p50"/>
            <p:cNvSpPr/>
            <p:nvPr/>
          </p:nvSpPr>
          <p:spPr>
            <a:xfrm>
              <a:off x="4969425" y="3017430"/>
              <a:ext cx="21814" cy="14741"/>
            </a:xfrm>
            <a:custGeom>
              <a:avLst/>
              <a:gdLst/>
              <a:ahLst/>
              <a:cxnLst/>
              <a:rect l="l" t="t" r="r" b="b"/>
              <a:pathLst>
                <a:path w="1357" h="917" extrusionOk="0">
                  <a:moveTo>
                    <a:pt x="0" y="0"/>
                  </a:moveTo>
                  <a:lnTo>
                    <a:pt x="0" y="917"/>
                  </a:lnTo>
                  <a:lnTo>
                    <a:pt x="917" y="917"/>
                  </a:lnTo>
                  <a:lnTo>
                    <a:pt x="1357" y="477"/>
                  </a:lnTo>
                  <a:lnTo>
                    <a:pt x="917"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277" name="Google Shape;1277;p50"/>
            <p:cNvSpPr/>
            <p:nvPr/>
          </p:nvSpPr>
          <p:spPr>
            <a:xfrm>
              <a:off x="5072546" y="3282620"/>
              <a:ext cx="21830" cy="7668"/>
            </a:xfrm>
            <a:custGeom>
              <a:avLst/>
              <a:gdLst/>
              <a:ahLst/>
              <a:cxnLst/>
              <a:rect l="l" t="t" r="r" b="b"/>
              <a:pathLst>
                <a:path w="1358" h="477" extrusionOk="0">
                  <a:moveTo>
                    <a:pt x="1" y="0"/>
                  </a:moveTo>
                  <a:lnTo>
                    <a:pt x="441" y="477"/>
                  </a:lnTo>
                  <a:lnTo>
                    <a:pt x="1357" y="477"/>
                  </a:lnTo>
                  <a:lnTo>
                    <a:pt x="1357"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278" name="Google Shape;1278;p50"/>
            <p:cNvSpPr/>
            <p:nvPr/>
          </p:nvSpPr>
          <p:spPr>
            <a:xfrm>
              <a:off x="5168016" y="2553635"/>
              <a:ext cx="14757" cy="21830"/>
            </a:xfrm>
            <a:custGeom>
              <a:avLst/>
              <a:gdLst/>
              <a:ahLst/>
              <a:cxnLst/>
              <a:rect l="l" t="t" r="r" b="b"/>
              <a:pathLst>
                <a:path w="918" h="1358" extrusionOk="0">
                  <a:moveTo>
                    <a:pt x="917" y="1"/>
                  </a:moveTo>
                  <a:lnTo>
                    <a:pt x="477" y="441"/>
                  </a:lnTo>
                  <a:lnTo>
                    <a:pt x="1" y="441"/>
                  </a:lnTo>
                  <a:lnTo>
                    <a:pt x="477" y="917"/>
                  </a:lnTo>
                  <a:lnTo>
                    <a:pt x="917" y="1357"/>
                  </a:lnTo>
                  <a:lnTo>
                    <a:pt x="917" y="917"/>
                  </a:lnTo>
                  <a:lnTo>
                    <a:pt x="917" y="441"/>
                  </a:lnTo>
                  <a:lnTo>
                    <a:pt x="917"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279" name="Google Shape;1279;p50"/>
            <p:cNvSpPr/>
            <p:nvPr/>
          </p:nvSpPr>
          <p:spPr>
            <a:xfrm>
              <a:off x="5271153" y="2450513"/>
              <a:ext cx="22409" cy="66020"/>
            </a:xfrm>
            <a:custGeom>
              <a:avLst/>
              <a:gdLst/>
              <a:ahLst/>
              <a:cxnLst/>
              <a:rect l="l" t="t" r="r" b="b"/>
              <a:pathLst>
                <a:path w="1394" h="4107" extrusionOk="0">
                  <a:moveTo>
                    <a:pt x="1393" y="0"/>
                  </a:moveTo>
                  <a:lnTo>
                    <a:pt x="917" y="1357"/>
                  </a:lnTo>
                  <a:lnTo>
                    <a:pt x="917" y="1833"/>
                  </a:lnTo>
                  <a:lnTo>
                    <a:pt x="0" y="1833"/>
                  </a:lnTo>
                  <a:lnTo>
                    <a:pt x="0" y="2750"/>
                  </a:lnTo>
                  <a:lnTo>
                    <a:pt x="477" y="3190"/>
                  </a:lnTo>
                  <a:lnTo>
                    <a:pt x="477" y="3629"/>
                  </a:lnTo>
                  <a:lnTo>
                    <a:pt x="917" y="3190"/>
                  </a:lnTo>
                  <a:lnTo>
                    <a:pt x="917" y="2750"/>
                  </a:lnTo>
                  <a:lnTo>
                    <a:pt x="1393" y="2273"/>
                  </a:lnTo>
                  <a:lnTo>
                    <a:pt x="1393" y="1833"/>
                  </a:lnTo>
                  <a:lnTo>
                    <a:pt x="1393" y="1357"/>
                  </a:lnTo>
                  <a:lnTo>
                    <a:pt x="1393" y="917"/>
                  </a:lnTo>
                  <a:lnTo>
                    <a:pt x="1393" y="0"/>
                  </a:lnTo>
                  <a:close/>
                  <a:moveTo>
                    <a:pt x="477" y="3629"/>
                  </a:moveTo>
                  <a:lnTo>
                    <a:pt x="0" y="4106"/>
                  </a:lnTo>
                  <a:lnTo>
                    <a:pt x="0" y="4106"/>
                  </a:lnTo>
                  <a:lnTo>
                    <a:pt x="477" y="3666"/>
                  </a:lnTo>
                  <a:lnTo>
                    <a:pt x="477" y="3629"/>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280" name="Google Shape;1280;p50"/>
            <p:cNvSpPr/>
            <p:nvPr/>
          </p:nvSpPr>
          <p:spPr>
            <a:xfrm>
              <a:off x="4969425" y="2575448"/>
              <a:ext cx="51279" cy="51874"/>
            </a:xfrm>
            <a:custGeom>
              <a:avLst/>
              <a:gdLst/>
              <a:ahLst/>
              <a:cxnLst/>
              <a:rect l="l" t="t" r="r" b="b"/>
              <a:pathLst>
                <a:path w="3190" h="3227" extrusionOk="0">
                  <a:moveTo>
                    <a:pt x="3190" y="0"/>
                  </a:moveTo>
                  <a:lnTo>
                    <a:pt x="2750" y="477"/>
                  </a:lnTo>
                  <a:lnTo>
                    <a:pt x="1357" y="477"/>
                  </a:lnTo>
                  <a:lnTo>
                    <a:pt x="1357" y="1393"/>
                  </a:lnTo>
                  <a:lnTo>
                    <a:pt x="917" y="917"/>
                  </a:lnTo>
                  <a:lnTo>
                    <a:pt x="917" y="477"/>
                  </a:lnTo>
                  <a:lnTo>
                    <a:pt x="440" y="917"/>
                  </a:lnTo>
                  <a:lnTo>
                    <a:pt x="440" y="1393"/>
                  </a:lnTo>
                  <a:lnTo>
                    <a:pt x="0" y="2310"/>
                  </a:lnTo>
                  <a:lnTo>
                    <a:pt x="0" y="3226"/>
                  </a:lnTo>
                  <a:lnTo>
                    <a:pt x="440" y="2310"/>
                  </a:lnTo>
                  <a:lnTo>
                    <a:pt x="917" y="1833"/>
                  </a:lnTo>
                  <a:lnTo>
                    <a:pt x="1357" y="2310"/>
                  </a:lnTo>
                  <a:lnTo>
                    <a:pt x="1357" y="2750"/>
                  </a:lnTo>
                  <a:lnTo>
                    <a:pt x="1833" y="2310"/>
                  </a:lnTo>
                  <a:lnTo>
                    <a:pt x="1833" y="1833"/>
                  </a:lnTo>
                  <a:lnTo>
                    <a:pt x="2273" y="1393"/>
                  </a:lnTo>
                  <a:lnTo>
                    <a:pt x="2750" y="1393"/>
                  </a:lnTo>
                  <a:lnTo>
                    <a:pt x="2750" y="917"/>
                  </a:lnTo>
                  <a:lnTo>
                    <a:pt x="3190" y="477"/>
                  </a:lnTo>
                  <a:lnTo>
                    <a:pt x="319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281" name="Google Shape;1281;p50"/>
            <p:cNvSpPr/>
            <p:nvPr/>
          </p:nvSpPr>
          <p:spPr>
            <a:xfrm>
              <a:off x="4984150" y="2936686"/>
              <a:ext cx="21830" cy="21830"/>
            </a:xfrm>
            <a:custGeom>
              <a:avLst/>
              <a:gdLst/>
              <a:ahLst/>
              <a:cxnLst/>
              <a:rect l="l" t="t" r="r" b="b"/>
              <a:pathLst>
                <a:path w="1358" h="1358" extrusionOk="0">
                  <a:moveTo>
                    <a:pt x="917" y="1"/>
                  </a:moveTo>
                  <a:lnTo>
                    <a:pt x="441" y="441"/>
                  </a:lnTo>
                  <a:lnTo>
                    <a:pt x="1" y="1357"/>
                  </a:lnTo>
                  <a:lnTo>
                    <a:pt x="441" y="1357"/>
                  </a:lnTo>
                  <a:lnTo>
                    <a:pt x="1357" y="917"/>
                  </a:lnTo>
                  <a:lnTo>
                    <a:pt x="1357" y="441"/>
                  </a:lnTo>
                  <a:lnTo>
                    <a:pt x="917"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282" name="Google Shape;1282;p50"/>
            <p:cNvSpPr/>
            <p:nvPr/>
          </p:nvSpPr>
          <p:spPr>
            <a:xfrm>
              <a:off x="4976498" y="2649104"/>
              <a:ext cx="22409" cy="22409"/>
            </a:xfrm>
            <a:custGeom>
              <a:avLst/>
              <a:gdLst/>
              <a:ahLst/>
              <a:cxnLst/>
              <a:rect l="l" t="t" r="r" b="b"/>
              <a:pathLst>
                <a:path w="1394" h="1394" extrusionOk="0">
                  <a:moveTo>
                    <a:pt x="1393" y="1"/>
                  </a:moveTo>
                  <a:lnTo>
                    <a:pt x="0" y="477"/>
                  </a:lnTo>
                  <a:lnTo>
                    <a:pt x="477" y="917"/>
                  </a:lnTo>
                  <a:lnTo>
                    <a:pt x="477" y="1394"/>
                  </a:lnTo>
                  <a:lnTo>
                    <a:pt x="1393" y="917"/>
                  </a:lnTo>
                  <a:lnTo>
                    <a:pt x="1393" y="477"/>
                  </a:lnTo>
                  <a:lnTo>
                    <a:pt x="1393"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283" name="Google Shape;1283;p50"/>
            <p:cNvSpPr/>
            <p:nvPr/>
          </p:nvSpPr>
          <p:spPr>
            <a:xfrm>
              <a:off x="4991223" y="2642031"/>
              <a:ext cx="22409" cy="51295"/>
            </a:xfrm>
            <a:custGeom>
              <a:avLst/>
              <a:gdLst/>
              <a:ahLst/>
              <a:cxnLst/>
              <a:rect l="l" t="t" r="r" b="b"/>
              <a:pathLst>
                <a:path w="1394" h="3191" extrusionOk="0">
                  <a:moveTo>
                    <a:pt x="1394" y="1"/>
                  </a:moveTo>
                  <a:lnTo>
                    <a:pt x="917" y="917"/>
                  </a:lnTo>
                  <a:lnTo>
                    <a:pt x="477" y="1357"/>
                  </a:lnTo>
                  <a:lnTo>
                    <a:pt x="1" y="2274"/>
                  </a:lnTo>
                  <a:lnTo>
                    <a:pt x="477" y="2750"/>
                  </a:lnTo>
                  <a:lnTo>
                    <a:pt x="477" y="3190"/>
                  </a:lnTo>
                  <a:lnTo>
                    <a:pt x="917" y="2274"/>
                  </a:lnTo>
                  <a:lnTo>
                    <a:pt x="917" y="1834"/>
                  </a:lnTo>
                  <a:lnTo>
                    <a:pt x="917" y="1357"/>
                  </a:lnTo>
                  <a:lnTo>
                    <a:pt x="1394" y="917"/>
                  </a:lnTo>
                  <a:lnTo>
                    <a:pt x="1394"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284" name="Google Shape;1284;p50"/>
            <p:cNvSpPr/>
            <p:nvPr/>
          </p:nvSpPr>
          <p:spPr>
            <a:xfrm>
              <a:off x="4984150" y="2752241"/>
              <a:ext cx="16" cy="7668"/>
            </a:xfrm>
            <a:custGeom>
              <a:avLst/>
              <a:gdLst/>
              <a:ahLst/>
              <a:cxnLst/>
              <a:rect l="l" t="t" r="r" b="b"/>
              <a:pathLst>
                <a:path w="1" h="477" extrusionOk="0">
                  <a:moveTo>
                    <a:pt x="1" y="477"/>
                  </a:moveTo>
                  <a:lnTo>
                    <a:pt x="1"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285" name="Google Shape;1285;p50"/>
            <p:cNvSpPr/>
            <p:nvPr/>
          </p:nvSpPr>
          <p:spPr>
            <a:xfrm>
              <a:off x="4976498" y="2730427"/>
              <a:ext cx="7668" cy="7089"/>
            </a:xfrm>
            <a:custGeom>
              <a:avLst/>
              <a:gdLst/>
              <a:ahLst/>
              <a:cxnLst/>
              <a:rect l="l" t="t" r="r" b="b"/>
              <a:pathLst>
                <a:path w="477" h="441" extrusionOk="0">
                  <a:moveTo>
                    <a:pt x="477" y="1"/>
                  </a:moveTo>
                  <a:lnTo>
                    <a:pt x="0" y="441"/>
                  </a:lnTo>
                  <a:lnTo>
                    <a:pt x="477" y="441"/>
                  </a:lnTo>
                  <a:lnTo>
                    <a:pt x="477"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286" name="Google Shape;1286;p50"/>
            <p:cNvSpPr/>
            <p:nvPr/>
          </p:nvSpPr>
          <p:spPr>
            <a:xfrm>
              <a:off x="4976498" y="2737500"/>
              <a:ext cx="22409" cy="14757"/>
            </a:xfrm>
            <a:custGeom>
              <a:avLst/>
              <a:gdLst/>
              <a:ahLst/>
              <a:cxnLst/>
              <a:rect l="l" t="t" r="r" b="b"/>
              <a:pathLst>
                <a:path w="1394" h="918" extrusionOk="0">
                  <a:moveTo>
                    <a:pt x="477" y="1"/>
                  </a:moveTo>
                  <a:lnTo>
                    <a:pt x="477" y="477"/>
                  </a:lnTo>
                  <a:lnTo>
                    <a:pt x="0" y="917"/>
                  </a:lnTo>
                  <a:lnTo>
                    <a:pt x="1393" y="917"/>
                  </a:lnTo>
                  <a:lnTo>
                    <a:pt x="917" y="477"/>
                  </a:lnTo>
                  <a:lnTo>
                    <a:pt x="917"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287" name="Google Shape;1287;p50"/>
            <p:cNvSpPr/>
            <p:nvPr/>
          </p:nvSpPr>
          <p:spPr>
            <a:xfrm>
              <a:off x="4829171" y="3267879"/>
              <a:ext cx="14741" cy="16"/>
            </a:xfrm>
            <a:custGeom>
              <a:avLst/>
              <a:gdLst/>
              <a:ahLst/>
              <a:cxnLst/>
              <a:rect l="l" t="t" r="r" b="b"/>
              <a:pathLst>
                <a:path w="917" h="1" extrusionOk="0">
                  <a:moveTo>
                    <a:pt x="0" y="1"/>
                  </a:moveTo>
                  <a:lnTo>
                    <a:pt x="917" y="1"/>
                  </a:lnTo>
                  <a:lnTo>
                    <a:pt x="477"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288" name="Google Shape;1288;p50"/>
            <p:cNvSpPr/>
            <p:nvPr/>
          </p:nvSpPr>
          <p:spPr>
            <a:xfrm>
              <a:off x="5057822" y="2973224"/>
              <a:ext cx="7089" cy="14757"/>
            </a:xfrm>
            <a:custGeom>
              <a:avLst/>
              <a:gdLst/>
              <a:ahLst/>
              <a:cxnLst/>
              <a:rect l="l" t="t" r="r" b="b"/>
              <a:pathLst>
                <a:path w="441" h="918" extrusionOk="0">
                  <a:moveTo>
                    <a:pt x="0" y="917"/>
                  </a:moveTo>
                  <a:lnTo>
                    <a:pt x="440" y="1"/>
                  </a:lnTo>
                  <a:lnTo>
                    <a:pt x="440"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289" name="Google Shape;1289;p50"/>
            <p:cNvSpPr/>
            <p:nvPr/>
          </p:nvSpPr>
          <p:spPr>
            <a:xfrm>
              <a:off x="4843896" y="2848289"/>
              <a:ext cx="441998" cy="441998"/>
            </a:xfrm>
            <a:custGeom>
              <a:avLst/>
              <a:gdLst/>
              <a:ahLst/>
              <a:cxnLst/>
              <a:rect l="l" t="t" r="r" b="b"/>
              <a:pathLst>
                <a:path w="27496" h="27496" extrusionOk="0">
                  <a:moveTo>
                    <a:pt x="19724" y="1"/>
                  </a:moveTo>
                  <a:lnTo>
                    <a:pt x="19724" y="441"/>
                  </a:lnTo>
                  <a:lnTo>
                    <a:pt x="19247" y="1357"/>
                  </a:lnTo>
                  <a:lnTo>
                    <a:pt x="18807" y="1357"/>
                  </a:lnTo>
                  <a:lnTo>
                    <a:pt x="19247" y="1834"/>
                  </a:lnTo>
                  <a:lnTo>
                    <a:pt x="18807" y="2274"/>
                  </a:lnTo>
                  <a:lnTo>
                    <a:pt x="18331" y="1834"/>
                  </a:lnTo>
                  <a:lnTo>
                    <a:pt x="17891" y="1834"/>
                  </a:lnTo>
                  <a:lnTo>
                    <a:pt x="17891" y="2274"/>
                  </a:lnTo>
                  <a:lnTo>
                    <a:pt x="17414" y="2274"/>
                  </a:lnTo>
                  <a:lnTo>
                    <a:pt x="17414" y="2750"/>
                  </a:lnTo>
                  <a:lnTo>
                    <a:pt x="17414" y="3190"/>
                  </a:lnTo>
                  <a:lnTo>
                    <a:pt x="16974" y="3190"/>
                  </a:lnTo>
                  <a:lnTo>
                    <a:pt x="16498" y="3667"/>
                  </a:lnTo>
                  <a:lnTo>
                    <a:pt x="16058" y="4107"/>
                  </a:lnTo>
                  <a:lnTo>
                    <a:pt x="15581" y="4107"/>
                  </a:lnTo>
                  <a:lnTo>
                    <a:pt x="15581" y="3667"/>
                  </a:lnTo>
                  <a:lnTo>
                    <a:pt x="15141" y="3667"/>
                  </a:lnTo>
                  <a:lnTo>
                    <a:pt x="15141" y="4107"/>
                  </a:lnTo>
                  <a:lnTo>
                    <a:pt x="14225" y="4107"/>
                  </a:lnTo>
                  <a:lnTo>
                    <a:pt x="14665" y="4583"/>
                  </a:lnTo>
                  <a:lnTo>
                    <a:pt x="13748" y="4107"/>
                  </a:lnTo>
                  <a:lnTo>
                    <a:pt x="13308" y="4583"/>
                  </a:lnTo>
                  <a:lnTo>
                    <a:pt x="12832" y="5023"/>
                  </a:lnTo>
                  <a:lnTo>
                    <a:pt x="12832" y="5500"/>
                  </a:lnTo>
                  <a:lnTo>
                    <a:pt x="13308" y="6416"/>
                  </a:lnTo>
                  <a:lnTo>
                    <a:pt x="13308" y="6856"/>
                  </a:lnTo>
                  <a:lnTo>
                    <a:pt x="13748" y="7333"/>
                  </a:lnTo>
                  <a:lnTo>
                    <a:pt x="14225" y="7333"/>
                  </a:lnTo>
                  <a:lnTo>
                    <a:pt x="13748" y="7773"/>
                  </a:lnTo>
                  <a:lnTo>
                    <a:pt x="14225" y="7773"/>
                  </a:lnTo>
                  <a:lnTo>
                    <a:pt x="15141" y="8249"/>
                  </a:lnTo>
                  <a:lnTo>
                    <a:pt x="15141" y="8689"/>
                  </a:lnTo>
                  <a:lnTo>
                    <a:pt x="14225" y="8689"/>
                  </a:lnTo>
                  <a:lnTo>
                    <a:pt x="14225" y="9606"/>
                  </a:lnTo>
                  <a:lnTo>
                    <a:pt x="13748" y="9606"/>
                  </a:lnTo>
                  <a:lnTo>
                    <a:pt x="13748" y="10082"/>
                  </a:lnTo>
                  <a:lnTo>
                    <a:pt x="13748" y="10522"/>
                  </a:lnTo>
                  <a:lnTo>
                    <a:pt x="13308" y="10522"/>
                  </a:lnTo>
                  <a:lnTo>
                    <a:pt x="12832" y="10999"/>
                  </a:lnTo>
                  <a:lnTo>
                    <a:pt x="12832" y="11439"/>
                  </a:lnTo>
                  <a:lnTo>
                    <a:pt x="13308" y="11439"/>
                  </a:lnTo>
                  <a:lnTo>
                    <a:pt x="13308" y="11915"/>
                  </a:lnTo>
                  <a:lnTo>
                    <a:pt x="13748" y="12355"/>
                  </a:lnTo>
                  <a:lnTo>
                    <a:pt x="14225" y="12355"/>
                  </a:lnTo>
                  <a:lnTo>
                    <a:pt x="13748" y="12832"/>
                  </a:lnTo>
                  <a:lnTo>
                    <a:pt x="13308" y="12832"/>
                  </a:lnTo>
                  <a:lnTo>
                    <a:pt x="12832" y="12355"/>
                  </a:lnTo>
                  <a:lnTo>
                    <a:pt x="12832" y="12832"/>
                  </a:lnTo>
                  <a:lnTo>
                    <a:pt x="12832" y="13272"/>
                  </a:lnTo>
                  <a:lnTo>
                    <a:pt x="12832" y="13748"/>
                  </a:lnTo>
                  <a:lnTo>
                    <a:pt x="13308" y="14188"/>
                  </a:lnTo>
                  <a:lnTo>
                    <a:pt x="13308" y="14665"/>
                  </a:lnTo>
                  <a:lnTo>
                    <a:pt x="12832" y="15105"/>
                  </a:lnTo>
                  <a:lnTo>
                    <a:pt x="12392" y="15581"/>
                  </a:lnTo>
                  <a:lnTo>
                    <a:pt x="12392" y="16021"/>
                  </a:lnTo>
                  <a:lnTo>
                    <a:pt x="12392" y="16498"/>
                  </a:lnTo>
                  <a:lnTo>
                    <a:pt x="11915" y="16938"/>
                  </a:lnTo>
                  <a:lnTo>
                    <a:pt x="11475" y="17854"/>
                  </a:lnTo>
                  <a:lnTo>
                    <a:pt x="10999" y="18771"/>
                  </a:lnTo>
                  <a:lnTo>
                    <a:pt x="10999" y="19247"/>
                  </a:lnTo>
                  <a:lnTo>
                    <a:pt x="11475" y="19687"/>
                  </a:lnTo>
                  <a:lnTo>
                    <a:pt x="11915" y="19687"/>
                  </a:lnTo>
                  <a:lnTo>
                    <a:pt x="11915" y="20604"/>
                  </a:lnTo>
                  <a:lnTo>
                    <a:pt x="11475" y="20604"/>
                  </a:lnTo>
                  <a:lnTo>
                    <a:pt x="11475" y="21080"/>
                  </a:lnTo>
                  <a:lnTo>
                    <a:pt x="12832" y="21080"/>
                  </a:lnTo>
                  <a:lnTo>
                    <a:pt x="12392" y="21520"/>
                  </a:lnTo>
                  <a:lnTo>
                    <a:pt x="11915" y="21997"/>
                  </a:lnTo>
                  <a:lnTo>
                    <a:pt x="10559" y="21997"/>
                  </a:lnTo>
                  <a:lnTo>
                    <a:pt x="10082" y="22437"/>
                  </a:lnTo>
                  <a:lnTo>
                    <a:pt x="10559" y="22913"/>
                  </a:lnTo>
                  <a:lnTo>
                    <a:pt x="8249" y="22913"/>
                  </a:lnTo>
                  <a:lnTo>
                    <a:pt x="7809" y="23353"/>
                  </a:lnTo>
                  <a:lnTo>
                    <a:pt x="7333" y="22913"/>
                  </a:lnTo>
                  <a:lnTo>
                    <a:pt x="6893" y="22913"/>
                  </a:lnTo>
                  <a:lnTo>
                    <a:pt x="6893" y="22437"/>
                  </a:lnTo>
                  <a:lnTo>
                    <a:pt x="5500" y="22437"/>
                  </a:lnTo>
                  <a:lnTo>
                    <a:pt x="5976" y="22913"/>
                  </a:lnTo>
                  <a:lnTo>
                    <a:pt x="5500" y="23353"/>
                  </a:lnTo>
                  <a:lnTo>
                    <a:pt x="5060" y="22913"/>
                  </a:lnTo>
                  <a:lnTo>
                    <a:pt x="4583" y="22913"/>
                  </a:lnTo>
                  <a:lnTo>
                    <a:pt x="4583" y="23353"/>
                  </a:lnTo>
                  <a:lnTo>
                    <a:pt x="4143" y="24270"/>
                  </a:lnTo>
                  <a:lnTo>
                    <a:pt x="3227" y="24270"/>
                  </a:lnTo>
                  <a:lnTo>
                    <a:pt x="1394" y="25186"/>
                  </a:lnTo>
                  <a:lnTo>
                    <a:pt x="1834" y="25663"/>
                  </a:lnTo>
                  <a:lnTo>
                    <a:pt x="917" y="25663"/>
                  </a:lnTo>
                  <a:lnTo>
                    <a:pt x="1" y="26103"/>
                  </a:lnTo>
                  <a:lnTo>
                    <a:pt x="477" y="27019"/>
                  </a:lnTo>
                  <a:lnTo>
                    <a:pt x="1394" y="27019"/>
                  </a:lnTo>
                  <a:lnTo>
                    <a:pt x="1394" y="26579"/>
                  </a:lnTo>
                  <a:lnTo>
                    <a:pt x="1834" y="26579"/>
                  </a:lnTo>
                  <a:lnTo>
                    <a:pt x="1834" y="27019"/>
                  </a:lnTo>
                  <a:lnTo>
                    <a:pt x="2310" y="26579"/>
                  </a:lnTo>
                  <a:lnTo>
                    <a:pt x="3227" y="26103"/>
                  </a:lnTo>
                  <a:lnTo>
                    <a:pt x="4143" y="26579"/>
                  </a:lnTo>
                  <a:lnTo>
                    <a:pt x="5060" y="26103"/>
                  </a:lnTo>
                  <a:lnTo>
                    <a:pt x="5060" y="27019"/>
                  </a:lnTo>
                  <a:lnTo>
                    <a:pt x="5500" y="27496"/>
                  </a:lnTo>
                  <a:lnTo>
                    <a:pt x="6893" y="27019"/>
                  </a:lnTo>
                  <a:lnTo>
                    <a:pt x="7333" y="26579"/>
                  </a:lnTo>
                  <a:lnTo>
                    <a:pt x="6893" y="26103"/>
                  </a:lnTo>
                  <a:lnTo>
                    <a:pt x="6893" y="25663"/>
                  </a:lnTo>
                  <a:lnTo>
                    <a:pt x="7333" y="25186"/>
                  </a:lnTo>
                  <a:lnTo>
                    <a:pt x="8249" y="25663"/>
                  </a:lnTo>
                  <a:lnTo>
                    <a:pt x="10082" y="25663"/>
                  </a:lnTo>
                  <a:lnTo>
                    <a:pt x="10559" y="26103"/>
                  </a:lnTo>
                  <a:lnTo>
                    <a:pt x="10999" y="26579"/>
                  </a:lnTo>
                  <a:lnTo>
                    <a:pt x="10999" y="27019"/>
                  </a:lnTo>
                  <a:lnTo>
                    <a:pt x="11475" y="27019"/>
                  </a:lnTo>
                  <a:lnTo>
                    <a:pt x="11915" y="26103"/>
                  </a:lnTo>
                  <a:lnTo>
                    <a:pt x="12832" y="26103"/>
                  </a:lnTo>
                  <a:lnTo>
                    <a:pt x="13748" y="26579"/>
                  </a:lnTo>
                  <a:lnTo>
                    <a:pt x="14665" y="26579"/>
                  </a:lnTo>
                  <a:lnTo>
                    <a:pt x="14665" y="26103"/>
                  </a:lnTo>
                  <a:lnTo>
                    <a:pt x="15141" y="25663"/>
                  </a:lnTo>
                  <a:lnTo>
                    <a:pt x="15581" y="26103"/>
                  </a:lnTo>
                  <a:lnTo>
                    <a:pt x="16058" y="26579"/>
                  </a:lnTo>
                  <a:lnTo>
                    <a:pt x="16974" y="26579"/>
                  </a:lnTo>
                  <a:lnTo>
                    <a:pt x="16974" y="27019"/>
                  </a:lnTo>
                  <a:lnTo>
                    <a:pt x="18331" y="27019"/>
                  </a:lnTo>
                  <a:lnTo>
                    <a:pt x="19247" y="26579"/>
                  </a:lnTo>
                  <a:lnTo>
                    <a:pt x="19724" y="26579"/>
                  </a:lnTo>
                  <a:lnTo>
                    <a:pt x="20164" y="27019"/>
                  </a:lnTo>
                  <a:lnTo>
                    <a:pt x="20640" y="27019"/>
                  </a:lnTo>
                  <a:lnTo>
                    <a:pt x="21080" y="27496"/>
                  </a:lnTo>
                  <a:lnTo>
                    <a:pt x="21997" y="27019"/>
                  </a:lnTo>
                  <a:lnTo>
                    <a:pt x="22473" y="27019"/>
                  </a:lnTo>
                  <a:lnTo>
                    <a:pt x="22913" y="27496"/>
                  </a:lnTo>
                  <a:lnTo>
                    <a:pt x="23390" y="27019"/>
                  </a:lnTo>
                  <a:lnTo>
                    <a:pt x="23830" y="26579"/>
                  </a:lnTo>
                  <a:lnTo>
                    <a:pt x="24306" y="26579"/>
                  </a:lnTo>
                  <a:lnTo>
                    <a:pt x="24746" y="26103"/>
                  </a:lnTo>
                  <a:lnTo>
                    <a:pt x="25223" y="25186"/>
                  </a:lnTo>
                  <a:lnTo>
                    <a:pt x="24746" y="24746"/>
                  </a:lnTo>
                  <a:lnTo>
                    <a:pt x="24306" y="24746"/>
                  </a:lnTo>
                  <a:lnTo>
                    <a:pt x="23830" y="25663"/>
                  </a:lnTo>
                  <a:lnTo>
                    <a:pt x="23390" y="25186"/>
                  </a:lnTo>
                  <a:lnTo>
                    <a:pt x="22913" y="25186"/>
                  </a:lnTo>
                  <a:lnTo>
                    <a:pt x="22473" y="24746"/>
                  </a:lnTo>
                  <a:lnTo>
                    <a:pt x="21997" y="24270"/>
                  </a:lnTo>
                  <a:lnTo>
                    <a:pt x="21997" y="23830"/>
                  </a:lnTo>
                  <a:lnTo>
                    <a:pt x="23390" y="23830"/>
                  </a:lnTo>
                  <a:lnTo>
                    <a:pt x="23830" y="23353"/>
                  </a:lnTo>
                  <a:lnTo>
                    <a:pt x="23830" y="22913"/>
                  </a:lnTo>
                  <a:lnTo>
                    <a:pt x="23390" y="22913"/>
                  </a:lnTo>
                  <a:lnTo>
                    <a:pt x="23830" y="22437"/>
                  </a:lnTo>
                  <a:lnTo>
                    <a:pt x="25223" y="22437"/>
                  </a:lnTo>
                  <a:lnTo>
                    <a:pt x="25223" y="21997"/>
                  </a:lnTo>
                  <a:lnTo>
                    <a:pt x="26139" y="21997"/>
                  </a:lnTo>
                  <a:lnTo>
                    <a:pt x="26579" y="21520"/>
                  </a:lnTo>
                  <a:lnTo>
                    <a:pt x="27056" y="21080"/>
                  </a:lnTo>
                  <a:lnTo>
                    <a:pt x="27056" y="20164"/>
                  </a:lnTo>
                  <a:lnTo>
                    <a:pt x="27496" y="19247"/>
                  </a:lnTo>
                  <a:lnTo>
                    <a:pt x="27496" y="18771"/>
                  </a:lnTo>
                  <a:lnTo>
                    <a:pt x="27496" y="17854"/>
                  </a:lnTo>
                  <a:lnTo>
                    <a:pt x="26579" y="17414"/>
                  </a:lnTo>
                  <a:lnTo>
                    <a:pt x="25663" y="16938"/>
                  </a:lnTo>
                  <a:lnTo>
                    <a:pt x="24746" y="16938"/>
                  </a:lnTo>
                  <a:lnTo>
                    <a:pt x="24306" y="16498"/>
                  </a:lnTo>
                  <a:lnTo>
                    <a:pt x="23830" y="16938"/>
                  </a:lnTo>
                  <a:lnTo>
                    <a:pt x="23390" y="16938"/>
                  </a:lnTo>
                  <a:lnTo>
                    <a:pt x="22913" y="17854"/>
                  </a:lnTo>
                  <a:lnTo>
                    <a:pt x="22473" y="17414"/>
                  </a:lnTo>
                  <a:lnTo>
                    <a:pt x="22473" y="16938"/>
                  </a:lnTo>
                  <a:lnTo>
                    <a:pt x="21997" y="16021"/>
                  </a:lnTo>
                  <a:lnTo>
                    <a:pt x="22913" y="16021"/>
                  </a:lnTo>
                  <a:lnTo>
                    <a:pt x="23390" y="15581"/>
                  </a:lnTo>
                  <a:lnTo>
                    <a:pt x="23830" y="15105"/>
                  </a:lnTo>
                  <a:lnTo>
                    <a:pt x="23830" y="14665"/>
                  </a:lnTo>
                  <a:lnTo>
                    <a:pt x="23390" y="14188"/>
                  </a:lnTo>
                  <a:lnTo>
                    <a:pt x="23390" y="13748"/>
                  </a:lnTo>
                  <a:lnTo>
                    <a:pt x="22913" y="13272"/>
                  </a:lnTo>
                  <a:lnTo>
                    <a:pt x="22913" y="12832"/>
                  </a:lnTo>
                  <a:lnTo>
                    <a:pt x="21997" y="12355"/>
                  </a:lnTo>
                  <a:lnTo>
                    <a:pt x="21557" y="12355"/>
                  </a:lnTo>
                  <a:lnTo>
                    <a:pt x="21557" y="11915"/>
                  </a:lnTo>
                  <a:lnTo>
                    <a:pt x="22473" y="11915"/>
                  </a:lnTo>
                  <a:lnTo>
                    <a:pt x="22913" y="12355"/>
                  </a:lnTo>
                  <a:lnTo>
                    <a:pt x="22913" y="9606"/>
                  </a:lnTo>
                  <a:lnTo>
                    <a:pt x="22913" y="9166"/>
                  </a:lnTo>
                  <a:lnTo>
                    <a:pt x="22473" y="8689"/>
                  </a:lnTo>
                  <a:lnTo>
                    <a:pt x="22473" y="8249"/>
                  </a:lnTo>
                  <a:lnTo>
                    <a:pt x="21997" y="7773"/>
                  </a:lnTo>
                  <a:lnTo>
                    <a:pt x="21997" y="7333"/>
                  </a:lnTo>
                  <a:lnTo>
                    <a:pt x="21557" y="7333"/>
                  </a:lnTo>
                  <a:lnTo>
                    <a:pt x="21080" y="6856"/>
                  </a:lnTo>
                  <a:lnTo>
                    <a:pt x="20640" y="6856"/>
                  </a:lnTo>
                  <a:lnTo>
                    <a:pt x="20640" y="6416"/>
                  </a:lnTo>
                  <a:lnTo>
                    <a:pt x="20640" y="5500"/>
                  </a:lnTo>
                  <a:lnTo>
                    <a:pt x="20640" y="5023"/>
                  </a:lnTo>
                  <a:lnTo>
                    <a:pt x="21080" y="4583"/>
                  </a:lnTo>
                  <a:lnTo>
                    <a:pt x="21080" y="4107"/>
                  </a:lnTo>
                  <a:lnTo>
                    <a:pt x="20164" y="3667"/>
                  </a:lnTo>
                  <a:lnTo>
                    <a:pt x="20164" y="3190"/>
                  </a:lnTo>
                  <a:lnTo>
                    <a:pt x="20164" y="2750"/>
                  </a:lnTo>
                  <a:lnTo>
                    <a:pt x="20640" y="1357"/>
                  </a:lnTo>
                  <a:lnTo>
                    <a:pt x="20164" y="1357"/>
                  </a:lnTo>
                  <a:lnTo>
                    <a:pt x="19724"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290" name="Google Shape;1290;p50"/>
            <p:cNvSpPr/>
            <p:nvPr/>
          </p:nvSpPr>
          <p:spPr>
            <a:xfrm>
              <a:off x="4895753" y="3039823"/>
              <a:ext cx="162084" cy="154416"/>
            </a:xfrm>
            <a:custGeom>
              <a:avLst/>
              <a:gdLst/>
              <a:ahLst/>
              <a:cxnLst/>
              <a:rect l="l" t="t" r="r" b="b"/>
              <a:pathLst>
                <a:path w="10083" h="9606" extrusionOk="0">
                  <a:moveTo>
                    <a:pt x="7773" y="0"/>
                  </a:moveTo>
                  <a:lnTo>
                    <a:pt x="6416" y="440"/>
                  </a:lnTo>
                  <a:lnTo>
                    <a:pt x="5940" y="440"/>
                  </a:lnTo>
                  <a:lnTo>
                    <a:pt x="5500" y="917"/>
                  </a:lnTo>
                  <a:lnTo>
                    <a:pt x="4583" y="917"/>
                  </a:lnTo>
                  <a:lnTo>
                    <a:pt x="4107" y="1357"/>
                  </a:lnTo>
                  <a:lnTo>
                    <a:pt x="3667" y="1357"/>
                  </a:lnTo>
                  <a:lnTo>
                    <a:pt x="3667" y="2273"/>
                  </a:lnTo>
                  <a:lnTo>
                    <a:pt x="4107" y="1833"/>
                  </a:lnTo>
                  <a:lnTo>
                    <a:pt x="4583" y="1357"/>
                  </a:lnTo>
                  <a:lnTo>
                    <a:pt x="5023" y="1833"/>
                  </a:lnTo>
                  <a:lnTo>
                    <a:pt x="5500" y="1357"/>
                  </a:lnTo>
                  <a:lnTo>
                    <a:pt x="5940" y="1357"/>
                  </a:lnTo>
                  <a:lnTo>
                    <a:pt x="5940" y="1833"/>
                  </a:lnTo>
                  <a:lnTo>
                    <a:pt x="5500" y="2273"/>
                  </a:lnTo>
                  <a:lnTo>
                    <a:pt x="5500" y="2750"/>
                  </a:lnTo>
                  <a:lnTo>
                    <a:pt x="5940" y="3190"/>
                  </a:lnTo>
                  <a:lnTo>
                    <a:pt x="5500" y="3190"/>
                  </a:lnTo>
                  <a:lnTo>
                    <a:pt x="5940" y="3666"/>
                  </a:lnTo>
                  <a:lnTo>
                    <a:pt x="5500" y="4583"/>
                  </a:lnTo>
                  <a:lnTo>
                    <a:pt x="5023" y="4583"/>
                  </a:lnTo>
                  <a:lnTo>
                    <a:pt x="4583" y="5023"/>
                  </a:lnTo>
                  <a:lnTo>
                    <a:pt x="4107" y="5499"/>
                  </a:lnTo>
                  <a:lnTo>
                    <a:pt x="3190" y="5023"/>
                  </a:lnTo>
                  <a:lnTo>
                    <a:pt x="2750" y="5499"/>
                  </a:lnTo>
                  <a:lnTo>
                    <a:pt x="1357" y="5499"/>
                  </a:lnTo>
                  <a:lnTo>
                    <a:pt x="917" y="5023"/>
                  </a:lnTo>
                  <a:lnTo>
                    <a:pt x="441" y="5939"/>
                  </a:lnTo>
                  <a:lnTo>
                    <a:pt x="441" y="6416"/>
                  </a:lnTo>
                  <a:lnTo>
                    <a:pt x="1" y="6856"/>
                  </a:lnTo>
                  <a:lnTo>
                    <a:pt x="917" y="6856"/>
                  </a:lnTo>
                  <a:lnTo>
                    <a:pt x="1357" y="6416"/>
                  </a:lnTo>
                  <a:lnTo>
                    <a:pt x="1357" y="7332"/>
                  </a:lnTo>
                  <a:lnTo>
                    <a:pt x="917" y="7332"/>
                  </a:lnTo>
                  <a:lnTo>
                    <a:pt x="917" y="7772"/>
                  </a:lnTo>
                  <a:lnTo>
                    <a:pt x="2274" y="7772"/>
                  </a:lnTo>
                  <a:lnTo>
                    <a:pt x="2750" y="6856"/>
                  </a:lnTo>
                  <a:lnTo>
                    <a:pt x="3667" y="6856"/>
                  </a:lnTo>
                  <a:lnTo>
                    <a:pt x="3667" y="7332"/>
                  </a:lnTo>
                  <a:lnTo>
                    <a:pt x="3667" y="7772"/>
                  </a:lnTo>
                  <a:lnTo>
                    <a:pt x="3667" y="8249"/>
                  </a:lnTo>
                  <a:lnTo>
                    <a:pt x="5023" y="8249"/>
                  </a:lnTo>
                  <a:lnTo>
                    <a:pt x="4583" y="8689"/>
                  </a:lnTo>
                  <a:lnTo>
                    <a:pt x="5023" y="9165"/>
                  </a:lnTo>
                  <a:lnTo>
                    <a:pt x="5940" y="9605"/>
                  </a:lnTo>
                  <a:lnTo>
                    <a:pt x="7773" y="9605"/>
                  </a:lnTo>
                  <a:lnTo>
                    <a:pt x="8249" y="9165"/>
                  </a:lnTo>
                  <a:lnTo>
                    <a:pt x="8249" y="8689"/>
                  </a:lnTo>
                  <a:lnTo>
                    <a:pt x="8689" y="8689"/>
                  </a:lnTo>
                  <a:lnTo>
                    <a:pt x="8689" y="7772"/>
                  </a:lnTo>
                  <a:lnTo>
                    <a:pt x="8249" y="7772"/>
                  </a:lnTo>
                  <a:lnTo>
                    <a:pt x="7773" y="7332"/>
                  </a:lnTo>
                  <a:lnTo>
                    <a:pt x="7773" y="6856"/>
                  </a:lnTo>
                  <a:lnTo>
                    <a:pt x="8249" y="5939"/>
                  </a:lnTo>
                  <a:lnTo>
                    <a:pt x="8689" y="5023"/>
                  </a:lnTo>
                  <a:lnTo>
                    <a:pt x="9166" y="4583"/>
                  </a:lnTo>
                  <a:lnTo>
                    <a:pt x="9166" y="4106"/>
                  </a:lnTo>
                  <a:lnTo>
                    <a:pt x="9166" y="3666"/>
                  </a:lnTo>
                  <a:lnTo>
                    <a:pt x="9606" y="3190"/>
                  </a:lnTo>
                  <a:lnTo>
                    <a:pt x="10082" y="2750"/>
                  </a:lnTo>
                  <a:lnTo>
                    <a:pt x="10082" y="2273"/>
                  </a:lnTo>
                  <a:lnTo>
                    <a:pt x="9606" y="1833"/>
                  </a:lnTo>
                  <a:lnTo>
                    <a:pt x="9606" y="1357"/>
                  </a:lnTo>
                  <a:lnTo>
                    <a:pt x="9606" y="917"/>
                  </a:lnTo>
                  <a:lnTo>
                    <a:pt x="9166" y="917"/>
                  </a:lnTo>
                  <a:lnTo>
                    <a:pt x="9166" y="0"/>
                  </a:lnTo>
                  <a:lnTo>
                    <a:pt x="8689" y="0"/>
                  </a:lnTo>
                  <a:lnTo>
                    <a:pt x="8249" y="440"/>
                  </a:lnTo>
                  <a:lnTo>
                    <a:pt x="7773"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291" name="Google Shape;1291;p50"/>
            <p:cNvSpPr/>
            <p:nvPr/>
          </p:nvSpPr>
          <p:spPr>
            <a:xfrm>
              <a:off x="5094360" y="2686237"/>
              <a:ext cx="7668" cy="16"/>
            </a:xfrm>
            <a:custGeom>
              <a:avLst/>
              <a:gdLst/>
              <a:ahLst/>
              <a:cxnLst/>
              <a:rect l="l" t="t" r="r" b="b"/>
              <a:pathLst>
                <a:path w="477" h="1" extrusionOk="0">
                  <a:moveTo>
                    <a:pt x="0" y="0"/>
                  </a:moveTo>
                  <a:lnTo>
                    <a:pt x="477"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292" name="Google Shape;1292;p50"/>
            <p:cNvSpPr/>
            <p:nvPr/>
          </p:nvSpPr>
          <p:spPr>
            <a:xfrm>
              <a:off x="5020688" y="2671496"/>
              <a:ext cx="7684" cy="16"/>
            </a:xfrm>
            <a:custGeom>
              <a:avLst/>
              <a:gdLst/>
              <a:ahLst/>
              <a:cxnLst/>
              <a:rect l="l" t="t" r="r" b="b"/>
              <a:pathLst>
                <a:path w="478" h="1" extrusionOk="0">
                  <a:moveTo>
                    <a:pt x="477" y="1"/>
                  </a:moveTo>
                  <a:lnTo>
                    <a:pt x="1"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293" name="Google Shape;1293;p50"/>
            <p:cNvSpPr/>
            <p:nvPr/>
          </p:nvSpPr>
          <p:spPr>
            <a:xfrm>
              <a:off x="4984150" y="2590173"/>
              <a:ext cx="221015" cy="331804"/>
            </a:xfrm>
            <a:custGeom>
              <a:avLst/>
              <a:gdLst/>
              <a:ahLst/>
              <a:cxnLst/>
              <a:rect l="l" t="t" r="r" b="b"/>
              <a:pathLst>
                <a:path w="13749" h="20641" extrusionOk="0">
                  <a:moveTo>
                    <a:pt x="6416" y="1"/>
                  </a:moveTo>
                  <a:lnTo>
                    <a:pt x="6416" y="477"/>
                  </a:lnTo>
                  <a:lnTo>
                    <a:pt x="5940" y="1394"/>
                  </a:lnTo>
                  <a:lnTo>
                    <a:pt x="6416" y="1394"/>
                  </a:lnTo>
                  <a:lnTo>
                    <a:pt x="5940" y="1834"/>
                  </a:lnTo>
                  <a:lnTo>
                    <a:pt x="5023" y="1394"/>
                  </a:lnTo>
                  <a:lnTo>
                    <a:pt x="5023" y="1394"/>
                  </a:lnTo>
                  <a:lnTo>
                    <a:pt x="5500" y="1834"/>
                  </a:lnTo>
                  <a:lnTo>
                    <a:pt x="5023" y="2310"/>
                  </a:lnTo>
                  <a:lnTo>
                    <a:pt x="4583" y="2750"/>
                  </a:lnTo>
                  <a:lnTo>
                    <a:pt x="5023" y="3227"/>
                  </a:lnTo>
                  <a:lnTo>
                    <a:pt x="5023" y="3667"/>
                  </a:lnTo>
                  <a:lnTo>
                    <a:pt x="5023" y="4143"/>
                  </a:lnTo>
                  <a:lnTo>
                    <a:pt x="4583" y="3667"/>
                  </a:lnTo>
                  <a:lnTo>
                    <a:pt x="4107" y="3667"/>
                  </a:lnTo>
                  <a:lnTo>
                    <a:pt x="4107" y="3227"/>
                  </a:lnTo>
                  <a:lnTo>
                    <a:pt x="3190" y="3227"/>
                  </a:lnTo>
                  <a:lnTo>
                    <a:pt x="2750" y="3667"/>
                  </a:lnTo>
                  <a:lnTo>
                    <a:pt x="2750" y="4143"/>
                  </a:lnTo>
                  <a:lnTo>
                    <a:pt x="2750" y="4583"/>
                  </a:lnTo>
                  <a:lnTo>
                    <a:pt x="2750" y="5060"/>
                  </a:lnTo>
                  <a:lnTo>
                    <a:pt x="3190" y="5500"/>
                  </a:lnTo>
                  <a:lnTo>
                    <a:pt x="3190" y="5976"/>
                  </a:lnTo>
                  <a:lnTo>
                    <a:pt x="2274" y="5976"/>
                  </a:lnTo>
                  <a:lnTo>
                    <a:pt x="2274" y="6893"/>
                  </a:lnTo>
                  <a:lnTo>
                    <a:pt x="2274" y="7333"/>
                  </a:lnTo>
                  <a:lnTo>
                    <a:pt x="1834" y="7333"/>
                  </a:lnTo>
                  <a:lnTo>
                    <a:pt x="1357" y="7809"/>
                  </a:lnTo>
                  <a:lnTo>
                    <a:pt x="1357" y="8249"/>
                  </a:lnTo>
                  <a:lnTo>
                    <a:pt x="1357" y="8726"/>
                  </a:lnTo>
                  <a:lnTo>
                    <a:pt x="441" y="9166"/>
                  </a:lnTo>
                  <a:lnTo>
                    <a:pt x="441" y="9642"/>
                  </a:lnTo>
                  <a:lnTo>
                    <a:pt x="917" y="9642"/>
                  </a:lnTo>
                  <a:lnTo>
                    <a:pt x="1357" y="10082"/>
                  </a:lnTo>
                  <a:lnTo>
                    <a:pt x="1834" y="9166"/>
                  </a:lnTo>
                  <a:lnTo>
                    <a:pt x="2274" y="9166"/>
                  </a:lnTo>
                  <a:lnTo>
                    <a:pt x="2750" y="8726"/>
                  </a:lnTo>
                  <a:lnTo>
                    <a:pt x="3190" y="8726"/>
                  </a:lnTo>
                  <a:lnTo>
                    <a:pt x="2750" y="9166"/>
                  </a:lnTo>
                  <a:lnTo>
                    <a:pt x="2274" y="9642"/>
                  </a:lnTo>
                  <a:lnTo>
                    <a:pt x="1834" y="10082"/>
                  </a:lnTo>
                  <a:lnTo>
                    <a:pt x="2750" y="10082"/>
                  </a:lnTo>
                  <a:lnTo>
                    <a:pt x="2750" y="10559"/>
                  </a:lnTo>
                  <a:lnTo>
                    <a:pt x="1357" y="10559"/>
                  </a:lnTo>
                  <a:lnTo>
                    <a:pt x="917" y="10999"/>
                  </a:lnTo>
                  <a:lnTo>
                    <a:pt x="917" y="12392"/>
                  </a:lnTo>
                  <a:lnTo>
                    <a:pt x="917" y="12832"/>
                  </a:lnTo>
                  <a:lnTo>
                    <a:pt x="917" y="13308"/>
                  </a:lnTo>
                  <a:lnTo>
                    <a:pt x="1357" y="12832"/>
                  </a:lnTo>
                  <a:lnTo>
                    <a:pt x="1834" y="11475"/>
                  </a:lnTo>
                  <a:lnTo>
                    <a:pt x="2274" y="11475"/>
                  </a:lnTo>
                  <a:lnTo>
                    <a:pt x="2750" y="11915"/>
                  </a:lnTo>
                  <a:lnTo>
                    <a:pt x="2750" y="12392"/>
                  </a:lnTo>
                  <a:lnTo>
                    <a:pt x="2274" y="12832"/>
                  </a:lnTo>
                  <a:lnTo>
                    <a:pt x="1834" y="13308"/>
                  </a:lnTo>
                  <a:lnTo>
                    <a:pt x="1834" y="13748"/>
                  </a:lnTo>
                  <a:lnTo>
                    <a:pt x="2274" y="13748"/>
                  </a:lnTo>
                  <a:lnTo>
                    <a:pt x="2750" y="13308"/>
                  </a:lnTo>
                  <a:lnTo>
                    <a:pt x="3190" y="14225"/>
                  </a:lnTo>
                  <a:lnTo>
                    <a:pt x="3667" y="13748"/>
                  </a:lnTo>
                  <a:lnTo>
                    <a:pt x="3667" y="14225"/>
                  </a:lnTo>
                  <a:lnTo>
                    <a:pt x="3190" y="14665"/>
                  </a:lnTo>
                  <a:lnTo>
                    <a:pt x="3190" y="15141"/>
                  </a:lnTo>
                  <a:lnTo>
                    <a:pt x="2750" y="15581"/>
                  </a:lnTo>
                  <a:lnTo>
                    <a:pt x="2274" y="16058"/>
                  </a:lnTo>
                  <a:lnTo>
                    <a:pt x="1834" y="16498"/>
                  </a:lnTo>
                  <a:lnTo>
                    <a:pt x="1357" y="16498"/>
                  </a:lnTo>
                  <a:lnTo>
                    <a:pt x="1357" y="16974"/>
                  </a:lnTo>
                  <a:lnTo>
                    <a:pt x="917" y="17414"/>
                  </a:lnTo>
                  <a:lnTo>
                    <a:pt x="441" y="17414"/>
                  </a:lnTo>
                  <a:lnTo>
                    <a:pt x="441" y="18331"/>
                  </a:lnTo>
                  <a:lnTo>
                    <a:pt x="1" y="18331"/>
                  </a:lnTo>
                  <a:lnTo>
                    <a:pt x="1" y="18807"/>
                  </a:lnTo>
                  <a:lnTo>
                    <a:pt x="1" y="19724"/>
                  </a:lnTo>
                  <a:lnTo>
                    <a:pt x="441" y="20164"/>
                  </a:lnTo>
                  <a:lnTo>
                    <a:pt x="917" y="20164"/>
                  </a:lnTo>
                  <a:lnTo>
                    <a:pt x="917" y="19724"/>
                  </a:lnTo>
                  <a:lnTo>
                    <a:pt x="441" y="19247"/>
                  </a:lnTo>
                  <a:lnTo>
                    <a:pt x="1357" y="19247"/>
                  </a:lnTo>
                  <a:lnTo>
                    <a:pt x="1834" y="19724"/>
                  </a:lnTo>
                  <a:lnTo>
                    <a:pt x="1834" y="20164"/>
                  </a:lnTo>
                  <a:lnTo>
                    <a:pt x="2274" y="20640"/>
                  </a:lnTo>
                  <a:lnTo>
                    <a:pt x="2274" y="20164"/>
                  </a:lnTo>
                  <a:lnTo>
                    <a:pt x="2274" y="19724"/>
                  </a:lnTo>
                  <a:lnTo>
                    <a:pt x="2750" y="18807"/>
                  </a:lnTo>
                  <a:lnTo>
                    <a:pt x="3190" y="19247"/>
                  </a:lnTo>
                  <a:lnTo>
                    <a:pt x="3190" y="19724"/>
                  </a:lnTo>
                  <a:lnTo>
                    <a:pt x="4107" y="19247"/>
                  </a:lnTo>
                  <a:lnTo>
                    <a:pt x="4107" y="19724"/>
                  </a:lnTo>
                  <a:lnTo>
                    <a:pt x="4583" y="19724"/>
                  </a:lnTo>
                  <a:lnTo>
                    <a:pt x="4583" y="19247"/>
                  </a:lnTo>
                  <a:lnTo>
                    <a:pt x="5023" y="19247"/>
                  </a:lnTo>
                  <a:lnTo>
                    <a:pt x="5500" y="19724"/>
                  </a:lnTo>
                  <a:lnTo>
                    <a:pt x="5940" y="19724"/>
                  </a:lnTo>
                  <a:lnTo>
                    <a:pt x="6416" y="19247"/>
                  </a:lnTo>
                  <a:lnTo>
                    <a:pt x="6416" y="19724"/>
                  </a:lnTo>
                  <a:lnTo>
                    <a:pt x="6856" y="19724"/>
                  </a:lnTo>
                  <a:lnTo>
                    <a:pt x="6856" y="20164"/>
                  </a:lnTo>
                  <a:lnTo>
                    <a:pt x="7333" y="20164"/>
                  </a:lnTo>
                  <a:lnTo>
                    <a:pt x="7773" y="19724"/>
                  </a:lnTo>
                  <a:lnTo>
                    <a:pt x="8249" y="19247"/>
                  </a:lnTo>
                  <a:lnTo>
                    <a:pt x="8689" y="19247"/>
                  </a:lnTo>
                  <a:lnTo>
                    <a:pt x="8689" y="18807"/>
                  </a:lnTo>
                  <a:lnTo>
                    <a:pt x="8689" y="18331"/>
                  </a:lnTo>
                  <a:lnTo>
                    <a:pt x="9166" y="18331"/>
                  </a:lnTo>
                  <a:lnTo>
                    <a:pt x="9166" y="17891"/>
                  </a:lnTo>
                  <a:lnTo>
                    <a:pt x="9606" y="17891"/>
                  </a:lnTo>
                  <a:lnTo>
                    <a:pt x="10082" y="18331"/>
                  </a:lnTo>
                  <a:lnTo>
                    <a:pt x="10522" y="17891"/>
                  </a:lnTo>
                  <a:lnTo>
                    <a:pt x="10082" y="17414"/>
                  </a:lnTo>
                  <a:lnTo>
                    <a:pt x="10522" y="17414"/>
                  </a:lnTo>
                  <a:lnTo>
                    <a:pt x="10999" y="16498"/>
                  </a:lnTo>
                  <a:lnTo>
                    <a:pt x="10522" y="15581"/>
                  </a:lnTo>
                  <a:lnTo>
                    <a:pt x="9606" y="15141"/>
                  </a:lnTo>
                  <a:lnTo>
                    <a:pt x="9166" y="14665"/>
                  </a:lnTo>
                  <a:lnTo>
                    <a:pt x="7333" y="14665"/>
                  </a:lnTo>
                  <a:lnTo>
                    <a:pt x="6856" y="14225"/>
                  </a:lnTo>
                  <a:lnTo>
                    <a:pt x="6416" y="14225"/>
                  </a:lnTo>
                  <a:lnTo>
                    <a:pt x="6416" y="13748"/>
                  </a:lnTo>
                  <a:lnTo>
                    <a:pt x="6856" y="13748"/>
                  </a:lnTo>
                  <a:lnTo>
                    <a:pt x="7333" y="14225"/>
                  </a:lnTo>
                  <a:lnTo>
                    <a:pt x="8249" y="14225"/>
                  </a:lnTo>
                  <a:lnTo>
                    <a:pt x="8249" y="13748"/>
                  </a:lnTo>
                  <a:lnTo>
                    <a:pt x="9166" y="13748"/>
                  </a:lnTo>
                  <a:lnTo>
                    <a:pt x="9606" y="12832"/>
                  </a:lnTo>
                  <a:lnTo>
                    <a:pt x="9166" y="12832"/>
                  </a:lnTo>
                  <a:lnTo>
                    <a:pt x="8689" y="12392"/>
                  </a:lnTo>
                  <a:lnTo>
                    <a:pt x="8249" y="12832"/>
                  </a:lnTo>
                  <a:lnTo>
                    <a:pt x="8249" y="12392"/>
                  </a:lnTo>
                  <a:lnTo>
                    <a:pt x="9166" y="11915"/>
                  </a:lnTo>
                  <a:lnTo>
                    <a:pt x="9606" y="11915"/>
                  </a:lnTo>
                  <a:lnTo>
                    <a:pt x="10082" y="12392"/>
                  </a:lnTo>
                  <a:lnTo>
                    <a:pt x="10522" y="11915"/>
                  </a:lnTo>
                  <a:lnTo>
                    <a:pt x="10999" y="11915"/>
                  </a:lnTo>
                  <a:lnTo>
                    <a:pt x="10999" y="11475"/>
                  </a:lnTo>
                  <a:lnTo>
                    <a:pt x="11915" y="10999"/>
                  </a:lnTo>
                  <a:lnTo>
                    <a:pt x="12355" y="10559"/>
                  </a:lnTo>
                  <a:lnTo>
                    <a:pt x="12355" y="10082"/>
                  </a:lnTo>
                  <a:lnTo>
                    <a:pt x="11915" y="9642"/>
                  </a:lnTo>
                  <a:lnTo>
                    <a:pt x="12355" y="8726"/>
                  </a:lnTo>
                  <a:lnTo>
                    <a:pt x="12832" y="8726"/>
                  </a:lnTo>
                  <a:lnTo>
                    <a:pt x="12832" y="8249"/>
                  </a:lnTo>
                  <a:lnTo>
                    <a:pt x="13272" y="8249"/>
                  </a:lnTo>
                  <a:lnTo>
                    <a:pt x="13748" y="7809"/>
                  </a:lnTo>
                  <a:lnTo>
                    <a:pt x="13748" y="7333"/>
                  </a:lnTo>
                  <a:lnTo>
                    <a:pt x="13748" y="6893"/>
                  </a:lnTo>
                  <a:lnTo>
                    <a:pt x="12355" y="6893"/>
                  </a:lnTo>
                  <a:lnTo>
                    <a:pt x="12355" y="6416"/>
                  </a:lnTo>
                  <a:lnTo>
                    <a:pt x="11439" y="5976"/>
                  </a:lnTo>
                  <a:lnTo>
                    <a:pt x="9606" y="5976"/>
                  </a:lnTo>
                  <a:lnTo>
                    <a:pt x="8689" y="6416"/>
                  </a:lnTo>
                  <a:lnTo>
                    <a:pt x="8249" y="6416"/>
                  </a:lnTo>
                  <a:lnTo>
                    <a:pt x="7333" y="6893"/>
                  </a:lnTo>
                  <a:lnTo>
                    <a:pt x="6856" y="6893"/>
                  </a:lnTo>
                  <a:lnTo>
                    <a:pt x="6856" y="6416"/>
                  </a:lnTo>
                  <a:lnTo>
                    <a:pt x="6856" y="5976"/>
                  </a:lnTo>
                  <a:lnTo>
                    <a:pt x="6856" y="5500"/>
                  </a:lnTo>
                  <a:lnTo>
                    <a:pt x="7773" y="4583"/>
                  </a:lnTo>
                  <a:lnTo>
                    <a:pt x="8249" y="4583"/>
                  </a:lnTo>
                  <a:lnTo>
                    <a:pt x="8249" y="4143"/>
                  </a:lnTo>
                  <a:lnTo>
                    <a:pt x="8689" y="3667"/>
                  </a:lnTo>
                  <a:lnTo>
                    <a:pt x="9606" y="3667"/>
                  </a:lnTo>
                  <a:lnTo>
                    <a:pt x="10082" y="3227"/>
                  </a:lnTo>
                  <a:lnTo>
                    <a:pt x="10522" y="2750"/>
                  </a:lnTo>
                  <a:lnTo>
                    <a:pt x="11439" y="2750"/>
                  </a:lnTo>
                  <a:lnTo>
                    <a:pt x="11439" y="1834"/>
                  </a:lnTo>
                  <a:lnTo>
                    <a:pt x="11915" y="1394"/>
                  </a:lnTo>
                  <a:lnTo>
                    <a:pt x="11439" y="917"/>
                  </a:lnTo>
                  <a:lnTo>
                    <a:pt x="10999" y="917"/>
                  </a:lnTo>
                  <a:lnTo>
                    <a:pt x="10082" y="1394"/>
                  </a:lnTo>
                  <a:lnTo>
                    <a:pt x="10082" y="917"/>
                  </a:lnTo>
                  <a:lnTo>
                    <a:pt x="9166" y="1394"/>
                  </a:lnTo>
                  <a:lnTo>
                    <a:pt x="8249" y="917"/>
                  </a:lnTo>
                  <a:lnTo>
                    <a:pt x="8249" y="477"/>
                  </a:lnTo>
                  <a:lnTo>
                    <a:pt x="7773" y="917"/>
                  </a:lnTo>
                  <a:lnTo>
                    <a:pt x="7333" y="477"/>
                  </a:lnTo>
                  <a:lnTo>
                    <a:pt x="7773" y="477"/>
                  </a:lnTo>
                  <a:lnTo>
                    <a:pt x="6856"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294" name="Google Shape;1294;p50"/>
            <p:cNvSpPr/>
            <p:nvPr/>
          </p:nvSpPr>
          <p:spPr>
            <a:xfrm>
              <a:off x="5447946" y="3688063"/>
              <a:ext cx="780859" cy="758467"/>
            </a:xfrm>
            <a:custGeom>
              <a:avLst/>
              <a:gdLst/>
              <a:ahLst/>
              <a:cxnLst/>
              <a:rect l="l" t="t" r="r" b="b"/>
              <a:pathLst>
                <a:path w="48576" h="47183" extrusionOk="0">
                  <a:moveTo>
                    <a:pt x="16497" y="1"/>
                  </a:moveTo>
                  <a:lnTo>
                    <a:pt x="16497" y="441"/>
                  </a:lnTo>
                  <a:lnTo>
                    <a:pt x="16497" y="1357"/>
                  </a:lnTo>
                  <a:lnTo>
                    <a:pt x="16497" y="1834"/>
                  </a:lnTo>
                  <a:lnTo>
                    <a:pt x="16058" y="1834"/>
                  </a:lnTo>
                  <a:lnTo>
                    <a:pt x="15581" y="1357"/>
                  </a:lnTo>
                  <a:lnTo>
                    <a:pt x="15141" y="1834"/>
                  </a:lnTo>
                  <a:lnTo>
                    <a:pt x="14664" y="2274"/>
                  </a:lnTo>
                  <a:lnTo>
                    <a:pt x="15141" y="2750"/>
                  </a:lnTo>
                  <a:lnTo>
                    <a:pt x="14664" y="3190"/>
                  </a:lnTo>
                  <a:lnTo>
                    <a:pt x="14225" y="2750"/>
                  </a:lnTo>
                  <a:lnTo>
                    <a:pt x="12831" y="2750"/>
                  </a:lnTo>
                  <a:lnTo>
                    <a:pt x="12391" y="2274"/>
                  </a:lnTo>
                  <a:lnTo>
                    <a:pt x="12391" y="1834"/>
                  </a:lnTo>
                  <a:lnTo>
                    <a:pt x="11475" y="1834"/>
                  </a:lnTo>
                  <a:lnTo>
                    <a:pt x="11915" y="2274"/>
                  </a:lnTo>
                  <a:lnTo>
                    <a:pt x="11915" y="3190"/>
                  </a:lnTo>
                  <a:lnTo>
                    <a:pt x="11475" y="3667"/>
                  </a:lnTo>
                  <a:lnTo>
                    <a:pt x="10998" y="4107"/>
                  </a:lnTo>
                  <a:lnTo>
                    <a:pt x="10082" y="4583"/>
                  </a:lnTo>
                  <a:lnTo>
                    <a:pt x="10558" y="5023"/>
                  </a:lnTo>
                  <a:lnTo>
                    <a:pt x="9642" y="4583"/>
                  </a:lnTo>
                  <a:lnTo>
                    <a:pt x="9165" y="4107"/>
                  </a:lnTo>
                  <a:lnTo>
                    <a:pt x="8725" y="3667"/>
                  </a:lnTo>
                  <a:lnTo>
                    <a:pt x="8725" y="3190"/>
                  </a:lnTo>
                  <a:lnTo>
                    <a:pt x="8725" y="2750"/>
                  </a:lnTo>
                  <a:lnTo>
                    <a:pt x="8249" y="2274"/>
                  </a:lnTo>
                  <a:lnTo>
                    <a:pt x="7809" y="2274"/>
                  </a:lnTo>
                  <a:lnTo>
                    <a:pt x="7332" y="2750"/>
                  </a:lnTo>
                  <a:lnTo>
                    <a:pt x="7332" y="3190"/>
                  </a:lnTo>
                  <a:lnTo>
                    <a:pt x="6892" y="4107"/>
                  </a:lnTo>
                  <a:lnTo>
                    <a:pt x="6416" y="4107"/>
                  </a:lnTo>
                  <a:lnTo>
                    <a:pt x="5499" y="4583"/>
                  </a:lnTo>
                  <a:lnTo>
                    <a:pt x="5059" y="4107"/>
                  </a:lnTo>
                  <a:lnTo>
                    <a:pt x="2750" y="4583"/>
                  </a:lnTo>
                  <a:lnTo>
                    <a:pt x="2310" y="4583"/>
                  </a:lnTo>
                  <a:lnTo>
                    <a:pt x="2310" y="5023"/>
                  </a:lnTo>
                  <a:lnTo>
                    <a:pt x="1833" y="5023"/>
                  </a:lnTo>
                  <a:lnTo>
                    <a:pt x="1833" y="5500"/>
                  </a:lnTo>
                  <a:lnTo>
                    <a:pt x="2310" y="5940"/>
                  </a:lnTo>
                  <a:lnTo>
                    <a:pt x="2310" y="6416"/>
                  </a:lnTo>
                  <a:lnTo>
                    <a:pt x="3226" y="6856"/>
                  </a:lnTo>
                  <a:lnTo>
                    <a:pt x="2750" y="7333"/>
                  </a:lnTo>
                  <a:lnTo>
                    <a:pt x="2310" y="7773"/>
                  </a:lnTo>
                  <a:lnTo>
                    <a:pt x="1833" y="8689"/>
                  </a:lnTo>
                  <a:lnTo>
                    <a:pt x="0" y="8689"/>
                  </a:lnTo>
                  <a:lnTo>
                    <a:pt x="0" y="9166"/>
                  </a:lnTo>
                  <a:lnTo>
                    <a:pt x="477" y="9166"/>
                  </a:lnTo>
                  <a:lnTo>
                    <a:pt x="917" y="9606"/>
                  </a:lnTo>
                  <a:lnTo>
                    <a:pt x="1393" y="9606"/>
                  </a:lnTo>
                  <a:lnTo>
                    <a:pt x="1833" y="10082"/>
                  </a:lnTo>
                  <a:lnTo>
                    <a:pt x="1833" y="10522"/>
                  </a:lnTo>
                  <a:lnTo>
                    <a:pt x="1833" y="10999"/>
                  </a:lnTo>
                  <a:lnTo>
                    <a:pt x="1393" y="11439"/>
                  </a:lnTo>
                  <a:lnTo>
                    <a:pt x="1393" y="11915"/>
                  </a:lnTo>
                  <a:lnTo>
                    <a:pt x="1393" y="12832"/>
                  </a:lnTo>
                  <a:lnTo>
                    <a:pt x="1393" y="13272"/>
                  </a:lnTo>
                  <a:lnTo>
                    <a:pt x="1833" y="14188"/>
                  </a:lnTo>
                  <a:lnTo>
                    <a:pt x="3666" y="14188"/>
                  </a:lnTo>
                  <a:lnTo>
                    <a:pt x="4143" y="14665"/>
                  </a:lnTo>
                  <a:lnTo>
                    <a:pt x="3666" y="15105"/>
                  </a:lnTo>
                  <a:lnTo>
                    <a:pt x="3666" y="15581"/>
                  </a:lnTo>
                  <a:lnTo>
                    <a:pt x="3226" y="16498"/>
                  </a:lnTo>
                  <a:lnTo>
                    <a:pt x="3226" y="16498"/>
                  </a:lnTo>
                  <a:lnTo>
                    <a:pt x="3666" y="16021"/>
                  </a:lnTo>
                  <a:lnTo>
                    <a:pt x="4143" y="15581"/>
                  </a:lnTo>
                  <a:lnTo>
                    <a:pt x="5059" y="15581"/>
                  </a:lnTo>
                  <a:lnTo>
                    <a:pt x="5976" y="15105"/>
                  </a:lnTo>
                  <a:lnTo>
                    <a:pt x="6416" y="14665"/>
                  </a:lnTo>
                  <a:lnTo>
                    <a:pt x="6416" y="14188"/>
                  </a:lnTo>
                  <a:lnTo>
                    <a:pt x="6892" y="13748"/>
                  </a:lnTo>
                  <a:lnTo>
                    <a:pt x="7332" y="12832"/>
                  </a:lnTo>
                  <a:lnTo>
                    <a:pt x="8725" y="12832"/>
                  </a:lnTo>
                  <a:lnTo>
                    <a:pt x="10082" y="13748"/>
                  </a:lnTo>
                  <a:lnTo>
                    <a:pt x="10558" y="13272"/>
                  </a:lnTo>
                  <a:lnTo>
                    <a:pt x="11915" y="14188"/>
                  </a:lnTo>
                  <a:lnTo>
                    <a:pt x="11915" y="13748"/>
                  </a:lnTo>
                  <a:lnTo>
                    <a:pt x="12391" y="13272"/>
                  </a:lnTo>
                  <a:lnTo>
                    <a:pt x="13308" y="13272"/>
                  </a:lnTo>
                  <a:lnTo>
                    <a:pt x="12831" y="13748"/>
                  </a:lnTo>
                  <a:lnTo>
                    <a:pt x="12831" y="14188"/>
                  </a:lnTo>
                  <a:lnTo>
                    <a:pt x="13308" y="14665"/>
                  </a:lnTo>
                  <a:lnTo>
                    <a:pt x="12831" y="15105"/>
                  </a:lnTo>
                  <a:lnTo>
                    <a:pt x="14225" y="16021"/>
                  </a:lnTo>
                  <a:lnTo>
                    <a:pt x="14664" y="17854"/>
                  </a:lnTo>
                  <a:lnTo>
                    <a:pt x="15141" y="19687"/>
                  </a:lnTo>
                  <a:lnTo>
                    <a:pt x="16058" y="20164"/>
                  </a:lnTo>
                  <a:lnTo>
                    <a:pt x="16974" y="22437"/>
                  </a:lnTo>
                  <a:lnTo>
                    <a:pt x="17414" y="22437"/>
                  </a:lnTo>
                  <a:lnTo>
                    <a:pt x="18330" y="23353"/>
                  </a:lnTo>
                  <a:lnTo>
                    <a:pt x="19247" y="24746"/>
                  </a:lnTo>
                  <a:lnTo>
                    <a:pt x="19724" y="24746"/>
                  </a:lnTo>
                  <a:lnTo>
                    <a:pt x="20163" y="25186"/>
                  </a:lnTo>
                  <a:lnTo>
                    <a:pt x="21557" y="26579"/>
                  </a:lnTo>
                  <a:lnTo>
                    <a:pt x="24746" y="29329"/>
                  </a:lnTo>
                  <a:lnTo>
                    <a:pt x="25223" y="29329"/>
                  </a:lnTo>
                  <a:lnTo>
                    <a:pt x="26139" y="30245"/>
                  </a:lnTo>
                  <a:lnTo>
                    <a:pt x="27056" y="30245"/>
                  </a:lnTo>
                  <a:lnTo>
                    <a:pt x="27495" y="31162"/>
                  </a:lnTo>
                  <a:lnTo>
                    <a:pt x="27972" y="30685"/>
                  </a:lnTo>
                  <a:lnTo>
                    <a:pt x="29328" y="32078"/>
                  </a:lnTo>
                  <a:lnTo>
                    <a:pt x="30245" y="32518"/>
                  </a:lnTo>
                  <a:lnTo>
                    <a:pt x="30722" y="32995"/>
                  </a:lnTo>
                  <a:lnTo>
                    <a:pt x="31162" y="32995"/>
                  </a:lnTo>
                  <a:lnTo>
                    <a:pt x="32078" y="33911"/>
                  </a:lnTo>
                  <a:lnTo>
                    <a:pt x="32555" y="33911"/>
                  </a:lnTo>
                  <a:lnTo>
                    <a:pt x="32995" y="34351"/>
                  </a:lnTo>
                  <a:lnTo>
                    <a:pt x="32995" y="35268"/>
                  </a:lnTo>
                  <a:lnTo>
                    <a:pt x="33471" y="35744"/>
                  </a:lnTo>
                  <a:lnTo>
                    <a:pt x="33471" y="36184"/>
                  </a:lnTo>
                  <a:lnTo>
                    <a:pt x="34388" y="36661"/>
                  </a:lnTo>
                  <a:lnTo>
                    <a:pt x="35304" y="36661"/>
                  </a:lnTo>
                  <a:lnTo>
                    <a:pt x="36221" y="37101"/>
                  </a:lnTo>
                  <a:lnTo>
                    <a:pt x="36661" y="37577"/>
                  </a:lnTo>
                  <a:lnTo>
                    <a:pt x="36661" y="38017"/>
                  </a:lnTo>
                  <a:lnTo>
                    <a:pt x="37577" y="38494"/>
                  </a:lnTo>
                  <a:lnTo>
                    <a:pt x="38054" y="39850"/>
                  </a:lnTo>
                  <a:lnTo>
                    <a:pt x="38494" y="41243"/>
                  </a:lnTo>
                  <a:lnTo>
                    <a:pt x="38494" y="42600"/>
                  </a:lnTo>
                  <a:lnTo>
                    <a:pt x="38054" y="43516"/>
                  </a:lnTo>
                  <a:lnTo>
                    <a:pt x="37137" y="43516"/>
                  </a:lnTo>
                  <a:lnTo>
                    <a:pt x="37137" y="43993"/>
                  </a:lnTo>
                  <a:lnTo>
                    <a:pt x="37137" y="44433"/>
                  </a:lnTo>
                  <a:lnTo>
                    <a:pt x="37137" y="44909"/>
                  </a:lnTo>
                  <a:lnTo>
                    <a:pt x="37577" y="45349"/>
                  </a:lnTo>
                  <a:lnTo>
                    <a:pt x="37137" y="45826"/>
                  </a:lnTo>
                  <a:lnTo>
                    <a:pt x="36661" y="46266"/>
                  </a:lnTo>
                  <a:lnTo>
                    <a:pt x="36661" y="46742"/>
                  </a:lnTo>
                  <a:lnTo>
                    <a:pt x="37137" y="47182"/>
                  </a:lnTo>
                  <a:lnTo>
                    <a:pt x="38494" y="47182"/>
                  </a:lnTo>
                  <a:lnTo>
                    <a:pt x="38970" y="46742"/>
                  </a:lnTo>
                  <a:lnTo>
                    <a:pt x="39410" y="46742"/>
                  </a:lnTo>
                  <a:lnTo>
                    <a:pt x="39410" y="46266"/>
                  </a:lnTo>
                  <a:lnTo>
                    <a:pt x="40327" y="45826"/>
                  </a:lnTo>
                  <a:lnTo>
                    <a:pt x="40327" y="44909"/>
                  </a:lnTo>
                  <a:lnTo>
                    <a:pt x="40327" y="43993"/>
                  </a:lnTo>
                  <a:lnTo>
                    <a:pt x="40803" y="43516"/>
                  </a:lnTo>
                  <a:lnTo>
                    <a:pt x="41243" y="43076"/>
                  </a:lnTo>
                  <a:lnTo>
                    <a:pt x="41720" y="42600"/>
                  </a:lnTo>
                  <a:lnTo>
                    <a:pt x="43076" y="42600"/>
                  </a:lnTo>
                  <a:lnTo>
                    <a:pt x="43076" y="42160"/>
                  </a:lnTo>
                  <a:lnTo>
                    <a:pt x="43076" y="41683"/>
                  </a:lnTo>
                  <a:lnTo>
                    <a:pt x="43076" y="41243"/>
                  </a:lnTo>
                  <a:lnTo>
                    <a:pt x="43076" y="39850"/>
                  </a:lnTo>
                  <a:lnTo>
                    <a:pt x="43076" y="39410"/>
                  </a:lnTo>
                  <a:lnTo>
                    <a:pt x="43076" y="38934"/>
                  </a:lnTo>
                  <a:lnTo>
                    <a:pt x="42160" y="38494"/>
                  </a:lnTo>
                  <a:lnTo>
                    <a:pt x="41243" y="38934"/>
                  </a:lnTo>
                  <a:lnTo>
                    <a:pt x="40803" y="38494"/>
                  </a:lnTo>
                  <a:lnTo>
                    <a:pt x="40803" y="37101"/>
                  </a:lnTo>
                  <a:lnTo>
                    <a:pt x="40803" y="36184"/>
                  </a:lnTo>
                  <a:lnTo>
                    <a:pt x="41243" y="36184"/>
                  </a:lnTo>
                  <a:lnTo>
                    <a:pt x="41243" y="35744"/>
                  </a:lnTo>
                  <a:lnTo>
                    <a:pt x="41720" y="35268"/>
                  </a:lnTo>
                  <a:lnTo>
                    <a:pt x="41243" y="35268"/>
                  </a:lnTo>
                  <a:lnTo>
                    <a:pt x="41720" y="34828"/>
                  </a:lnTo>
                  <a:lnTo>
                    <a:pt x="42160" y="34351"/>
                  </a:lnTo>
                  <a:lnTo>
                    <a:pt x="43076" y="34351"/>
                  </a:lnTo>
                  <a:lnTo>
                    <a:pt x="43076" y="34828"/>
                  </a:lnTo>
                  <a:lnTo>
                    <a:pt x="43993" y="35268"/>
                  </a:lnTo>
                  <a:lnTo>
                    <a:pt x="44469" y="34828"/>
                  </a:lnTo>
                  <a:lnTo>
                    <a:pt x="46302" y="34828"/>
                  </a:lnTo>
                  <a:lnTo>
                    <a:pt x="46302" y="35268"/>
                  </a:lnTo>
                  <a:lnTo>
                    <a:pt x="46302" y="35744"/>
                  </a:lnTo>
                  <a:lnTo>
                    <a:pt x="46742" y="36184"/>
                  </a:lnTo>
                  <a:lnTo>
                    <a:pt x="46742" y="36661"/>
                  </a:lnTo>
                  <a:lnTo>
                    <a:pt x="47219" y="37101"/>
                  </a:lnTo>
                  <a:lnTo>
                    <a:pt x="48135" y="37101"/>
                  </a:lnTo>
                  <a:lnTo>
                    <a:pt x="48575" y="36661"/>
                  </a:lnTo>
                  <a:lnTo>
                    <a:pt x="48575" y="35744"/>
                  </a:lnTo>
                  <a:lnTo>
                    <a:pt x="48575" y="34828"/>
                  </a:lnTo>
                  <a:lnTo>
                    <a:pt x="48575" y="34351"/>
                  </a:lnTo>
                  <a:lnTo>
                    <a:pt x="47219" y="33911"/>
                  </a:lnTo>
                  <a:lnTo>
                    <a:pt x="46742" y="32995"/>
                  </a:lnTo>
                  <a:lnTo>
                    <a:pt x="46302" y="32518"/>
                  </a:lnTo>
                  <a:lnTo>
                    <a:pt x="45386" y="32078"/>
                  </a:lnTo>
                  <a:lnTo>
                    <a:pt x="44469" y="32078"/>
                  </a:lnTo>
                  <a:lnTo>
                    <a:pt x="43993" y="31602"/>
                  </a:lnTo>
                  <a:lnTo>
                    <a:pt x="43553" y="31162"/>
                  </a:lnTo>
                  <a:lnTo>
                    <a:pt x="41720" y="30685"/>
                  </a:lnTo>
                  <a:lnTo>
                    <a:pt x="41243" y="30245"/>
                  </a:lnTo>
                  <a:lnTo>
                    <a:pt x="40803" y="29769"/>
                  </a:lnTo>
                  <a:lnTo>
                    <a:pt x="39410" y="29769"/>
                  </a:lnTo>
                  <a:lnTo>
                    <a:pt x="38970" y="29329"/>
                  </a:lnTo>
                  <a:lnTo>
                    <a:pt x="37137" y="29329"/>
                  </a:lnTo>
                  <a:lnTo>
                    <a:pt x="37577" y="28412"/>
                  </a:lnTo>
                  <a:lnTo>
                    <a:pt x="38054" y="28412"/>
                  </a:lnTo>
                  <a:lnTo>
                    <a:pt x="38494" y="27936"/>
                  </a:lnTo>
                  <a:lnTo>
                    <a:pt x="38494" y="27019"/>
                  </a:lnTo>
                  <a:lnTo>
                    <a:pt x="37137" y="26579"/>
                  </a:lnTo>
                  <a:lnTo>
                    <a:pt x="36661" y="26579"/>
                  </a:lnTo>
                  <a:lnTo>
                    <a:pt x="35304" y="27019"/>
                  </a:lnTo>
                  <a:lnTo>
                    <a:pt x="33911" y="27019"/>
                  </a:lnTo>
                  <a:lnTo>
                    <a:pt x="32995" y="26579"/>
                  </a:lnTo>
                  <a:lnTo>
                    <a:pt x="32555" y="25663"/>
                  </a:lnTo>
                  <a:lnTo>
                    <a:pt x="32078" y="25186"/>
                  </a:lnTo>
                  <a:lnTo>
                    <a:pt x="31162" y="24270"/>
                  </a:lnTo>
                  <a:lnTo>
                    <a:pt x="30245" y="23353"/>
                  </a:lnTo>
                  <a:lnTo>
                    <a:pt x="29328" y="22437"/>
                  </a:lnTo>
                  <a:lnTo>
                    <a:pt x="29328" y="21080"/>
                  </a:lnTo>
                  <a:lnTo>
                    <a:pt x="29805" y="20604"/>
                  </a:lnTo>
                  <a:lnTo>
                    <a:pt x="29328" y="19687"/>
                  </a:lnTo>
                  <a:lnTo>
                    <a:pt x="28412" y="18771"/>
                  </a:lnTo>
                  <a:lnTo>
                    <a:pt x="28412" y="18331"/>
                  </a:lnTo>
                  <a:lnTo>
                    <a:pt x="27972" y="17854"/>
                  </a:lnTo>
                  <a:lnTo>
                    <a:pt x="27972" y="16938"/>
                  </a:lnTo>
                  <a:lnTo>
                    <a:pt x="27495" y="16938"/>
                  </a:lnTo>
                  <a:lnTo>
                    <a:pt x="26579" y="16498"/>
                  </a:lnTo>
                  <a:lnTo>
                    <a:pt x="25223" y="16021"/>
                  </a:lnTo>
                  <a:lnTo>
                    <a:pt x="24746" y="16021"/>
                  </a:lnTo>
                  <a:lnTo>
                    <a:pt x="23829" y="15581"/>
                  </a:lnTo>
                  <a:lnTo>
                    <a:pt x="23829" y="15105"/>
                  </a:lnTo>
                  <a:lnTo>
                    <a:pt x="23390" y="14665"/>
                  </a:lnTo>
                  <a:lnTo>
                    <a:pt x="23390" y="14188"/>
                  </a:lnTo>
                  <a:lnTo>
                    <a:pt x="22913" y="13272"/>
                  </a:lnTo>
                  <a:lnTo>
                    <a:pt x="23390" y="12832"/>
                  </a:lnTo>
                  <a:lnTo>
                    <a:pt x="23390" y="12355"/>
                  </a:lnTo>
                  <a:lnTo>
                    <a:pt x="23390" y="11915"/>
                  </a:lnTo>
                  <a:lnTo>
                    <a:pt x="23390" y="11439"/>
                  </a:lnTo>
                  <a:lnTo>
                    <a:pt x="24306" y="10999"/>
                  </a:lnTo>
                  <a:lnTo>
                    <a:pt x="23829" y="10522"/>
                  </a:lnTo>
                  <a:lnTo>
                    <a:pt x="23390" y="10522"/>
                  </a:lnTo>
                  <a:lnTo>
                    <a:pt x="22913" y="10082"/>
                  </a:lnTo>
                  <a:lnTo>
                    <a:pt x="22913" y="9606"/>
                  </a:lnTo>
                  <a:lnTo>
                    <a:pt x="22473" y="9606"/>
                  </a:lnTo>
                  <a:lnTo>
                    <a:pt x="22913" y="8689"/>
                  </a:lnTo>
                  <a:lnTo>
                    <a:pt x="23390" y="8689"/>
                  </a:lnTo>
                  <a:lnTo>
                    <a:pt x="23390" y="7773"/>
                  </a:lnTo>
                  <a:lnTo>
                    <a:pt x="25662" y="7773"/>
                  </a:lnTo>
                  <a:lnTo>
                    <a:pt x="26139" y="7333"/>
                  </a:lnTo>
                  <a:lnTo>
                    <a:pt x="26579" y="7333"/>
                  </a:lnTo>
                  <a:lnTo>
                    <a:pt x="26579" y="6856"/>
                  </a:lnTo>
                  <a:lnTo>
                    <a:pt x="27495" y="6856"/>
                  </a:lnTo>
                  <a:lnTo>
                    <a:pt x="27972" y="7333"/>
                  </a:lnTo>
                  <a:lnTo>
                    <a:pt x="28412" y="7773"/>
                  </a:lnTo>
                  <a:lnTo>
                    <a:pt x="28412" y="6416"/>
                  </a:lnTo>
                  <a:lnTo>
                    <a:pt x="28889" y="6416"/>
                  </a:lnTo>
                  <a:lnTo>
                    <a:pt x="28889" y="5500"/>
                  </a:lnTo>
                  <a:lnTo>
                    <a:pt x="27972" y="5023"/>
                  </a:lnTo>
                  <a:lnTo>
                    <a:pt x="28412" y="4583"/>
                  </a:lnTo>
                  <a:lnTo>
                    <a:pt x="28889" y="4583"/>
                  </a:lnTo>
                  <a:lnTo>
                    <a:pt x="28889" y="4107"/>
                  </a:lnTo>
                  <a:lnTo>
                    <a:pt x="28412" y="3667"/>
                  </a:lnTo>
                  <a:lnTo>
                    <a:pt x="28412" y="3190"/>
                  </a:lnTo>
                  <a:lnTo>
                    <a:pt x="28412" y="2750"/>
                  </a:lnTo>
                  <a:lnTo>
                    <a:pt x="27972" y="2750"/>
                  </a:lnTo>
                  <a:lnTo>
                    <a:pt x="27495" y="2274"/>
                  </a:lnTo>
                  <a:lnTo>
                    <a:pt x="24746" y="2274"/>
                  </a:lnTo>
                  <a:lnTo>
                    <a:pt x="24306" y="1834"/>
                  </a:lnTo>
                  <a:lnTo>
                    <a:pt x="23829" y="1357"/>
                  </a:lnTo>
                  <a:lnTo>
                    <a:pt x="23829" y="917"/>
                  </a:lnTo>
                  <a:lnTo>
                    <a:pt x="23390" y="441"/>
                  </a:lnTo>
                  <a:lnTo>
                    <a:pt x="22913" y="1"/>
                  </a:lnTo>
                  <a:lnTo>
                    <a:pt x="21996" y="1"/>
                  </a:lnTo>
                  <a:lnTo>
                    <a:pt x="21557" y="441"/>
                  </a:lnTo>
                  <a:lnTo>
                    <a:pt x="20640" y="441"/>
                  </a:lnTo>
                  <a:lnTo>
                    <a:pt x="19724" y="1"/>
                  </a:lnTo>
                  <a:lnTo>
                    <a:pt x="19247" y="1"/>
                  </a:lnTo>
                  <a:lnTo>
                    <a:pt x="19247" y="441"/>
                  </a:lnTo>
                  <a:lnTo>
                    <a:pt x="18330" y="917"/>
                  </a:lnTo>
                  <a:lnTo>
                    <a:pt x="17414" y="917"/>
                  </a:lnTo>
                  <a:lnTo>
                    <a:pt x="17414" y="441"/>
                  </a:lnTo>
                  <a:lnTo>
                    <a:pt x="17414"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295" name="Google Shape;1295;p50"/>
            <p:cNvSpPr/>
            <p:nvPr/>
          </p:nvSpPr>
          <p:spPr>
            <a:xfrm>
              <a:off x="5433205" y="3621481"/>
              <a:ext cx="279946" cy="147343"/>
            </a:xfrm>
            <a:custGeom>
              <a:avLst/>
              <a:gdLst/>
              <a:ahLst/>
              <a:cxnLst/>
              <a:rect l="l" t="t" r="r" b="b"/>
              <a:pathLst>
                <a:path w="17415" h="9166" extrusionOk="0">
                  <a:moveTo>
                    <a:pt x="6416" y="0"/>
                  </a:moveTo>
                  <a:lnTo>
                    <a:pt x="5976" y="917"/>
                  </a:lnTo>
                  <a:lnTo>
                    <a:pt x="5976" y="1393"/>
                  </a:lnTo>
                  <a:lnTo>
                    <a:pt x="5060" y="917"/>
                  </a:lnTo>
                  <a:lnTo>
                    <a:pt x="4583" y="477"/>
                  </a:lnTo>
                  <a:lnTo>
                    <a:pt x="4143" y="917"/>
                  </a:lnTo>
                  <a:lnTo>
                    <a:pt x="4143" y="1393"/>
                  </a:lnTo>
                  <a:lnTo>
                    <a:pt x="3667" y="2310"/>
                  </a:lnTo>
                  <a:lnTo>
                    <a:pt x="2750" y="2750"/>
                  </a:lnTo>
                  <a:lnTo>
                    <a:pt x="1834" y="2750"/>
                  </a:lnTo>
                  <a:lnTo>
                    <a:pt x="1394" y="3666"/>
                  </a:lnTo>
                  <a:lnTo>
                    <a:pt x="1394" y="4143"/>
                  </a:lnTo>
                  <a:lnTo>
                    <a:pt x="477" y="5059"/>
                  </a:lnTo>
                  <a:lnTo>
                    <a:pt x="1" y="5976"/>
                  </a:lnTo>
                  <a:lnTo>
                    <a:pt x="917" y="6892"/>
                  </a:lnTo>
                  <a:lnTo>
                    <a:pt x="1834" y="6416"/>
                  </a:lnTo>
                  <a:lnTo>
                    <a:pt x="2310" y="5499"/>
                  </a:lnTo>
                  <a:lnTo>
                    <a:pt x="2750" y="5499"/>
                  </a:lnTo>
                  <a:lnTo>
                    <a:pt x="2750" y="5059"/>
                  </a:lnTo>
                  <a:lnTo>
                    <a:pt x="3227" y="4583"/>
                  </a:lnTo>
                  <a:lnTo>
                    <a:pt x="3667" y="5499"/>
                  </a:lnTo>
                  <a:lnTo>
                    <a:pt x="3667" y="6416"/>
                  </a:lnTo>
                  <a:lnTo>
                    <a:pt x="2750" y="6416"/>
                  </a:lnTo>
                  <a:lnTo>
                    <a:pt x="2750" y="6892"/>
                  </a:lnTo>
                  <a:lnTo>
                    <a:pt x="3227" y="7332"/>
                  </a:lnTo>
                  <a:lnTo>
                    <a:pt x="2750" y="7332"/>
                  </a:lnTo>
                  <a:lnTo>
                    <a:pt x="2750" y="7809"/>
                  </a:lnTo>
                  <a:lnTo>
                    <a:pt x="3227" y="8249"/>
                  </a:lnTo>
                  <a:lnTo>
                    <a:pt x="3667" y="8725"/>
                  </a:lnTo>
                  <a:lnTo>
                    <a:pt x="5976" y="8249"/>
                  </a:lnTo>
                  <a:lnTo>
                    <a:pt x="6416" y="8725"/>
                  </a:lnTo>
                  <a:lnTo>
                    <a:pt x="7333" y="8249"/>
                  </a:lnTo>
                  <a:lnTo>
                    <a:pt x="7809" y="8249"/>
                  </a:lnTo>
                  <a:lnTo>
                    <a:pt x="8249" y="7332"/>
                  </a:lnTo>
                  <a:lnTo>
                    <a:pt x="8249" y="6892"/>
                  </a:lnTo>
                  <a:lnTo>
                    <a:pt x="8726" y="6416"/>
                  </a:lnTo>
                  <a:lnTo>
                    <a:pt x="9166" y="6416"/>
                  </a:lnTo>
                  <a:lnTo>
                    <a:pt x="9642" y="6892"/>
                  </a:lnTo>
                  <a:lnTo>
                    <a:pt x="9642" y="7332"/>
                  </a:lnTo>
                  <a:lnTo>
                    <a:pt x="9642" y="7809"/>
                  </a:lnTo>
                  <a:lnTo>
                    <a:pt x="10082" y="8249"/>
                  </a:lnTo>
                  <a:lnTo>
                    <a:pt x="10559" y="8725"/>
                  </a:lnTo>
                  <a:lnTo>
                    <a:pt x="11475" y="9165"/>
                  </a:lnTo>
                  <a:lnTo>
                    <a:pt x="10999" y="8725"/>
                  </a:lnTo>
                  <a:lnTo>
                    <a:pt x="11915" y="8249"/>
                  </a:lnTo>
                  <a:lnTo>
                    <a:pt x="12392" y="7809"/>
                  </a:lnTo>
                  <a:lnTo>
                    <a:pt x="12832" y="7332"/>
                  </a:lnTo>
                  <a:lnTo>
                    <a:pt x="12832" y="6416"/>
                  </a:lnTo>
                  <a:lnTo>
                    <a:pt x="12392" y="5976"/>
                  </a:lnTo>
                  <a:lnTo>
                    <a:pt x="13308" y="5976"/>
                  </a:lnTo>
                  <a:lnTo>
                    <a:pt x="13308" y="6416"/>
                  </a:lnTo>
                  <a:lnTo>
                    <a:pt x="13748" y="6416"/>
                  </a:lnTo>
                  <a:lnTo>
                    <a:pt x="13748" y="6892"/>
                  </a:lnTo>
                  <a:lnTo>
                    <a:pt x="15142" y="6892"/>
                  </a:lnTo>
                  <a:lnTo>
                    <a:pt x="15581" y="7332"/>
                  </a:lnTo>
                  <a:lnTo>
                    <a:pt x="16058" y="6892"/>
                  </a:lnTo>
                  <a:lnTo>
                    <a:pt x="15581" y="6416"/>
                  </a:lnTo>
                  <a:lnTo>
                    <a:pt x="16058" y="5976"/>
                  </a:lnTo>
                  <a:lnTo>
                    <a:pt x="16498" y="5499"/>
                  </a:lnTo>
                  <a:lnTo>
                    <a:pt x="16975" y="5976"/>
                  </a:lnTo>
                  <a:lnTo>
                    <a:pt x="17414" y="5976"/>
                  </a:lnTo>
                  <a:lnTo>
                    <a:pt x="17414" y="5499"/>
                  </a:lnTo>
                  <a:lnTo>
                    <a:pt x="17414" y="4583"/>
                  </a:lnTo>
                  <a:lnTo>
                    <a:pt x="17414" y="4143"/>
                  </a:lnTo>
                  <a:lnTo>
                    <a:pt x="16058" y="4583"/>
                  </a:lnTo>
                  <a:lnTo>
                    <a:pt x="15581" y="4143"/>
                  </a:lnTo>
                  <a:lnTo>
                    <a:pt x="15142" y="3666"/>
                  </a:lnTo>
                  <a:lnTo>
                    <a:pt x="14225" y="3666"/>
                  </a:lnTo>
                  <a:lnTo>
                    <a:pt x="13748" y="3226"/>
                  </a:lnTo>
                  <a:lnTo>
                    <a:pt x="13748" y="2310"/>
                  </a:lnTo>
                  <a:lnTo>
                    <a:pt x="14225" y="1833"/>
                  </a:lnTo>
                  <a:lnTo>
                    <a:pt x="14225" y="1393"/>
                  </a:lnTo>
                  <a:lnTo>
                    <a:pt x="13308" y="1393"/>
                  </a:lnTo>
                  <a:lnTo>
                    <a:pt x="13308" y="917"/>
                  </a:lnTo>
                  <a:lnTo>
                    <a:pt x="12392" y="917"/>
                  </a:lnTo>
                  <a:lnTo>
                    <a:pt x="12392" y="477"/>
                  </a:lnTo>
                  <a:lnTo>
                    <a:pt x="8249" y="477"/>
                  </a:lnTo>
                  <a:lnTo>
                    <a:pt x="7333" y="0"/>
                  </a:lnTo>
                  <a:lnTo>
                    <a:pt x="7333" y="477"/>
                  </a:lnTo>
                  <a:lnTo>
                    <a:pt x="6893" y="0"/>
                  </a:lnTo>
                  <a:lnTo>
                    <a:pt x="6893" y="477"/>
                  </a:lnTo>
                  <a:lnTo>
                    <a:pt x="6416"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296" name="Google Shape;1296;p50"/>
            <p:cNvSpPr/>
            <p:nvPr/>
          </p:nvSpPr>
          <p:spPr>
            <a:xfrm>
              <a:off x="5654204" y="3526011"/>
              <a:ext cx="456739" cy="213347"/>
            </a:xfrm>
            <a:custGeom>
              <a:avLst/>
              <a:gdLst/>
              <a:ahLst/>
              <a:cxnLst/>
              <a:rect l="l" t="t" r="r" b="b"/>
              <a:pathLst>
                <a:path w="28413" h="13272" extrusionOk="0">
                  <a:moveTo>
                    <a:pt x="477" y="7772"/>
                  </a:moveTo>
                  <a:lnTo>
                    <a:pt x="0" y="8249"/>
                  </a:lnTo>
                  <a:lnTo>
                    <a:pt x="477" y="8249"/>
                  </a:lnTo>
                  <a:lnTo>
                    <a:pt x="477" y="7772"/>
                  </a:lnTo>
                  <a:close/>
                  <a:moveTo>
                    <a:pt x="20640" y="0"/>
                  </a:moveTo>
                  <a:lnTo>
                    <a:pt x="20640" y="440"/>
                  </a:lnTo>
                  <a:lnTo>
                    <a:pt x="20640" y="917"/>
                  </a:lnTo>
                  <a:lnTo>
                    <a:pt x="20640" y="1356"/>
                  </a:lnTo>
                  <a:lnTo>
                    <a:pt x="20164" y="1833"/>
                  </a:lnTo>
                  <a:lnTo>
                    <a:pt x="17891" y="1833"/>
                  </a:lnTo>
                  <a:lnTo>
                    <a:pt x="17414" y="1356"/>
                  </a:lnTo>
                  <a:lnTo>
                    <a:pt x="16974" y="1356"/>
                  </a:lnTo>
                  <a:lnTo>
                    <a:pt x="16974" y="1833"/>
                  </a:lnTo>
                  <a:lnTo>
                    <a:pt x="16058" y="1833"/>
                  </a:lnTo>
                  <a:lnTo>
                    <a:pt x="15581" y="2273"/>
                  </a:lnTo>
                  <a:lnTo>
                    <a:pt x="15581" y="2750"/>
                  </a:lnTo>
                  <a:lnTo>
                    <a:pt x="15141" y="3189"/>
                  </a:lnTo>
                  <a:lnTo>
                    <a:pt x="14664" y="3666"/>
                  </a:lnTo>
                  <a:lnTo>
                    <a:pt x="13308" y="3666"/>
                  </a:lnTo>
                  <a:lnTo>
                    <a:pt x="13308" y="4583"/>
                  </a:lnTo>
                  <a:lnTo>
                    <a:pt x="13308" y="5022"/>
                  </a:lnTo>
                  <a:lnTo>
                    <a:pt x="13748" y="5499"/>
                  </a:lnTo>
                  <a:lnTo>
                    <a:pt x="13748" y="5939"/>
                  </a:lnTo>
                  <a:lnTo>
                    <a:pt x="13748" y="6416"/>
                  </a:lnTo>
                  <a:lnTo>
                    <a:pt x="14225" y="6856"/>
                  </a:lnTo>
                  <a:lnTo>
                    <a:pt x="14225" y="7332"/>
                  </a:lnTo>
                  <a:lnTo>
                    <a:pt x="14225" y="8249"/>
                  </a:lnTo>
                  <a:lnTo>
                    <a:pt x="13748" y="8249"/>
                  </a:lnTo>
                  <a:lnTo>
                    <a:pt x="14225" y="8689"/>
                  </a:lnTo>
                  <a:lnTo>
                    <a:pt x="13748" y="8689"/>
                  </a:lnTo>
                  <a:lnTo>
                    <a:pt x="13748" y="8249"/>
                  </a:lnTo>
                  <a:lnTo>
                    <a:pt x="13308" y="8249"/>
                  </a:lnTo>
                  <a:lnTo>
                    <a:pt x="13308" y="7332"/>
                  </a:lnTo>
                  <a:lnTo>
                    <a:pt x="12392" y="6856"/>
                  </a:lnTo>
                  <a:lnTo>
                    <a:pt x="11915" y="6856"/>
                  </a:lnTo>
                  <a:lnTo>
                    <a:pt x="11915" y="7332"/>
                  </a:lnTo>
                  <a:lnTo>
                    <a:pt x="11475" y="6856"/>
                  </a:lnTo>
                  <a:lnTo>
                    <a:pt x="9642" y="6856"/>
                  </a:lnTo>
                  <a:lnTo>
                    <a:pt x="9165" y="7332"/>
                  </a:lnTo>
                  <a:lnTo>
                    <a:pt x="7809" y="7332"/>
                  </a:lnTo>
                  <a:lnTo>
                    <a:pt x="7332" y="6856"/>
                  </a:lnTo>
                  <a:lnTo>
                    <a:pt x="6893" y="7772"/>
                  </a:lnTo>
                  <a:lnTo>
                    <a:pt x="5976" y="7772"/>
                  </a:lnTo>
                  <a:lnTo>
                    <a:pt x="5976" y="7332"/>
                  </a:lnTo>
                  <a:lnTo>
                    <a:pt x="5060" y="6856"/>
                  </a:lnTo>
                  <a:lnTo>
                    <a:pt x="4583" y="7772"/>
                  </a:lnTo>
                  <a:lnTo>
                    <a:pt x="4143" y="7772"/>
                  </a:lnTo>
                  <a:lnTo>
                    <a:pt x="3666" y="8249"/>
                  </a:lnTo>
                  <a:lnTo>
                    <a:pt x="3227" y="8249"/>
                  </a:lnTo>
                  <a:lnTo>
                    <a:pt x="3227" y="7772"/>
                  </a:lnTo>
                  <a:lnTo>
                    <a:pt x="2310" y="7772"/>
                  </a:lnTo>
                  <a:lnTo>
                    <a:pt x="1833" y="7332"/>
                  </a:lnTo>
                  <a:lnTo>
                    <a:pt x="1394" y="6856"/>
                  </a:lnTo>
                  <a:lnTo>
                    <a:pt x="917" y="6856"/>
                  </a:lnTo>
                  <a:lnTo>
                    <a:pt x="477" y="7772"/>
                  </a:lnTo>
                  <a:lnTo>
                    <a:pt x="1394" y="8249"/>
                  </a:lnTo>
                  <a:lnTo>
                    <a:pt x="1394" y="9165"/>
                  </a:lnTo>
                  <a:lnTo>
                    <a:pt x="1394" y="9605"/>
                  </a:lnTo>
                  <a:lnTo>
                    <a:pt x="2310" y="10082"/>
                  </a:lnTo>
                  <a:lnTo>
                    <a:pt x="4583" y="10082"/>
                  </a:lnTo>
                  <a:lnTo>
                    <a:pt x="4583" y="10522"/>
                  </a:lnTo>
                  <a:lnTo>
                    <a:pt x="4583" y="10998"/>
                  </a:lnTo>
                  <a:lnTo>
                    <a:pt x="5499" y="10998"/>
                  </a:lnTo>
                  <a:lnTo>
                    <a:pt x="6416" y="10522"/>
                  </a:lnTo>
                  <a:lnTo>
                    <a:pt x="6416" y="10082"/>
                  </a:lnTo>
                  <a:lnTo>
                    <a:pt x="6893" y="10082"/>
                  </a:lnTo>
                  <a:lnTo>
                    <a:pt x="7809" y="10522"/>
                  </a:lnTo>
                  <a:lnTo>
                    <a:pt x="8726" y="10522"/>
                  </a:lnTo>
                  <a:lnTo>
                    <a:pt x="9165" y="10082"/>
                  </a:lnTo>
                  <a:lnTo>
                    <a:pt x="10082" y="10082"/>
                  </a:lnTo>
                  <a:lnTo>
                    <a:pt x="10559" y="10522"/>
                  </a:lnTo>
                  <a:lnTo>
                    <a:pt x="10998" y="10998"/>
                  </a:lnTo>
                  <a:lnTo>
                    <a:pt x="10998" y="11438"/>
                  </a:lnTo>
                  <a:lnTo>
                    <a:pt x="11475" y="11915"/>
                  </a:lnTo>
                  <a:lnTo>
                    <a:pt x="11915" y="12355"/>
                  </a:lnTo>
                  <a:lnTo>
                    <a:pt x="14664" y="12355"/>
                  </a:lnTo>
                  <a:lnTo>
                    <a:pt x="15141" y="12831"/>
                  </a:lnTo>
                  <a:lnTo>
                    <a:pt x="15581" y="12831"/>
                  </a:lnTo>
                  <a:lnTo>
                    <a:pt x="16497" y="12355"/>
                  </a:lnTo>
                  <a:lnTo>
                    <a:pt x="16974" y="12355"/>
                  </a:lnTo>
                  <a:lnTo>
                    <a:pt x="17414" y="13271"/>
                  </a:lnTo>
                  <a:lnTo>
                    <a:pt x="18331" y="13271"/>
                  </a:lnTo>
                  <a:lnTo>
                    <a:pt x="18807" y="12831"/>
                  </a:lnTo>
                  <a:lnTo>
                    <a:pt x="19247" y="13271"/>
                  </a:lnTo>
                  <a:lnTo>
                    <a:pt x="19247" y="12831"/>
                  </a:lnTo>
                  <a:lnTo>
                    <a:pt x="20640" y="12831"/>
                  </a:lnTo>
                  <a:lnTo>
                    <a:pt x="21080" y="11915"/>
                  </a:lnTo>
                  <a:lnTo>
                    <a:pt x="23390" y="11915"/>
                  </a:lnTo>
                  <a:lnTo>
                    <a:pt x="23830" y="11438"/>
                  </a:lnTo>
                  <a:lnTo>
                    <a:pt x="24746" y="11438"/>
                  </a:lnTo>
                  <a:lnTo>
                    <a:pt x="25663" y="10998"/>
                  </a:lnTo>
                  <a:lnTo>
                    <a:pt x="25663" y="10082"/>
                  </a:lnTo>
                  <a:lnTo>
                    <a:pt x="26139" y="10082"/>
                  </a:lnTo>
                  <a:lnTo>
                    <a:pt x="26579" y="9165"/>
                  </a:lnTo>
                  <a:lnTo>
                    <a:pt x="26579" y="8249"/>
                  </a:lnTo>
                  <a:lnTo>
                    <a:pt x="27056" y="8249"/>
                  </a:lnTo>
                  <a:lnTo>
                    <a:pt x="27056" y="7772"/>
                  </a:lnTo>
                  <a:lnTo>
                    <a:pt x="27056" y="7332"/>
                  </a:lnTo>
                  <a:lnTo>
                    <a:pt x="26579" y="6856"/>
                  </a:lnTo>
                  <a:lnTo>
                    <a:pt x="26579" y="5939"/>
                  </a:lnTo>
                  <a:lnTo>
                    <a:pt x="27496" y="5939"/>
                  </a:lnTo>
                  <a:lnTo>
                    <a:pt x="27496" y="6416"/>
                  </a:lnTo>
                  <a:lnTo>
                    <a:pt x="27972" y="6416"/>
                  </a:lnTo>
                  <a:lnTo>
                    <a:pt x="27972" y="5939"/>
                  </a:lnTo>
                  <a:lnTo>
                    <a:pt x="28412" y="5499"/>
                  </a:lnTo>
                  <a:lnTo>
                    <a:pt x="27972" y="4583"/>
                  </a:lnTo>
                  <a:lnTo>
                    <a:pt x="27972" y="4106"/>
                  </a:lnTo>
                  <a:lnTo>
                    <a:pt x="27496" y="3666"/>
                  </a:lnTo>
                  <a:lnTo>
                    <a:pt x="27972" y="3666"/>
                  </a:lnTo>
                  <a:lnTo>
                    <a:pt x="28412" y="3189"/>
                  </a:lnTo>
                  <a:lnTo>
                    <a:pt x="27496" y="2750"/>
                  </a:lnTo>
                  <a:lnTo>
                    <a:pt x="27972" y="2273"/>
                  </a:lnTo>
                  <a:lnTo>
                    <a:pt x="27496" y="1833"/>
                  </a:lnTo>
                  <a:lnTo>
                    <a:pt x="26579" y="1833"/>
                  </a:lnTo>
                  <a:lnTo>
                    <a:pt x="25663" y="1356"/>
                  </a:lnTo>
                  <a:lnTo>
                    <a:pt x="25223" y="1356"/>
                  </a:lnTo>
                  <a:lnTo>
                    <a:pt x="25223" y="917"/>
                  </a:lnTo>
                  <a:lnTo>
                    <a:pt x="24746" y="440"/>
                  </a:lnTo>
                  <a:lnTo>
                    <a:pt x="23390" y="440"/>
                  </a:lnTo>
                  <a:lnTo>
                    <a:pt x="22913"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297" name="Google Shape;1297;p50"/>
            <p:cNvSpPr/>
            <p:nvPr/>
          </p:nvSpPr>
          <p:spPr>
            <a:xfrm>
              <a:off x="5654204" y="3658598"/>
              <a:ext cx="16" cy="14757"/>
            </a:xfrm>
            <a:custGeom>
              <a:avLst/>
              <a:gdLst/>
              <a:ahLst/>
              <a:cxnLst/>
              <a:rect l="l" t="t" r="r" b="b"/>
              <a:pathLst>
                <a:path w="1" h="918" extrusionOk="0">
                  <a:moveTo>
                    <a:pt x="0" y="917"/>
                  </a:moveTo>
                  <a:lnTo>
                    <a:pt x="0"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298" name="Google Shape;1298;p50"/>
            <p:cNvSpPr/>
            <p:nvPr/>
          </p:nvSpPr>
          <p:spPr>
            <a:xfrm>
              <a:off x="5477411" y="3002690"/>
              <a:ext cx="508597" cy="662997"/>
            </a:xfrm>
            <a:custGeom>
              <a:avLst/>
              <a:gdLst/>
              <a:ahLst/>
              <a:cxnLst/>
              <a:rect l="l" t="t" r="r" b="b"/>
              <a:pathLst>
                <a:path w="31639" h="41244" extrusionOk="0">
                  <a:moveTo>
                    <a:pt x="12392" y="1"/>
                  </a:moveTo>
                  <a:lnTo>
                    <a:pt x="12392" y="917"/>
                  </a:lnTo>
                  <a:lnTo>
                    <a:pt x="12392" y="1834"/>
                  </a:lnTo>
                  <a:lnTo>
                    <a:pt x="12831" y="1834"/>
                  </a:lnTo>
                  <a:lnTo>
                    <a:pt x="12831" y="2750"/>
                  </a:lnTo>
                  <a:lnTo>
                    <a:pt x="11915" y="3227"/>
                  </a:lnTo>
                  <a:lnTo>
                    <a:pt x="11475" y="3227"/>
                  </a:lnTo>
                  <a:lnTo>
                    <a:pt x="11475" y="3667"/>
                  </a:lnTo>
                  <a:lnTo>
                    <a:pt x="11915" y="3667"/>
                  </a:lnTo>
                  <a:lnTo>
                    <a:pt x="11915" y="4143"/>
                  </a:lnTo>
                  <a:lnTo>
                    <a:pt x="11915" y="4583"/>
                  </a:lnTo>
                  <a:lnTo>
                    <a:pt x="12831" y="5060"/>
                  </a:lnTo>
                  <a:lnTo>
                    <a:pt x="12392" y="5500"/>
                  </a:lnTo>
                  <a:lnTo>
                    <a:pt x="13308" y="5976"/>
                  </a:lnTo>
                  <a:lnTo>
                    <a:pt x="14225" y="6416"/>
                  </a:lnTo>
                  <a:lnTo>
                    <a:pt x="14225" y="7333"/>
                  </a:lnTo>
                  <a:lnTo>
                    <a:pt x="13748" y="6416"/>
                  </a:lnTo>
                  <a:lnTo>
                    <a:pt x="13308" y="5976"/>
                  </a:lnTo>
                  <a:lnTo>
                    <a:pt x="10998" y="5976"/>
                  </a:lnTo>
                  <a:lnTo>
                    <a:pt x="10998" y="6416"/>
                  </a:lnTo>
                  <a:lnTo>
                    <a:pt x="11475" y="7809"/>
                  </a:lnTo>
                  <a:lnTo>
                    <a:pt x="11475" y="8249"/>
                  </a:lnTo>
                  <a:lnTo>
                    <a:pt x="10998" y="8726"/>
                  </a:lnTo>
                  <a:lnTo>
                    <a:pt x="10998" y="9166"/>
                  </a:lnTo>
                  <a:lnTo>
                    <a:pt x="10082" y="8249"/>
                  </a:lnTo>
                  <a:lnTo>
                    <a:pt x="10082" y="7809"/>
                  </a:lnTo>
                  <a:lnTo>
                    <a:pt x="10082" y="7333"/>
                  </a:lnTo>
                  <a:lnTo>
                    <a:pt x="9642" y="7333"/>
                  </a:lnTo>
                  <a:lnTo>
                    <a:pt x="9642" y="7809"/>
                  </a:lnTo>
                  <a:lnTo>
                    <a:pt x="9165" y="7809"/>
                  </a:lnTo>
                  <a:lnTo>
                    <a:pt x="9165" y="7333"/>
                  </a:lnTo>
                  <a:lnTo>
                    <a:pt x="9642" y="6893"/>
                  </a:lnTo>
                  <a:lnTo>
                    <a:pt x="8725" y="6416"/>
                  </a:lnTo>
                  <a:lnTo>
                    <a:pt x="6416" y="6416"/>
                  </a:lnTo>
                  <a:lnTo>
                    <a:pt x="6416" y="6893"/>
                  </a:lnTo>
                  <a:lnTo>
                    <a:pt x="5976" y="7333"/>
                  </a:lnTo>
                  <a:lnTo>
                    <a:pt x="5976" y="7809"/>
                  </a:lnTo>
                  <a:lnTo>
                    <a:pt x="6416" y="7809"/>
                  </a:lnTo>
                  <a:lnTo>
                    <a:pt x="6416" y="8249"/>
                  </a:lnTo>
                  <a:lnTo>
                    <a:pt x="6892" y="8726"/>
                  </a:lnTo>
                  <a:lnTo>
                    <a:pt x="6892" y="9166"/>
                  </a:lnTo>
                  <a:lnTo>
                    <a:pt x="6416" y="9642"/>
                  </a:lnTo>
                  <a:lnTo>
                    <a:pt x="6416" y="10082"/>
                  </a:lnTo>
                  <a:lnTo>
                    <a:pt x="6416" y="10559"/>
                  </a:lnTo>
                  <a:lnTo>
                    <a:pt x="6416" y="10999"/>
                  </a:lnTo>
                  <a:lnTo>
                    <a:pt x="5976" y="10999"/>
                  </a:lnTo>
                  <a:lnTo>
                    <a:pt x="5976" y="11475"/>
                  </a:lnTo>
                  <a:lnTo>
                    <a:pt x="5976" y="12392"/>
                  </a:lnTo>
                  <a:lnTo>
                    <a:pt x="5976" y="12832"/>
                  </a:lnTo>
                  <a:lnTo>
                    <a:pt x="5499" y="13308"/>
                  </a:lnTo>
                  <a:lnTo>
                    <a:pt x="6416" y="13748"/>
                  </a:lnTo>
                  <a:lnTo>
                    <a:pt x="6416" y="14225"/>
                  </a:lnTo>
                  <a:lnTo>
                    <a:pt x="5976" y="16058"/>
                  </a:lnTo>
                  <a:lnTo>
                    <a:pt x="3666" y="16058"/>
                  </a:lnTo>
                  <a:lnTo>
                    <a:pt x="3226" y="15581"/>
                  </a:lnTo>
                  <a:lnTo>
                    <a:pt x="1833" y="16058"/>
                  </a:lnTo>
                  <a:lnTo>
                    <a:pt x="917" y="16974"/>
                  </a:lnTo>
                  <a:lnTo>
                    <a:pt x="917" y="17414"/>
                  </a:lnTo>
                  <a:lnTo>
                    <a:pt x="917" y="17891"/>
                  </a:lnTo>
                  <a:lnTo>
                    <a:pt x="917" y="18807"/>
                  </a:lnTo>
                  <a:lnTo>
                    <a:pt x="1393" y="19247"/>
                  </a:lnTo>
                  <a:lnTo>
                    <a:pt x="917" y="19247"/>
                  </a:lnTo>
                  <a:lnTo>
                    <a:pt x="0" y="19724"/>
                  </a:lnTo>
                  <a:lnTo>
                    <a:pt x="477" y="20164"/>
                  </a:lnTo>
                  <a:lnTo>
                    <a:pt x="477" y="20640"/>
                  </a:lnTo>
                  <a:lnTo>
                    <a:pt x="477" y="21080"/>
                  </a:lnTo>
                  <a:lnTo>
                    <a:pt x="0" y="21997"/>
                  </a:lnTo>
                  <a:lnTo>
                    <a:pt x="477" y="21997"/>
                  </a:lnTo>
                  <a:lnTo>
                    <a:pt x="477" y="22473"/>
                  </a:lnTo>
                  <a:lnTo>
                    <a:pt x="477" y="23390"/>
                  </a:lnTo>
                  <a:lnTo>
                    <a:pt x="0" y="23390"/>
                  </a:lnTo>
                  <a:lnTo>
                    <a:pt x="0" y="23830"/>
                  </a:lnTo>
                  <a:lnTo>
                    <a:pt x="0" y="24306"/>
                  </a:lnTo>
                  <a:lnTo>
                    <a:pt x="0" y="24746"/>
                  </a:lnTo>
                  <a:lnTo>
                    <a:pt x="0" y="25223"/>
                  </a:lnTo>
                  <a:lnTo>
                    <a:pt x="477" y="25663"/>
                  </a:lnTo>
                  <a:lnTo>
                    <a:pt x="1393" y="26139"/>
                  </a:lnTo>
                  <a:lnTo>
                    <a:pt x="1393" y="26579"/>
                  </a:lnTo>
                  <a:lnTo>
                    <a:pt x="1393" y="27056"/>
                  </a:lnTo>
                  <a:lnTo>
                    <a:pt x="1393" y="27496"/>
                  </a:lnTo>
                  <a:lnTo>
                    <a:pt x="1393" y="27973"/>
                  </a:lnTo>
                  <a:lnTo>
                    <a:pt x="917" y="27973"/>
                  </a:lnTo>
                  <a:lnTo>
                    <a:pt x="917" y="28412"/>
                  </a:lnTo>
                  <a:lnTo>
                    <a:pt x="1393" y="28889"/>
                  </a:lnTo>
                  <a:lnTo>
                    <a:pt x="1833" y="29806"/>
                  </a:lnTo>
                  <a:lnTo>
                    <a:pt x="2310" y="30245"/>
                  </a:lnTo>
                  <a:lnTo>
                    <a:pt x="3666" y="30722"/>
                  </a:lnTo>
                  <a:lnTo>
                    <a:pt x="4583" y="30722"/>
                  </a:lnTo>
                  <a:lnTo>
                    <a:pt x="5059" y="31162"/>
                  </a:lnTo>
                  <a:lnTo>
                    <a:pt x="5976" y="31162"/>
                  </a:lnTo>
                  <a:lnTo>
                    <a:pt x="6416" y="31639"/>
                  </a:lnTo>
                  <a:lnTo>
                    <a:pt x="5499" y="32555"/>
                  </a:lnTo>
                  <a:lnTo>
                    <a:pt x="5059" y="32995"/>
                  </a:lnTo>
                  <a:lnTo>
                    <a:pt x="4583" y="34388"/>
                  </a:lnTo>
                  <a:lnTo>
                    <a:pt x="4583" y="34828"/>
                  </a:lnTo>
                  <a:lnTo>
                    <a:pt x="4143" y="35305"/>
                  </a:lnTo>
                  <a:lnTo>
                    <a:pt x="4143" y="35744"/>
                  </a:lnTo>
                  <a:lnTo>
                    <a:pt x="4583" y="36661"/>
                  </a:lnTo>
                  <a:lnTo>
                    <a:pt x="4583" y="37138"/>
                  </a:lnTo>
                  <a:lnTo>
                    <a:pt x="4143" y="37577"/>
                  </a:lnTo>
                  <a:lnTo>
                    <a:pt x="4143" y="38054"/>
                  </a:lnTo>
                  <a:lnTo>
                    <a:pt x="4143" y="38494"/>
                  </a:lnTo>
                  <a:lnTo>
                    <a:pt x="4583" y="38971"/>
                  </a:lnTo>
                  <a:lnTo>
                    <a:pt x="4583" y="38494"/>
                  </a:lnTo>
                  <a:lnTo>
                    <a:pt x="5499" y="38971"/>
                  </a:lnTo>
                  <a:lnTo>
                    <a:pt x="9642" y="38971"/>
                  </a:lnTo>
                  <a:lnTo>
                    <a:pt x="9642" y="39411"/>
                  </a:lnTo>
                  <a:lnTo>
                    <a:pt x="10558" y="39411"/>
                  </a:lnTo>
                  <a:lnTo>
                    <a:pt x="10558" y="39887"/>
                  </a:lnTo>
                  <a:lnTo>
                    <a:pt x="11475" y="39887"/>
                  </a:lnTo>
                  <a:lnTo>
                    <a:pt x="11475" y="40327"/>
                  </a:lnTo>
                  <a:lnTo>
                    <a:pt x="11915" y="39411"/>
                  </a:lnTo>
                  <a:lnTo>
                    <a:pt x="12392" y="39411"/>
                  </a:lnTo>
                  <a:lnTo>
                    <a:pt x="12831" y="39887"/>
                  </a:lnTo>
                  <a:lnTo>
                    <a:pt x="13308" y="40327"/>
                  </a:lnTo>
                  <a:lnTo>
                    <a:pt x="14225" y="40327"/>
                  </a:lnTo>
                  <a:lnTo>
                    <a:pt x="14225" y="40804"/>
                  </a:lnTo>
                  <a:lnTo>
                    <a:pt x="14664" y="40804"/>
                  </a:lnTo>
                  <a:lnTo>
                    <a:pt x="15141" y="40327"/>
                  </a:lnTo>
                  <a:lnTo>
                    <a:pt x="15581" y="40327"/>
                  </a:lnTo>
                  <a:lnTo>
                    <a:pt x="16058" y="39411"/>
                  </a:lnTo>
                  <a:lnTo>
                    <a:pt x="16974" y="39887"/>
                  </a:lnTo>
                  <a:lnTo>
                    <a:pt x="16974" y="40327"/>
                  </a:lnTo>
                  <a:lnTo>
                    <a:pt x="17891" y="40327"/>
                  </a:lnTo>
                  <a:lnTo>
                    <a:pt x="18330" y="39411"/>
                  </a:lnTo>
                  <a:lnTo>
                    <a:pt x="18807" y="39887"/>
                  </a:lnTo>
                  <a:lnTo>
                    <a:pt x="20163" y="39887"/>
                  </a:lnTo>
                  <a:lnTo>
                    <a:pt x="20640" y="39411"/>
                  </a:lnTo>
                  <a:lnTo>
                    <a:pt x="22473" y="39411"/>
                  </a:lnTo>
                  <a:lnTo>
                    <a:pt x="22913" y="39887"/>
                  </a:lnTo>
                  <a:lnTo>
                    <a:pt x="22913" y="39411"/>
                  </a:lnTo>
                  <a:lnTo>
                    <a:pt x="23390" y="39411"/>
                  </a:lnTo>
                  <a:lnTo>
                    <a:pt x="24306" y="39887"/>
                  </a:lnTo>
                  <a:lnTo>
                    <a:pt x="24306" y="40327"/>
                  </a:lnTo>
                  <a:lnTo>
                    <a:pt x="24306" y="40804"/>
                  </a:lnTo>
                  <a:lnTo>
                    <a:pt x="25223" y="40804"/>
                  </a:lnTo>
                  <a:lnTo>
                    <a:pt x="25223" y="39887"/>
                  </a:lnTo>
                  <a:lnTo>
                    <a:pt x="25223" y="39411"/>
                  </a:lnTo>
                  <a:lnTo>
                    <a:pt x="24746" y="38971"/>
                  </a:lnTo>
                  <a:lnTo>
                    <a:pt x="24746" y="38494"/>
                  </a:lnTo>
                  <a:lnTo>
                    <a:pt x="24746" y="38054"/>
                  </a:lnTo>
                  <a:lnTo>
                    <a:pt x="24306" y="37577"/>
                  </a:lnTo>
                  <a:lnTo>
                    <a:pt x="24306" y="37138"/>
                  </a:lnTo>
                  <a:lnTo>
                    <a:pt x="24306" y="36221"/>
                  </a:lnTo>
                  <a:lnTo>
                    <a:pt x="25662" y="36221"/>
                  </a:lnTo>
                  <a:lnTo>
                    <a:pt x="26139" y="35744"/>
                  </a:lnTo>
                  <a:lnTo>
                    <a:pt x="26579" y="35305"/>
                  </a:lnTo>
                  <a:lnTo>
                    <a:pt x="26579" y="34828"/>
                  </a:lnTo>
                  <a:lnTo>
                    <a:pt x="27056" y="34388"/>
                  </a:lnTo>
                  <a:lnTo>
                    <a:pt x="27972" y="34388"/>
                  </a:lnTo>
                  <a:lnTo>
                    <a:pt x="27972" y="33911"/>
                  </a:lnTo>
                  <a:lnTo>
                    <a:pt x="27495" y="33472"/>
                  </a:lnTo>
                  <a:lnTo>
                    <a:pt x="27056" y="32995"/>
                  </a:lnTo>
                  <a:lnTo>
                    <a:pt x="26579" y="32555"/>
                  </a:lnTo>
                  <a:lnTo>
                    <a:pt x="26579" y="32078"/>
                  </a:lnTo>
                  <a:lnTo>
                    <a:pt x="25662" y="32078"/>
                  </a:lnTo>
                  <a:lnTo>
                    <a:pt x="25223" y="31639"/>
                  </a:lnTo>
                  <a:lnTo>
                    <a:pt x="24746" y="30722"/>
                  </a:lnTo>
                  <a:lnTo>
                    <a:pt x="24306" y="29806"/>
                  </a:lnTo>
                  <a:lnTo>
                    <a:pt x="23829" y="29329"/>
                  </a:lnTo>
                  <a:lnTo>
                    <a:pt x="23829" y="28889"/>
                  </a:lnTo>
                  <a:lnTo>
                    <a:pt x="23390" y="27973"/>
                  </a:lnTo>
                  <a:lnTo>
                    <a:pt x="22913" y="27496"/>
                  </a:lnTo>
                  <a:lnTo>
                    <a:pt x="22473" y="27056"/>
                  </a:lnTo>
                  <a:lnTo>
                    <a:pt x="22473" y="26139"/>
                  </a:lnTo>
                  <a:lnTo>
                    <a:pt x="21996" y="26139"/>
                  </a:lnTo>
                  <a:lnTo>
                    <a:pt x="21557" y="25223"/>
                  </a:lnTo>
                  <a:lnTo>
                    <a:pt x="21080" y="24306"/>
                  </a:lnTo>
                  <a:lnTo>
                    <a:pt x="21557" y="24306"/>
                  </a:lnTo>
                  <a:lnTo>
                    <a:pt x="21996" y="24746"/>
                  </a:lnTo>
                  <a:lnTo>
                    <a:pt x="21996" y="25223"/>
                  </a:lnTo>
                  <a:lnTo>
                    <a:pt x="22913" y="24746"/>
                  </a:lnTo>
                  <a:lnTo>
                    <a:pt x="22913" y="24306"/>
                  </a:lnTo>
                  <a:lnTo>
                    <a:pt x="23390" y="25223"/>
                  </a:lnTo>
                  <a:lnTo>
                    <a:pt x="24306" y="24746"/>
                  </a:lnTo>
                  <a:lnTo>
                    <a:pt x="25223" y="24306"/>
                  </a:lnTo>
                  <a:lnTo>
                    <a:pt x="25662" y="24306"/>
                  </a:lnTo>
                  <a:lnTo>
                    <a:pt x="26139" y="23830"/>
                  </a:lnTo>
                  <a:lnTo>
                    <a:pt x="26579" y="23830"/>
                  </a:lnTo>
                  <a:lnTo>
                    <a:pt x="27972" y="22473"/>
                  </a:lnTo>
                  <a:lnTo>
                    <a:pt x="28412" y="21997"/>
                  </a:lnTo>
                  <a:lnTo>
                    <a:pt x="28889" y="21557"/>
                  </a:lnTo>
                  <a:lnTo>
                    <a:pt x="29805" y="21080"/>
                  </a:lnTo>
                  <a:lnTo>
                    <a:pt x="30245" y="21080"/>
                  </a:lnTo>
                  <a:lnTo>
                    <a:pt x="30722" y="21557"/>
                  </a:lnTo>
                  <a:lnTo>
                    <a:pt x="30722" y="21997"/>
                  </a:lnTo>
                  <a:lnTo>
                    <a:pt x="31162" y="21997"/>
                  </a:lnTo>
                  <a:lnTo>
                    <a:pt x="31638" y="21557"/>
                  </a:lnTo>
                  <a:lnTo>
                    <a:pt x="31638" y="21080"/>
                  </a:lnTo>
                  <a:lnTo>
                    <a:pt x="31162" y="19724"/>
                  </a:lnTo>
                  <a:lnTo>
                    <a:pt x="31638" y="18807"/>
                  </a:lnTo>
                  <a:lnTo>
                    <a:pt x="31162" y="18807"/>
                  </a:lnTo>
                  <a:lnTo>
                    <a:pt x="31162" y="18331"/>
                  </a:lnTo>
                  <a:lnTo>
                    <a:pt x="31162" y="17891"/>
                  </a:lnTo>
                  <a:lnTo>
                    <a:pt x="31162" y="16498"/>
                  </a:lnTo>
                  <a:lnTo>
                    <a:pt x="31162" y="16058"/>
                  </a:lnTo>
                  <a:lnTo>
                    <a:pt x="30722" y="15141"/>
                  </a:lnTo>
                  <a:lnTo>
                    <a:pt x="30722" y="14665"/>
                  </a:lnTo>
                  <a:lnTo>
                    <a:pt x="30245" y="14225"/>
                  </a:lnTo>
                  <a:lnTo>
                    <a:pt x="31162" y="13748"/>
                  </a:lnTo>
                  <a:lnTo>
                    <a:pt x="30245" y="13748"/>
                  </a:lnTo>
                  <a:lnTo>
                    <a:pt x="29805" y="13308"/>
                  </a:lnTo>
                  <a:lnTo>
                    <a:pt x="29805" y="12832"/>
                  </a:lnTo>
                  <a:lnTo>
                    <a:pt x="29329" y="12392"/>
                  </a:lnTo>
                  <a:lnTo>
                    <a:pt x="28889" y="11475"/>
                  </a:lnTo>
                  <a:lnTo>
                    <a:pt x="29329" y="10999"/>
                  </a:lnTo>
                  <a:lnTo>
                    <a:pt x="29805" y="10082"/>
                  </a:lnTo>
                  <a:lnTo>
                    <a:pt x="29805" y="9642"/>
                  </a:lnTo>
                  <a:lnTo>
                    <a:pt x="29805" y="9166"/>
                  </a:lnTo>
                  <a:lnTo>
                    <a:pt x="29805" y="8726"/>
                  </a:lnTo>
                  <a:lnTo>
                    <a:pt x="29805" y="8249"/>
                  </a:lnTo>
                  <a:lnTo>
                    <a:pt x="29805" y="7809"/>
                  </a:lnTo>
                  <a:lnTo>
                    <a:pt x="29329" y="6893"/>
                  </a:lnTo>
                  <a:lnTo>
                    <a:pt x="27972" y="6893"/>
                  </a:lnTo>
                  <a:lnTo>
                    <a:pt x="27972" y="5976"/>
                  </a:lnTo>
                  <a:lnTo>
                    <a:pt x="27972" y="5060"/>
                  </a:lnTo>
                  <a:lnTo>
                    <a:pt x="26579" y="5060"/>
                  </a:lnTo>
                  <a:lnTo>
                    <a:pt x="26139" y="4583"/>
                  </a:lnTo>
                  <a:lnTo>
                    <a:pt x="25662" y="4143"/>
                  </a:lnTo>
                  <a:lnTo>
                    <a:pt x="25662" y="3667"/>
                  </a:lnTo>
                  <a:lnTo>
                    <a:pt x="25223" y="3667"/>
                  </a:lnTo>
                  <a:lnTo>
                    <a:pt x="24746" y="4143"/>
                  </a:lnTo>
                  <a:lnTo>
                    <a:pt x="23829" y="4143"/>
                  </a:lnTo>
                  <a:lnTo>
                    <a:pt x="22913" y="4583"/>
                  </a:lnTo>
                  <a:lnTo>
                    <a:pt x="21996" y="5500"/>
                  </a:lnTo>
                  <a:lnTo>
                    <a:pt x="21557" y="5060"/>
                  </a:lnTo>
                  <a:lnTo>
                    <a:pt x="21557" y="5500"/>
                  </a:lnTo>
                  <a:lnTo>
                    <a:pt x="19724" y="5500"/>
                  </a:lnTo>
                  <a:lnTo>
                    <a:pt x="18330" y="5060"/>
                  </a:lnTo>
                  <a:lnTo>
                    <a:pt x="18807" y="5060"/>
                  </a:lnTo>
                  <a:lnTo>
                    <a:pt x="18807" y="4583"/>
                  </a:lnTo>
                  <a:lnTo>
                    <a:pt x="19247" y="4583"/>
                  </a:lnTo>
                  <a:lnTo>
                    <a:pt x="19247" y="4143"/>
                  </a:lnTo>
                  <a:lnTo>
                    <a:pt x="19247" y="3667"/>
                  </a:lnTo>
                  <a:lnTo>
                    <a:pt x="18330" y="3667"/>
                  </a:lnTo>
                  <a:lnTo>
                    <a:pt x="17891" y="4143"/>
                  </a:lnTo>
                  <a:lnTo>
                    <a:pt x="17414" y="3227"/>
                  </a:lnTo>
                  <a:lnTo>
                    <a:pt x="16497" y="3227"/>
                  </a:lnTo>
                  <a:lnTo>
                    <a:pt x="16497" y="2750"/>
                  </a:lnTo>
                  <a:lnTo>
                    <a:pt x="15141" y="2750"/>
                  </a:lnTo>
                  <a:lnTo>
                    <a:pt x="15141" y="2310"/>
                  </a:lnTo>
                  <a:lnTo>
                    <a:pt x="15581" y="1834"/>
                  </a:lnTo>
                  <a:lnTo>
                    <a:pt x="15141" y="1394"/>
                  </a:lnTo>
                  <a:lnTo>
                    <a:pt x="14664" y="917"/>
                  </a:lnTo>
                  <a:lnTo>
                    <a:pt x="14225" y="477"/>
                  </a:lnTo>
                  <a:lnTo>
                    <a:pt x="13308" y="477"/>
                  </a:lnTo>
                  <a:lnTo>
                    <a:pt x="12831" y="1"/>
                  </a:lnTo>
                  <a:close/>
                  <a:moveTo>
                    <a:pt x="24746" y="40804"/>
                  </a:moveTo>
                  <a:lnTo>
                    <a:pt x="24746" y="41244"/>
                  </a:lnTo>
                  <a:lnTo>
                    <a:pt x="25223" y="41244"/>
                  </a:lnTo>
                  <a:lnTo>
                    <a:pt x="24746" y="40804"/>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299" name="Google Shape;1299;p50"/>
            <p:cNvSpPr/>
            <p:nvPr/>
          </p:nvSpPr>
          <p:spPr>
            <a:xfrm>
              <a:off x="5647131" y="2833565"/>
              <a:ext cx="139676" cy="183882"/>
            </a:xfrm>
            <a:custGeom>
              <a:avLst/>
              <a:gdLst/>
              <a:ahLst/>
              <a:cxnLst/>
              <a:rect l="l" t="t" r="r" b="b"/>
              <a:pathLst>
                <a:path w="8689" h="11439" extrusionOk="0">
                  <a:moveTo>
                    <a:pt x="5939" y="0"/>
                  </a:moveTo>
                  <a:lnTo>
                    <a:pt x="5939" y="440"/>
                  </a:lnTo>
                  <a:lnTo>
                    <a:pt x="5023" y="440"/>
                  </a:lnTo>
                  <a:lnTo>
                    <a:pt x="4583" y="917"/>
                  </a:lnTo>
                  <a:lnTo>
                    <a:pt x="4106" y="1357"/>
                  </a:lnTo>
                  <a:lnTo>
                    <a:pt x="4583" y="1833"/>
                  </a:lnTo>
                  <a:lnTo>
                    <a:pt x="4583" y="2273"/>
                  </a:lnTo>
                  <a:lnTo>
                    <a:pt x="4106" y="1833"/>
                  </a:lnTo>
                  <a:lnTo>
                    <a:pt x="3667" y="2273"/>
                  </a:lnTo>
                  <a:lnTo>
                    <a:pt x="3667" y="1833"/>
                  </a:lnTo>
                  <a:lnTo>
                    <a:pt x="3667" y="1357"/>
                  </a:lnTo>
                  <a:lnTo>
                    <a:pt x="3190" y="1357"/>
                  </a:lnTo>
                  <a:lnTo>
                    <a:pt x="2750" y="1833"/>
                  </a:lnTo>
                  <a:lnTo>
                    <a:pt x="2750" y="2273"/>
                  </a:lnTo>
                  <a:lnTo>
                    <a:pt x="2273" y="2273"/>
                  </a:lnTo>
                  <a:lnTo>
                    <a:pt x="1834" y="1833"/>
                  </a:lnTo>
                  <a:lnTo>
                    <a:pt x="1357" y="1833"/>
                  </a:lnTo>
                  <a:lnTo>
                    <a:pt x="1357" y="1357"/>
                  </a:lnTo>
                  <a:lnTo>
                    <a:pt x="440" y="1357"/>
                  </a:lnTo>
                  <a:lnTo>
                    <a:pt x="917" y="1833"/>
                  </a:lnTo>
                  <a:lnTo>
                    <a:pt x="440" y="2273"/>
                  </a:lnTo>
                  <a:lnTo>
                    <a:pt x="440" y="2750"/>
                  </a:lnTo>
                  <a:lnTo>
                    <a:pt x="440" y="4106"/>
                  </a:lnTo>
                  <a:lnTo>
                    <a:pt x="440" y="4583"/>
                  </a:lnTo>
                  <a:lnTo>
                    <a:pt x="440" y="5023"/>
                  </a:lnTo>
                  <a:lnTo>
                    <a:pt x="440" y="5499"/>
                  </a:lnTo>
                  <a:lnTo>
                    <a:pt x="440" y="5939"/>
                  </a:lnTo>
                  <a:lnTo>
                    <a:pt x="440" y="6416"/>
                  </a:lnTo>
                  <a:lnTo>
                    <a:pt x="0" y="6856"/>
                  </a:lnTo>
                  <a:lnTo>
                    <a:pt x="440" y="7332"/>
                  </a:lnTo>
                  <a:lnTo>
                    <a:pt x="917" y="7332"/>
                  </a:lnTo>
                  <a:lnTo>
                    <a:pt x="917" y="7772"/>
                  </a:lnTo>
                  <a:lnTo>
                    <a:pt x="1834" y="8249"/>
                  </a:lnTo>
                  <a:lnTo>
                    <a:pt x="1834" y="8689"/>
                  </a:lnTo>
                  <a:lnTo>
                    <a:pt x="1834" y="9165"/>
                  </a:lnTo>
                  <a:lnTo>
                    <a:pt x="1834" y="10082"/>
                  </a:lnTo>
                  <a:lnTo>
                    <a:pt x="1834" y="10522"/>
                  </a:lnTo>
                  <a:lnTo>
                    <a:pt x="2273" y="10522"/>
                  </a:lnTo>
                  <a:lnTo>
                    <a:pt x="2750" y="10998"/>
                  </a:lnTo>
                  <a:lnTo>
                    <a:pt x="3667" y="10998"/>
                  </a:lnTo>
                  <a:lnTo>
                    <a:pt x="4106" y="11438"/>
                  </a:lnTo>
                  <a:lnTo>
                    <a:pt x="4106" y="10998"/>
                  </a:lnTo>
                  <a:lnTo>
                    <a:pt x="4583" y="10998"/>
                  </a:lnTo>
                  <a:lnTo>
                    <a:pt x="4106" y="10522"/>
                  </a:lnTo>
                  <a:lnTo>
                    <a:pt x="3667" y="10082"/>
                  </a:lnTo>
                  <a:lnTo>
                    <a:pt x="4106" y="9605"/>
                  </a:lnTo>
                  <a:lnTo>
                    <a:pt x="4583" y="9605"/>
                  </a:lnTo>
                  <a:lnTo>
                    <a:pt x="4106" y="9165"/>
                  </a:lnTo>
                  <a:lnTo>
                    <a:pt x="4106" y="8689"/>
                  </a:lnTo>
                  <a:lnTo>
                    <a:pt x="4583" y="8689"/>
                  </a:lnTo>
                  <a:lnTo>
                    <a:pt x="4583" y="8249"/>
                  </a:lnTo>
                  <a:lnTo>
                    <a:pt x="4583" y="7772"/>
                  </a:lnTo>
                  <a:lnTo>
                    <a:pt x="5023" y="7772"/>
                  </a:lnTo>
                  <a:lnTo>
                    <a:pt x="5500" y="6856"/>
                  </a:lnTo>
                  <a:lnTo>
                    <a:pt x="5939" y="6856"/>
                  </a:lnTo>
                  <a:lnTo>
                    <a:pt x="5939" y="6416"/>
                  </a:lnTo>
                  <a:lnTo>
                    <a:pt x="6856" y="5939"/>
                  </a:lnTo>
                  <a:lnTo>
                    <a:pt x="7333" y="5023"/>
                  </a:lnTo>
                  <a:lnTo>
                    <a:pt x="6856" y="4583"/>
                  </a:lnTo>
                  <a:lnTo>
                    <a:pt x="7333" y="4106"/>
                  </a:lnTo>
                  <a:lnTo>
                    <a:pt x="7772" y="4106"/>
                  </a:lnTo>
                  <a:lnTo>
                    <a:pt x="7772" y="4583"/>
                  </a:lnTo>
                  <a:lnTo>
                    <a:pt x="8249" y="4583"/>
                  </a:lnTo>
                  <a:lnTo>
                    <a:pt x="8689" y="3666"/>
                  </a:lnTo>
                  <a:lnTo>
                    <a:pt x="8689" y="3190"/>
                  </a:lnTo>
                  <a:lnTo>
                    <a:pt x="8689" y="2750"/>
                  </a:lnTo>
                  <a:lnTo>
                    <a:pt x="8249" y="2273"/>
                  </a:lnTo>
                  <a:lnTo>
                    <a:pt x="7333" y="2273"/>
                  </a:lnTo>
                  <a:lnTo>
                    <a:pt x="7333" y="1833"/>
                  </a:lnTo>
                  <a:lnTo>
                    <a:pt x="6416" y="1833"/>
                  </a:lnTo>
                  <a:lnTo>
                    <a:pt x="6416" y="1357"/>
                  </a:lnTo>
                  <a:lnTo>
                    <a:pt x="6856" y="917"/>
                  </a:lnTo>
                  <a:lnTo>
                    <a:pt x="7333" y="917"/>
                  </a:lnTo>
                  <a:lnTo>
                    <a:pt x="6856" y="440"/>
                  </a:lnTo>
                  <a:lnTo>
                    <a:pt x="6856"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300" name="Google Shape;1300;p50"/>
            <p:cNvSpPr/>
            <p:nvPr/>
          </p:nvSpPr>
          <p:spPr>
            <a:xfrm>
              <a:off x="5706062" y="3017430"/>
              <a:ext cx="7089" cy="16"/>
            </a:xfrm>
            <a:custGeom>
              <a:avLst/>
              <a:gdLst/>
              <a:ahLst/>
              <a:cxnLst/>
              <a:rect l="l" t="t" r="r" b="b"/>
              <a:pathLst>
                <a:path w="441" h="1" extrusionOk="0">
                  <a:moveTo>
                    <a:pt x="1" y="0"/>
                  </a:moveTo>
                  <a:lnTo>
                    <a:pt x="440" y="0"/>
                  </a:lnTo>
                  <a:lnTo>
                    <a:pt x="440" y="0"/>
                  </a:lnTo>
                  <a:lnTo>
                    <a:pt x="440" y="0"/>
                  </a:lnTo>
                  <a:lnTo>
                    <a:pt x="44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301" name="Google Shape;1301;p50"/>
            <p:cNvSpPr/>
            <p:nvPr/>
          </p:nvSpPr>
          <p:spPr>
            <a:xfrm>
              <a:off x="5676597" y="3002690"/>
              <a:ext cx="16" cy="7684"/>
            </a:xfrm>
            <a:custGeom>
              <a:avLst/>
              <a:gdLst/>
              <a:ahLst/>
              <a:cxnLst/>
              <a:rect l="l" t="t" r="r" b="b"/>
              <a:pathLst>
                <a:path w="1" h="478" extrusionOk="0">
                  <a:moveTo>
                    <a:pt x="1" y="477"/>
                  </a:moveTo>
                  <a:lnTo>
                    <a:pt x="1" y="1"/>
                  </a:lnTo>
                  <a:lnTo>
                    <a:pt x="1"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302" name="Google Shape;1302;p50"/>
            <p:cNvSpPr/>
            <p:nvPr/>
          </p:nvSpPr>
          <p:spPr>
            <a:xfrm>
              <a:off x="5293545" y="3275547"/>
              <a:ext cx="191534" cy="183882"/>
            </a:xfrm>
            <a:custGeom>
              <a:avLst/>
              <a:gdLst/>
              <a:ahLst/>
              <a:cxnLst/>
              <a:rect l="l" t="t" r="r" b="b"/>
              <a:pathLst>
                <a:path w="11915" h="11439" extrusionOk="0">
                  <a:moveTo>
                    <a:pt x="917" y="0"/>
                  </a:moveTo>
                  <a:lnTo>
                    <a:pt x="917" y="440"/>
                  </a:lnTo>
                  <a:lnTo>
                    <a:pt x="0" y="1357"/>
                  </a:lnTo>
                  <a:lnTo>
                    <a:pt x="440" y="1833"/>
                  </a:lnTo>
                  <a:lnTo>
                    <a:pt x="440" y="2273"/>
                  </a:lnTo>
                  <a:lnTo>
                    <a:pt x="440" y="2750"/>
                  </a:lnTo>
                  <a:lnTo>
                    <a:pt x="917" y="3190"/>
                  </a:lnTo>
                  <a:lnTo>
                    <a:pt x="917" y="3666"/>
                  </a:lnTo>
                  <a:lnTo>
                    <a:pt x="1833" y="3666"/>
                  </a:lnTo>
                  <a:lnTo>
                    <a:pt x="1833" y="4106"/>
                  </a:lnTo>
                  <a:lnTo>
                    <a:pt x="1833" y="4583"/>
                  </a:lnTo>
                  <a:lnTo>
                    <a:pt x="2750" y="4583"/>
                  </a:lnTo>
                  <a:lnTo>
                    <a:pt x="2750" y="5023"/>
                  </a:lnTo>
                  <a:lnTo>
                    <a:pt x="3666" y="5939"/>
                  </a:lnTo>
                  <a:lnTo>
                    <a:pt x="5023" y="5939"/>
                  </a:lnTo>
                  <a:lnTo>
                    <a:pt x="5023" y="6856"/>
                  </a:lnTo>
                  <a:lnTo>
                    <a:pt x="5023" y="7332"/>
                  </a:lnTo>
                  <a:lnTo>
                    <a:pt x="4583" y="7772"/>
                  </a:lnTo>
                  <a:lnTo>
                    <a:pt x="5023" y="8249"/>
                  </a:lnTo>
                  <a:lnTo>
                    <a:pt x="5939" y="8249"/>
                  </a:lnTo>
                  <a:lnTo>
                    <a:pt x="5939" y="7772"/>
                  </a:lnTo>
                  <a:lnTo>
                    <a:pt x="6416" y="7772"/>
                  </a:lnTo>
                  <a:lnTo>
                    <a:pt x="6416" y="8249"/>
                  </a:lnTo>
                  <a:lnTo>
                    <a:pt x="7332" y="8689"/>
                  </a:lnTo>
                  <a:lnTo>
                    <a:pt x="7332" y="9165"/>
                  </a:lnTo>
                  <a:lnTo>
                    <a:pt x="7772" y="9605"/>
                  </a:lnTo>
                  <a:lnTo>
                    <a:pt x="7772" y="10082"/>
                  </a:lnTo>
                  <a:lnTo>
                    <a:pt x="8249" y="10082"/>
                  </a:lnTo>
                  <a:lnTo>
                    <a:pt x="8689" y="10522"/>
                  </a:lnTo>
                  <a:lnTo>
                    <a:pt x="9165" y="10999"/>
                  </a:lnTo>
                  <a:lnTo>
                    <a:pt x="9165" y="11438"/>
                  </a:lnTo>
                  <a:lnTo>
                    <a:pt x="9605" y="10999"/>
                  </a:lnTo>
                  <a:lnTo>
                    <a:pt x="10082" y="10999"/>
                  </a:lnTo>
                  <a:lnTo>
                    <a:pt x="10522" y="10522"/>
                  </a:lnTo>
                  <a:lnTo>
                    <a:pt x="10522" y="10082"/>
                  </a:lnTo>
                  <a:lnTo>
                    <a:pt x="10082" y="9165"/>
                  </a:lnTo>
                  <a:lnTo>
                    <a:pt x="10082" y="8689"/>
                  </a:lnTo>
                  <a:lnTo>
                    <a:pt x="10082" y="8249"/>
                  </a:lnTo>
                  <a:lnTo>
                    <a:pt x="10522" y="7772"/>
                  </a:lnTo>
                  <a:lnTo>
                    <a:pt x="10998" y="7332"/>
                  </a:lnTo>
                  <a:lnTo>
                    <a:pt x="11438" y="7332"/>
                  </a:lnTo>
                  <a:lnTo>
                    <a:pt x="11438" y="6856"/>
                  </a:lnTo>
                  <a:lnTo>
                    <a:pt x="11438" y="6416"/>
                  </a:lnTo>
                  <a:lnTo>
                    <a:pt x="11915" y="6416"/>
                  </a:lnTo>
                  <a:lnTo>
                    <a:pt x="11915" y="5939"/>
                  </a:lnTo>
                  <a:lnTo>
                    <a:pt x="11915" y="5023"/>
                  </a:lnTo>
                  <a:lnTo>
                    <a:pt x="11438" y="5499"/>
                  </a:lnTo>
                  <a:lnTo>
                    <a:pt x="11438" y="5023"/>
                  </a:lnTo>
                  <a:lnTo>
                    <a:pt x="11915" y="4106"/>
                  </a:lnTo>
                  <a:lnTo>
                    <a:pt x="11915" y="3666"/>
                  </a:lnTo>
                  <a:lnTo>
                    <a:pt x="11915" y="3190"/>
                  </a:lnTo>
                  <a:lnTo>
                    <a:pt x="11438" y="2750"/>
                  </a:lnTo>
                  <a:lnTo>
                    <a:pt x="11438" y="2273"/>
                  </a:lnTo>
                  <a:lnTo>
                    <a:pt x="10522" y="1357"/>
                  </a:lnTo>
                  <a:lnTo>
                    <a:pt x="10082" y="917"/>
                  </a:lnTo>
                  <a:lnTo>
                    <a:pt x="9605" y="440"/>
                  </a:lnTo>
                  <a:lnTo>
                    <a:pt x="9165" y="440"/>
                  </a:lnTo>
                  <a:lnTo>
                    <a:pt x="8689" y="917"/>
                  </a:lnTo>
                  <a:lnTo>
                    <a:pt x="8249" y="917"/>
                  </a:lnTo>
                  <a:lnTo>
                    <a:pt x="7772" y="440"/>
                  </a:lnTo>
                  <a:lnTo>
                    <a:pt x="5939" y="440"/>
                  </a:lnTo>
                  <a:lnTo>
                    <a:pt x="5499" y="917"/>
                  </a:lnTo>
                  <a:lnTo>
                    <a:pt x="5499" y="1357"/>
                  </a:lnTo>
                  <a:lnTo>
                    <a:pt x="3666" y="1357"/>
                  </a:lnTo>
                  <a:lnTo>
                    <a:pt x="3666" y="917"/>
                  </a:lnTo>
                  <a:lnTo>
                    <a:pt x="3190" y="440"/>
                  </a:lnTo>
                  <a:lnTo>
                    <a:pt x="2750" y="440"/>
                  </a:lnTo>
                  <a:lnTo>
                    <a:pt x="2750" y="0"/>
                  </a:lnTo>
                  <a:lnTo>
                    <a:pt x="2273" y="0"/>
                  </a:lnTo>
                  <a:lnTo>
                    <a:pt x="1833" y="440"/>
                  </a:lnTo>
                  <a:lnTo>
                    <a:pt x="917"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303" name="Google Shape;1303;p50"/>
            <p:cNvSpPr/>
            <p:nvPr/>
          </p:nvSpPr>
          <p:spPr>
            <a:xfrm>
              <a:off x="5455597" y="3393409"/>
              <a:ext cx="44222" cy="58947"/>
            </a:xfrm>
            <a:custGeom>
              <a:avLst/>
              <a:gdLst/>
              <a:ahLst/>
              <a:cxnLst/>
              <a:rect l="l" t="t" r="r" b="b"/>
              <a:pathLst>
                <a:path w="2751" h="3667" extrusionOk="0">
                  <a:moveTo>
                    <a:pt x="917" y="0"/>
                  </a:moveTo>
                  <a:lnTo>
                    <a:pt x="441" y="440"/>
                  </a:lnTo>
                  <a:lnTo>
                    <a:pt x="1" y="917"/>
                  </a:lnTo>
                  <a:lnTo>
                    <a:pt x="1" y="1357"/>
                  </a:lnTo>
                  <a:lnTo>
                    <a:pt x="1" y="1833"/>
                  </a:lnTo>
                  <a:lnTo>
                    <a:pt x="441" y="2750"/>
                  </a:lnTo>
                  <a:lnTo>
                    <a:pt x="441" y="3190"/>
                  </a:lnTo>
                  <a:lnTo>
                    <a:pt x="917" y="3667"/>
                  </a:lnTo>
                  <a:lnTo>
                    <a:pt x="2750" y="3667"/>
                  </a:lnTo>
                  <a:lnTo>
                    <a:pt x="2750" y="3190"/>
                  </a:lnTo>
                  <a:lnTo>
                    <a:pt x="2750" y="2750"/>
                  </a:lnTo>
                  <a:lnTo>
                    <a:pt x="2750" y="2273"/>
                  </a:lnTo>
                  <a:lnTo>
                    <a:pt x="2750" y="1833"/>
                  </a:lnTo>
                  <a:lnTo>
                    <a:pt x="1834" y="1357"/>
                  </a:lnTo>
                  <a:lnTo>
                    <a:pt x="1357" y="917"/>
                  </a:lnTo>
                  <a:lnTo>
                    <a:pt x="1357" y="440"/>
                  </a:lnTo>
                  <a:lnTo>
                    <a:pt x="917"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304" name="Google Shape;1304;p50"/>
            <p:cNvSpPr/>
            <p:nvPr/>
          </p:nvSpPr>
          <p:spPr>
            <a:xfrm>
              <a:off x="5433205" y="3150017"/>
              <a:ext cx="7684" cy="7684"/>
            </a:xfrm>
            <a:custGeom>
              <a:avLst/>
              <a:gdLst/>
              <a:ahLst/>
              <a:cxnLst/>
              <a:rect l="l" t="t" r="r" b="b"/>
              <a:pathLst>
                <a:path w="478" h="478" extrusionOk="0">
                  <a:moveTo>
                    <a:pt x="477" y="477"/>
                  </a:moveTo>
                  <a:lnTo>
                    <a:pt x="1"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305" name="Google Shape;1305;p50"/>
            <p:cNvSpPr/>
            <p:nvPr/>
          </p:nvSpPr>
          <p:spPr>
            <a:xfrm>
              <a:off x="5381942" y="3120552"/>
              <a:ext cx="206274" cy="199201"/>
            </a:xfrm>
            <a:custGeom>
              <a:avLst/>
              <a:gdLst/>
              <a:ahLst/>
              <a:cxnLst/>
              <a:rect l="l" t="t" r="r" b="b"/>
              <a:pathLst>
                <a:path w="12832" h="12392" extrusionOk="0">
                  <a:moveTo>
                    <a:pt x="8689" y="1"/>
                  </a:moveTo>
                  <a:lnTo>
                    <a:pt x="8249" y="477"/>
                  </a:lnTo>
                  <a:lnTo>
                    <a:pt x="7332" y="477"/>
                  </a:lnTo>
                  <a:lnTo>
                    <a:pt x="6416" y="917"/>
                  </a:lnTo>
                  <a:lnTo>
                    <a:pt x="5939" y="1834"/>
                  </a:lnTo>
                  <a:lnTo>
                    <a:pt x="5939" y="2310"/>
                  </a:lnTo>
                  <a:lnTo>
                    <a:pt x="5939" y="2750"/>
                  </a:lnTo>
                  <a:lnTo>
                    <a:pt x="5939" y="3227"/>
                  </a:lnTo>
                  <a:lnTo>
                    <a:pt x="5939" y="3667"/>
                  </a:lnTo>
                  <a:lnTo>
                    <a:pt x="5939" y="4583"/>
                  </a:lnTo>
                  <a:lnTo>
                    <a:pt x="5023" y="5500"/>
                  </a:lnTo>
                  <a:lnTo>
                    <a:pt x="4106" y="5500"/>
                  </a:lnTo>
                  <a:lnTo>
                    <a:pt x="4106" y="4583"/>
                  </a:lnTo>
                  <a:lnTo>
                    <a:pt x="4583" y="4143"/>
                  </a:lnTo>
                  <a:lnTo>
                    <a:pt x="4106" y="4143"/>
                  </a:lnTo>
                  <a:lnTo>
                    <a:pt x="4583" y="3667"/>
                  </a:lnTo>
                  <a:lnTo>
                    <a:pt x="5023" y="3227"/>
                  </a:lnTo>
                  <a:lnTo>
                    <a:pt x="5023" y="2750"/>
                  </a:lnTo>
                  <a:lnTo>
                    <a:pt x="4583" y="2310"/>
                  </a:lnTo>
                  <a:lnTo>
                    <a:pt x="3666" y="2310"/>
                  </a:lnTo>
                  <a:lnTo>
                    <a:pt x="3190" y="3227"/>
                  </a:lnTo>
                  <a:lnTo>
                    <a:pt x="3190" y="4143"/>
                  </a:lnTo>
                  <a:lnTo>
                    <a:pt x="2750" y="5060"/>
                  </a:lnTo>
                  <a:lnTo>
                    <a:pt x="2750" y="5500"/>
                  </a:lnTo>
                  <a:lnTo>
                    <a:pt x="2273" y="5500"/>
                  </a:lnTo>
                  <a:lnTo>
                    <a:pt x="2273" y="5976"/>
                  </a:lnTo>
                  <a:lnTo>
                    <a:pt x="1833" y="6416"/>
                  </a:lnTo>
                  <a:lnTo>
                    <a:pt x="917" y="6416"/>
                  </a:lnTo>
                  <a:lnTo>
                    <a:pt x="917" y="7333"/>
                  </a:lnTo>
                  <a:lnTo>
                    <a:pt x="1357" y="7333"/>
                  </a:lnTo>
                  <a:lnTo>
                    <a:pt x="1357" y="7809"/>
                  </a:lnTo>
                  <a:lnTo>
                    <a:pt x="440" y="8249"/>
                  </a:lnTo>
                  <a:lnTo>
                    <a:pt x="440" y="7333"/>
                  </a:lnTo>
                  <a:lnTo>
                    <a:pt x="0" y="7333"/>
                  </a:lnTo>
                  <a:lnTo>
                    <a:pt x="0" y="7809"/>
                  </a:lnTo>
                  <a:lnTo>
                    <a:pt x="0" y="8249"/>
                  </a:lnTo>
                  <a:lnTo>
                    <a:pt x="0" y="9642"/>
                  </a:lnTo>
                  <a:lnTo>
                    <a:pt x="440" y="9642"/>
                  </a:lnTo>
                  <a:lnTo>
                    <a:pt x="917" y="10082"/>
                  </a:lnTo>
                  <a:lnTo>
                    <a:pt x="2273" y="10082"/>
                  </a:lnTo>
                  <a:lnTo>
                    <a:pt x="2750" y="10559"/>
                  </a:lnTo>
                  <a:lnTo>
                    <a:pt x="3190" y="10559"/>
                  </a:lnTo>
                  <a:lnTo>
                    <a:pt x="3666" y="10082"/>
                  </a:lnTo>
                  <a:lnTo>
                    <a:pt x="4106" y="10082"/>
                  </a:lnTo>
                  <a:lnTo>
                    <a:pt x="4583" y="10559"/>
                  </a:lnTo>
                  <a:lnTo>
                    <a:pt x="5023" y="10999"/>
                  </a:lnTo>
                  <a:lnTo>
                    <a:pt x="5939" y="11915"/>
                  </a:lnTo>
                  <a:lnTo>
                    <a:pt x="5939" y="12392"/>
                  </a:lnTo>
                  <a:lnTo>
                    <a:pt x="6856" y="11915"/>
                  </a:lnTo>
                  <a:lnTo>
                    <a:pt x="6856" y="11475"/>
                  </a:lnTo>
                  <a:lnTo>
                    <a:pt x="6856" y="10559"/>
                  </a:lnTo>
                  <a:lnTo>
                    <a:pt x="6856" y="10082"/>
                  </a:lnTo>
                  <a:lnTo>
                    <a:pt x="6856" y="9642"/>
                  </a:lnTo>
                  <a:lnTo>
                    <a:pt x="7772" y="8726"/>
                  </a:lnTo>
                  <a:lnTo>
                    <a:pt x="9165" y="8249"/>
                  </a:lnTo>
                  <a:lnTo>
                    <a:pt x="9605" y="8726"/>
                  </a:lnTo>
                  <a:lnTo>
                    <a:pt x="11915" y="8726"/>
                  </a:lnTo>
                  <a:lnTo>
                    <a:pt x="12355" y="7333"/>
                  </a:lnTo>
                  <a:lnTo>
                    <a:pt x="11915" y="6893"/>
                  </a:lnTo>
                  <a:lnTo>
                    <a:pt x="11438" y="5976"/>
                  </a:lnTo>
                  <a:lnTo>
                    <a:pt x="11915" y="5500"/>
                  </a:lnTo>
                  <a:lnTo>
                    <a:pt x="11915" y="5060"/>
                  </a:lnTo>
                  <a:lnTo>
                    <a:pt x="11915" y="4143"/>
                  </a:lnTo>
                  <a:lnTo>
                    <a:pt x="11915" y="3667"/>
                  </a:lnTo>
                  <a:lnTo>
                    <a:pt x="12355" y="3667"/>
                  </a:lnTo>
                  <a:lnTo>
                    <a:pt x="12355" y="3227"/>
                  </a:lnTo>
                  <a:lnTo>
                    <a:pt x="12355" y="2750"/>
                  </a:lnTo>
                  <a:lnTo>
                    <a:pt x="12355" y="2310"/>
                  </a:lnTo>
                  <a:lnTo>
                    <a:pt x="12831" y="1834"/>
                  </a:lnTo>
                  <a:lnTo>
                    <a:pt x="12355" y="1394"/>
                  </a:lnTo>
                  <a:lnTo>
                    <a:pt x="11915" y="1834"/>
                  </a:lnTo>
                  <a:lnTo>
                    <a:pt x="11438" y="1834"/>
                  </a:lnTo>
                  <a:lnTo>
                    <a:pt x="10998" y="1"/>
                  </a:lnTo>
                  <a:lnTo>
                    <a:pt x="10082" y="1"/>
                  </a:lnTo>
                  <a:lnTo>
                    <a:pt x="9605" y="477"/>
                  </a:lnTo>
                  <a:lnTo>
                    <a:pt x="8689" y="917"/>
                  </a:lnTo>
                  <a:lnTo>
                    <a:pt x="8689" y="477"/>
                  </a:lnTo>
                  <a:lnTo>
                    <a:pt x="8689"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306" name="Google Shape;1306;p50"/>
            <p:cNvSpPr/>
            <p:nvPr/>
          </p:nvSpPr>
          <p:spPr>
            <a:xfrm>
              <a:off x="5668929" y="2766966"/>
              <a:ext cx="125546" cy="81340"/>
            </a:xfrm>
            <a:custGeom>
              <a:avLst/>
              <a:gdLst/>
              <a:ahLst/>
              <a:cxnLst/>
              <a:rect l="l" t="t" r="r" b="b"/>
              <a:pathLst>
                <a:path w="7810" h="5060" extrusionOk="0">
                  <a:moveTo>
                    <a:pt x="7333" y="1"/>
                  </a:moveTo>
                  <a:lnTo>
                    <a:pt x="6893" y="477"/>
                  </a:lnTo>
                  <a:lnTo>
                    <a:pt x="5977" y="477"/>
                  </a:lnTo>
                  <a:lnTo>
                    <a:pt x="5500" y="917"/>
                  </a:lnTo>
                  <a:lnTo>
                    <a:pt x="5060" y="917"/>
                  </a:lnTo>
                  <a:lnTo>
                    <a:pt x="4583" y="1394"/>
                  </a:lnTo>
                  <a:lnTo>
                    <a:pt x="4144" y="2310"/>
                  </a:lnTo>
                  <a:lnTo>
                    <a:pt x="4144" y="2750"/>
                  </a:lnTo>
                  <a:lnTo>
                    <a:pt x="3667" y="3227"/>
                  </a:lnTo>
                  <a:lnTo>
                    <a:pt x="478" y="3227"/>
                  </a:lnTo>
                  <a:lnTo>
                    <a:pt x="1" y="3667"/>
                  </a:lnTo>
                  <a:lnTo>
                    <a:pt x="1" y="4143"/>
                  </a:lnTo>
                  <a:lnTo>
                    <a:pt x="917" y="5060"/>
                  </a:lnTo>
                  <a:lnTo>
                    <a:pt x="917" y="4583"/>
                  </a:lnTo>
                  <a:lnTo>
                    <a:pt x="917" y="4143"/>
                  </a:lnTo>
                  <a:lnTo>
                    <a:pt x="1394" y="3667"/>
                  </a:lnTo>
                  <a:lnTo>
                    <a:pt x="3667" y="3667"/>
                  </a:lnTo>
                  <a:lnTo>
                    <a:pt x="4144" y="3227"/>
                  </a:lnTo>
                  <a:lnTo>
                    <a:pt x="4583" y="3227"/>
                  </a:lnTo>
                  <a:lnTo>
                    <a:pt x="5500" y="2750"/>
                  </a:lnTo>
                  <a:lnTo>
                    <a:pt x="5977" y="3227"/>
                  </a:lnTo>
                  <a:lnTo>
                    <a:pt x="6416" y="3667"/>
                  </a:lnTo>
                  <a:lnTo>
                    <a:pt x="6416" y="3227"/>
                  </a:lnTo>
                  <a:lnTo>
                    <a:pt x="6893" y="2750"/>
                  </a:lnTo>
                  <a:lnTo>
                    <a:pt x="7333" y="2310"/>
                  </a:lnTo>
                  <a:lnTo>
                    <a:pt x="7333" y="1394"/>
                  </a:lnTo>
                  <a:lnTo>
                    <a:pt x="6893" y="1394"/>
                  </a:lnTo>
                  <a:lnTo>
                    <a:pt x="6893" y="917"/>
                  </a:lnTo>
                  <a:lnTo>
                    <a:pt x="7333" y="477"/>
                  </a:lnTo>
                  <a:lnTo>
                    <a:pt x="7810"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307" name="Google Shape;1307;p50"/>
            <p:cNvSpPr/>
            <p:nvPr/>
          </p:nvSpPr>
          <p:spPr>
            <a:xfrm>
              <a:off x="5735528" y="2958499"/>
              <a:ext cx="44222" cy="37133"/>
            </a:xfrm>
            <a:custGeom>
              <a:avLst/>
              <a:gdLst/>
              <a:ahLst/>
              <a:cxnLst/>
              <a:rect l="l" t="t" r="r" b="b"/>
              <a:pathLst>
                <a:path w="2751" h="2310" extrusionOk="0">
                  <a:moveTo>
                    <a:pt x="440" y="0"/>
                  </a:moveTo>
                  <a:lnTo>
                    <a:pt x="440" y="477"/>
                  </a:lnTo>
                  <a:lnTo>
                    <a:pt x="1" y="477"/>
                  </a:lnTo>
                  <a:lnTo>
                    <a:pt x="1" y="917"/>
                  </a:lnTo>
                  <a:lnTo>
                    <a:pt x="1" y="1833"/>
                  </a:lnTo>
                  <a:lnTo>
                    <a:pt x="1357" y="1833"/>
                  </a:lnTo>
                  <a:lnTo>
                    <a:pt x="1357" y="2310"/>
                  </a:lnTo>
                  <a:lnTo>
                    <a:pt x="2750" y="2310"/>
                  </a:lnTo>
                  <a:lnTo>
                    <a:pt x="2750" y="1833"/>
                  </a:lnTo>
                  <a:lnTo>
                    <a:pt x="2750" y="1393"/>
                  </a:lnTo>
                  <a:lnTo>
                    <a:pt x="2750" y="917"/>
                  </a:lnTo>
                  <a:lnTo>
                    <a:pt x="2750" y="477"/>
                  </a:lnTo>
                  <a:lnTo>
                    <a:pt x="2273" y="477"/>
                  </a:lnTo>
                  <a:lnTo>
                    <a:pt x="1357" y="0"/>
                  </a:lnTo>
                  <a:lnTo>
                    <a:pt x="917" y="477"/>
                  </a:lnTo>
                  <a:lnTo>
                    <a:pt x="44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308" name="Google Shape;1308;p50"/>
            <p:cNvSpPr/>
            <p:nvPr/>
          </p:nvSpPr>
          <p:spPr>
            <a:xfrm>
              <a:off x="5786791" y="2907220"/>
              <a:ext cx="81356" cy="103153"/>
            </a:xfrm>
            <a:custGeom>
              <a:avLst/>
              <a:gdLst/>
              <a:ahLst/>
              <a:cxnLst/>
              <a:rect l="l" t="t" r="r" b="b"/>
              <a:pathLst>
                <a:path w="5061" h="6417" extrusionOk="0">
                  <a:moveTo>
                    <a:pt x="3667" y="1"/>
                  </a:moveTo>
                  <a:lnTo>
                    <a:pt x="3227" y="441"/>
                  </a:lnTo>
                  <a:lnTo>
                    <a:pt x="2750" y="917"/>
                  </a:lnTo>
                  <a:lnTo>
                    <a:pt x="3227" y="917"/>
                  </a:lnTo>
                  <a:lnTo>
                    <a:pt x="4144" y="1357"/>
                  </a:lnTo>
                  <a:lnTo>
                    <a:pt x="3667" y="1834"/>
                  </a:lnTo>
                  <a:lnTo>
                    <a:pt x="2311" y="1834"/>
                  </a:lnTo>
                  <a:lnTo>
                    <a:pt x="2750" y="2274"/>
                  </a:lnTo>
                  <a:lnTo>
                    <a:pt x="2750" y="2750"/>
                  </a:lnTo>
                  <a:lnTo>
                    <a:pt x="2311" y="2750"/>
                  </a:lnTo>
                  <a:lnTo>
                    <a:pt x="1394" y="2274"/>
                  </a:lnTo>
                  <a:lnTo>
                    <a:pt x="1834" y="1834"/>
                  </a:lnTo>
                  <a:lnTo>
                    <a:pt x="1834" y="1357"/>
                  </a:lnTo>
                  <a:lnTo>
                    <a:pt x="1394" y="1357"/>
                  </a:lnTo>
                  <a:lnTo>
                    <a:pt x="1394" y="1834"/>
                  </a:lnTo>
                  <a:lnTo>
                    <a:pt x="917" y="2274"/>
                  </a:lnTo>
                  <a:lnTo>
                    <a:pt x="478" y="2274"/>
                  </a:lnTo>
                  <a:lnTo>
                    <a:pt x="1" y="2750"/>
                  </a:lnTo>
                  <a:lnTo>
                    <a:pt x="1" y="3667"/>
                  </a:lnTo>
                  <a:lnTo>
                    <a:pt x="478" y="4107"/>
                  </a:lnTo>
                  <a:lnTo>
                    <a:pt x="1" y="4583"/>
                  </a:lnTo>
                  <a:lnTo>
                    <a:pt x="478" y="5023"/>
                  </a:lnTo>
                  <a:lnTo>
                    <a:pt x="917" y="5500"/>
                  </a:lnTo>
                  <a:lnTo>
                    <a:pt x="1834" y="5023"/>
                  </a:lnTo>
                  <a:lnTo>
                    <a:pt x="2311" y="5023"/>
                  </a:lnTo>
                  <a:lnTo>
                    <a:pt x="2311" y="5940"/>
                  </a:lnTo>
                  <a:lnTo>
                    <a:pt x="1834" y="5940"/>
                  </a:lnTo>
                  <a:lnTo>
                    <a:pt x="2750" y="6416"/>
                  </a:lnTo>
                  <a:lnTo>
                    <a:pt x="3227" y="5940"/>
                  </a:lnTo>
                  <a:lnTo>
                    <a:pt x="2750" y="5500"/>
                  </a:lnTo>
                  <a:lnTo>
                    <a:pt x="3227" y="5023"/>
                  </a:lnTo>
                  <a:lnTo>
                    <a:pt x="3667" y="5023"/>
                  </a:lnTo>
                  <a:lnTo>
                    <a:pt x="4144" y="4107"/>
                  </a:lnTo>
                  <a:lnTo>
                    <a:pt x="3667" y="3667"/>
                  </a:lnTo>
                  <a:lnTo>
                    <a:pt x="4583" y="2750"/>
                  </a:lnTo>
                  <a:lnTo>
                    <a:pt x="5060" y="2274"/>
                  </a:lnTo>
                  <a:lnTo>
                    <a:pt x="4583" y="1357"/>
                  </a:lnTo>
                  <a:lnTo>
                    <a:pt x="5060" y="441"/>
                  </a:lnTo>
                  <a:lnTo>
                    <a:pt x="4583" y="441"/>
                  </a:lnTo>
                  <a:lnTo>
                    <a:pt x="5060"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309" name="Google Shape;1309;p50"/>
            <p:cNvSpPr/>
            <p:nvPr/>
          </p:nvSpPr>
          <p:spPr>
            <a:xfrm>
              <a:off x="5786791" y="3017430"/>
              <a:ext cx="29482" cy="22409"/>
            </a:xfrm>
            <a:custGeom>
              <a:avLst/>
              <a:gdLst/>
              <a:ahLst/>
              <a:cxnLst/>
              <a:rect l="l" t="t" r="r" b="b"/>
              <a:pathLst>
                <a:path w="1834" h="1394" extrusionOk="0">
                  <a:moveTo>
                    <a:pt x="1" y="0"/>
                  </a:moveTo>
                  <a:lnTo>
                    <a:pt x="1" y="477"/>
                  </a:lnTo>
                  <a:lnTo>
                    <a:pt x="478" y="917"/>
                  </a:lnTo>
                  <a:lnTo>
                    <a:pt x="917" y="1393"/>
                  </a:lnTo>
                  <a:lnTo>
                    <a:pt x="1834" y="1393"/>
                  </a:lnTo>
                  <a:lnTo>
                    <a:pt x="1834" y="917"/>
                  </a:lnTo>
                  <a:lnTo>
                    <a:pt x="1394" y="477"/>
                  </a:lnTo>
                  <a:lnTo>
                    <a:pt x="917" y="477"/>
                  </a:lnTo>
                  <a:lnTo>
                    <a:pt x="917"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310" name="Google Shape;1310;p50"/>
            <p:cNvSpPr/>
            <p:nvPr/>
          </p:nvSpPr>
          <p:spPr>
            <a:xfrm>
              <a:off x="5823924" y="3017430"/>
              <a:ext cx="14757" cy="22409"/>
            </a:xfrm>
            <a:custGeom>
              <a:avLst/>
              <a:gdLst/>
              <a:ahLst/>
              <a:cxnLst/>
              <a:rect l="l" t="t" r="r" b="b"/>
              <a:pathLst>
                <a:path w="918" h="1394" extrusionOk="0">
                  <a:moveTo>
                    <a:pt x="1" y="0"/>
                  </a:moveTo>
                  <a:lnTo>
                    <a:pt x="1" y="477"/>
                  </a:lnTo>
                  <a:lnTo>
                    <a:pt x="1" y="917"/>
                  </a:lnTo>
                  <a:lnTo>
                    <a:pt x="440" y="1393"/>
                  </a:lnTo>
                  <a:lnTo>
                    <a:pt x="440" y="917"/>
                  </a:lnTo>
                  <a:lnTo>
                    <a:pt x="917" y="917"/>
                  </a:lnTo>
                  <a:lnTo>
                    <a:pt x="917" y="477"/>
                  </a:lnTo>
                  <a:lnTo>
                    <a:pt x="440" y="477"/>
                  </a:lnTo>
                  <a:lnTo>
                    <a:pt x="1"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311" name="Google Shape;1311;p50"/>
            <p:cNvSpPr/>
            <p:nvPr/>
          </p:nvSpPr>
          <p:spPr>
            <a:xfrm>
              <a:off x="5823924" y="3341551"/>
              <a:ext cx="611139" cy="279930"/>
            </a:xfrm>
            <a:custGeom>
              <a:avLst/>
              <a:gdLst/>
              <a:ahLst/>
              <a:cxnLst/>
              <a:rect l="l" t="t" r="r" b="b"/>
              <a:pathLst>
                <a:path w="38018" h="17414" extrusionOk="0">
                  <a:moveTo>
                    <a:pt x="8689" y="0"/>
                  </a:moveTo>
                  <a:lnTo>
                    <a:pt x="7333" y="477"/>
                  </a:lnTo>
                  <a:lnTo>
                    <a:pt x="6856" y="917"/>
                  </a:lnTo>
                  <a:lnTo>
                    <a:pt x="6856" y="1393"/>
                  </a:lnTo>
                  <a:lnTo>
                    <a:pt x="5023" y="2750"/>
                  </a:lnTo>
                  <a:lnTo>
                    <a:pt x="4583" y="2750"/>
                  </a:lnTo>
                  <a:lnTo>
                    <a:pt x="4106" y="3226"/>
                  </a:lnTo>
                  <a:lnTo>
                    <a:pt x="3667" y="3226"/>
                  </a:lnTo>
                  <a:lnTo>
                    <a:pt x="2750" y="3666"/>
                  </a:lnTo>
                  <a:lnTo>
                    <a:pt x="1834" y="4143"/>
                  </a:lnTo>
                  <a:lnTo>
                    <a:pt x="1357" y="3226"/>
                  </a:lnTo>
                  <a:lnTo>
                    <a:pt x="1357" y="3666"/>
                  </a:lnTo>
                  <a:lnTo>
                    <a:pt x="440" y="4143"/>
                  </a:lnTo>
                  <a:lnTo>
                    <a:pt x="440" y="3666"/>
                  </a:lnTo>
                  <a:lnTo>
                    <a:pt x="1" y="3226"/>
                  </a:lnTo>
                  <a:lnTo>
                    <a:pt x="1" y="4143"/>
                  </a:lnTo>
                  <a:lnTo>
                    <a:pt x="440" y="5059"/>
                  </a:lnTo>
                  <a:lnTo>
                    <a:pt x="917" y="5059"/>
                  </a:lnTo>
                  <a:lnTo>
                    <a:pt x="917" y="5976"/>
                  </a:lnTo>
                  <a:lnTo>
                    <a:pt x="1357" y="6416"/>
                  </a:lnTo>
                  <a:lnTo>
                    <a:pt x="1834" y="6893"/>
                  </a:lnTo>
                  <a:lnTo>
                    <a:pt x="2273" y="7809"/>
                  </a:lnTo>
                  <a:lnTo>
                    <a:pt x="2273" y="8249"/>
                  </a:lnTo>
                  <a:lnTo>
                    <a:pt x="2750" y="8726"/>
                  </a:lnTo>
                  <a:lnTo>
                    <a:pt x="3190" y="9642"/>
                  </a:lnTo>
                  <a:lnTo>
                    <a:pt x="3667" y="10559"/>
                  </a:lnTo>
                  <a:lnTo>
                    <a:pt x="4106" y="10998"/>
                  </a:lnTo>
                  <a:lnTo>
                    <a:pt x="5023" y="10998"/>
                  </a:lnTo>
                  <a:lnTo>
                    <a:pt x="5023" y="11475"/>
                  </a:lnTo>
                  <a:lnTo>
                    <a:pt x="5500" y="11915"/>
                  </a:lnTo>
                  <a:lnTo>
                    <a:pt x="5939" y="12392"/>
                  </a:lnTo>
                  <a:lnTo>
                    <a:pt x="6416" y="12831"/>
                  </a:lnTo>
                  <a:lnTo>
                    <a:pt x="6856" y="12831"/>
                  </a:lnTo>
                  <a:lnTo>
                    <a:pt x="7333" y="13308"/>
                  </a:lnTo>
                  <a:lnTo>
                    <a:pt x="9606" y="13308"/>
                  </a:lnTo>
                  <a:lnTo>
                    <a:pt x="10082" y="12831"/>
                  </a:lnTo>
                  <a:lnTo>
                    <a:pt x="10082" y="12392"/>
                  </a:lnTo>
                  <a:lnTo>
                    <a:pt x="10082" y="11915"/>
                  </a:lnTo>
                  <a:lnTo>
                    <a:pt x="10082" y="11475"/>
                  </a:lnTo>
                  <a:lnTo>
                    <a:pt x="12355" y="11475"/>
                  </a:lnTo>
                  <a:lnTo>
                    <a:pt x="12832" y="11915"/>
                  </a:lnTo>
                  <a:lnTo>
                    <a:pt x="14188" y="11915"/>
                  </a:lnTo>
                  <a:lnTo>
                    <a:pt x="14665" y="12392"/>
                  </a:lnTo>
                  <a:lnTo>
                    <a:pt x="14665" y="12831"/>
                  </a:lnTo>
                  <a:lnTo>
                    <a:pt x="15105" y="12831"/>
                  </a:lnTo>
                  <a:lnTo>
                    <a:pt x="16021" y="13308"/>
                  </a:lnTo>
                  <a:lnTo>
                    <a:pt x="16938" y="13308"/>
                  </a:lnTo>
                  <a:lnTo>
                    <a:pt x="17414" y="13748"/>
                  </a:lnTo>
                  <a:lnTo>
                    <a:pt x="16938" y="14225"/>
                  </a:lnTo>
                  <a:lnTo>
                    <a:pt x="17854" y="14664"/>
                  </a:lnTo>
                  <a:lnTo>
                    <a:pt x="17414" y="15141"/>
                  </a:lnTo>
                  <a:lnTo>
                    <a:pt x="16938" y="15141"/>
                  </a:lnTo>
                  <a:lnTo>
                    <a:pt x="18331" y="16058"/>
                  </a:lnTo>
                  <a:lnTo>
                    <a:pt x="19247" y="16497"/>
                  </a:lnTo>
                  <a:lnTo>
                    <a:pt x="19687" y="16974"/>
                  </a:lnTo>
                  <a:lnTo>
                    <a:pt x="20164" y="17414"/>
                  </a:lnTo>
                  <a:lnTo>
                    <a:pt x="21997" y="17414"/>
                  </a:lnTo>
                  <a:lnTo>
                    <a:pt x="22437" y="16974"/>
                  </a:lnTo>
                  <a:lnTo>
                    <a:pt x="23830" y="16497"/>
                  </a:lnTo>
                  <a:lnTo>
                    <a:pt x="24270" y="16497"/>
                  </a:lnTo>
                  <a:lnTo>
                    <a:pt x="23830" y="16058"/>
                  </a:lnTo>
                  <a:lnTo>
                    <a:pt x="24270" y="16058"/>
                  </a:lnTo>
                  <a:lnTo>
                    <a:pt x="24270" y="15581"/>
                  </a:lnTo>
                  <a:lnTo>
                    <a:pt x="26579" y="15581"/>
                  </a:lnTo>
                  <a:lnTo>
                    <a:pt x="27496" y="14664"/>
                  </a:lnTo>
                  <a:lnTo>
                    <a:pt x="27936" y="14225"/>
                  </a:lnTo>
                  <a:lnTo>
                    <a:pt x="28852" y="13748"/>
                  </a:lnTo>
                  <a:lnTo>
                    <a:pt x="29329" y="13308"/>
                  </a:lnTo>
                  <a:lnTo>
                    <a:pt x="29769" y="12831"/>
                  </a:lnTo>
                  <a:lnTo>
                    <a:pt x="29769" y="12392"/>
                  </a:lnTo>
                  <a:lnTo>
                    <a:pt x="30245" y="11475"/>
                  </a:lnTo>
                  <a:lnTo>
                    <a:pt x="33911" y="11475"/>
                  </a:lnTo>
                  <a:lnTo>
                    <a:pt x="33911" y="11915"/>
                  </a:lnTo>
                  <a:lnTo>
                    <a:pt x="34351" y="11915"/>
                  </a:lnTo>
                  <a:lnTo>
                    <a:pt x="34828" y="12392"/>
                  </a:lnTo>
                  <a:lnTo>
                    <a:pt x="35744" y="11915"/>
                  </a:lnTo>
                  <a:lnTo>
                    <a:pt x="36184" y="11915"/>
                  </a:lnTo>
                  <a:lnTo>
                    <a:pt x="36661" y="12392"/>
                  </a:lnTo>
                  <a:lnTo>
                    <a:pt x="37101" y="12392"/>
                  </a:lnTo>
                  <a:lnTo>
                    <a:pt x="37101" y="11475"/>
                  </a:lnTo>
                  <a:lnTo>
                    <a:pt x="36661" y="11475"/>
                  </a:lnTo>
                  <a:lnTo>
                    <a:pt x="37101" y="10998"/>
                  </a:lnTo>
                  <a:lnTo>
                    <a:pt x="37101" y="10559"/>
                  </a:lnTo>
                  <a:lnTo>
                    <a:pt x="37577" y="10082"/>
                  </a:lnTo>
                  <a:lnTo>
                    <a:pt x="37577" y="9642"/>
                  </a:lnTo>
                  <a:lnTo>
                    <a:pt x="37577" y="9165"/>
                  </a:lnTo>
                  <a:lnTo>
                    <a:pt x="38017" y="9165"/>
                  </a:lnTo>
                  <a:lnTo>
                    <a:pt x="37577" y="8249"/>
                  </a:lnTo>
                  <a:lnTo>
                    <a:pt x="36184" y="8249"/>
                  </a:lnTo>
                  <a:lnTo>
                    <a:pt x="35744" y="7809"/>
                  </a:lnTo>
                  <a:lnTo>
                    <a:pt x="35268" y="7332"/>
                  </a:lnTo>
                  <a:lnTo>
                    <a:pt x="34828" y="6893"/>
                  </a:lnTo>
                  <a:lnTo>
                    <a:pt x="34351" y="6893"/>
                  </a:lnTo>
                  <a:lnTo>
                    <a:pt x="33435" y="5976"/>
                  </a:lnTo>
                  <a:lnTo>
                    <a:pt x="32995" y="6416"/>
                  </a:lnTo>
                  <a:lnTo>
                    <a:pt x="32995" y="6893"/>
                  </a:lnTo>
                  <a:lnTo>
                    <a:pt x="32518" y="7332"/>
                  </a:lnTo>
                  <a:lnTo>
                    <a:pt x="31162" y="7809"/>
                  </a:lnTo>
                  <a:lnTo>
                    <a:pt x="31162" y="7332"/>
                  </a:lnTo>
                  <a:lnTo>
                    <a:pt x="31162" y="6416"/>
                  </a:lnTo>
                  <a:lnTo>
                    <a:pt x="30685" y="6893"/>
                  </a:lnTo>
                  <a:lnTo>
                    <a:pt x="30245" y="6893"/>
                  </a:lnTo>
                  <a:lnTo>
                    <a:pt x="29769" y="6416"/>
                  </a:lnTo>
                  <a:lnTo>
                    <a:pt x="28852" y="6893"/>
                  </a:lnTo>
                  <a:lnTo>
                    <a:pt x="28852" y="7332"/>
                  </a:lnTo>
                  <a:lnTo>
                    <a:pt x="28412" y="7809"/>
                  </a:lnTo>
                  <a:lnTo>
                    <a:pt x="28412" y="6893"/>
                  </a:lnTo>
                  <a:lnTo>
                    <a:pt x="27936" y="6416"/>
                  </a:lnTo>
                  <a:lnTo>
                    <a:pt x="27496" y="6893"/>
                  </a:lnTo>
                  <a:lnTo>
                    <a:pt x="27019" y="6893"/>
                  </a:lnTo>
                  <a:lnTo>
                    <a:pt x="26579" y="7809"/>
                  </a:lnTo>
                  <a:lnTo>
                    <a:pt x="26103" y="7809"/>
                  </a:lnTo>
                  <a:lnTo>
                    <a:pt x="25663" y="7332"/>
                  </a:lnTo>
                  <a:lnTo>
                    <a:pt x="24746" y="7332"/>
                  </a:lnTo>
                  <a:lnTo>
                    <a:pt x="24270" y="6893"/>
                  </a:lnTo>
                  <a:lnTo>
                    <a:pt x="23830" y="6416"/>
                  </a:lnTo>
                  <a:lnTo>
                    <a:pt x="23353" y="5976"/>
                  </a:lnTo>
                  <a:lnTo>
                    <a:pt x="21997" y="5976"/>
                  </a:lnTo>
                  <a:lnTo>
                    <a:pt x="21080" y="5499"/>
                  </a:lnTo>
                  <a:lnTo>
                    <a:pt x="20604" y="5059"/>
                  </a:lnTo>
                  <a:lnTo>
                    <a:pt x="19687" y="3666"/>
                  </a:lnTo>
                  <a:lnTo>
                    <a:pt x="19247" y="4143"/>
                  </a:lnTo>
                  <a:lnTo>
                    <a:pt x="18771" y="3666"/>
                  </a:lnTo>
                  <a:lnTo>
                    <a:pt x="16938" y="3666"/>
                  </a:lnTo>
                  <a:lnTo>
                    <a:pt x="17854" y="4143"/>
                  </a:lnTo>
                  <a:lnTo>
                    <a:pt x="17414" y="4143"/>
                  </a:lnTo>
                  <a:lnTo>
                    <a:pt x="16938" y="5059"/>
                  </a:lnTo>
                  <a:lnTo>
                    <a:pt x="16938" y="5499"/>
                  </a:lnTo>
                  <a:lnTo>
                    <a:pt x="16021" y="4583"/>
                  </a:lnTo>
                  <a:lnTo>
                    <a:pt x="15581" y="4143"/>
                  </a:lnTo>
                  <a:lnTo>
                    <a:pt x="14665" y="4143"/>
                  </a:lnTo>
                  <a:lnTo>
                    <a:pt x="15105" y="3666"/>
                  </a:lnTo>
                  <a:lnTo>
                    <a:pt x="15581" y="2750"/>
                  </a:lnTo>
                  <a:lnTo>
                    <a:pt x="15105" y="2310"/>
                  </a:lnTo>
                  <a:lnTo>
                    <a:pt x="14188" y="2750"/>
                  </a:lnTo>
                  <a:lnTo>
                    <a:pt x="12832" y="2310"/>
                  </a:lnTo>
                  <a:lnTo>
                    <a:pt x="12355" y="2310"/>
                  </a:lnTo>
                  <a:lnTo>
                    <a:pt x="11915" y="1833"/>
                  </a:lnTo>
                  <a:lnTo>
                    <a:pt x="11439" y="1833"/>
                  </a:lnTo>
                  <a:lnTo>
                    <a:pt x="11439" y="1393"/>
                  </a:lnTo>
                  <a:lnTo>
                    <a:pt x="11439" y="917"/>
                  </a:lnTo>
                  <a:lnTo>
                    <a:pt x="11439" y="0"/>
                  </a:lnTo>
                  <a:lnTo>
                    <a:pt x="10082" y="0"/>
                  </a:lnTo>
                  <a:lnTo>
                    <a:pt x="10082" y="477"/>
                  </a:lnTo>
                  <a:lnTo>
                    <a:pt x="9606" y="917"/>
                  </a:lnTo>
                  <a:lnTo>
                    <a:pt x="9166" y="917"/>
                  </a:lnTo>
                  <a:lnTo>
                    <a:pt x="9166" y="477"/>
                  </a:lnTo>
                  <a:lnTo>
                    <a:pt x="8689"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312" name="Google Shape;1312;p50"/>
            <p:cNvSpPr/>
            <p:nvPr/>
          </p:nvSpPr>
          <p:spPr>
            <a:xfrm>
              <a:off x="6066721" y="3526011"/>
              <a:ext cx="383067" cy="257538"/>
            </a:xfrm>
            <a:custGeom>
              <a:avLst/>
              <a:gdLst/>
              <a:ahLst/>
              <a:cxnLst/>
              <a:rect l="l" t="t" r="r" b="b"/>
              <a:pathLst>
                <a:path w="23830" h="16021" extrusionOk="0">
                  <a:moveTo>
                    <a:pt x="15141" y="0"/>
                  </a:moveTo>
                  <a:lnTo>
                    <a:pt x="14665" y="917"/>
                  </a:lnTo>
                  <a:lnTo>
                    <a:pt x="14665" y="1356"/>
                  </a:lnTo>
                  <a:lnTo>
                    <a:pt x="14225" y="1833"/>
                  </a:lnTo>
                  <a:lnTo>
                    <a:pt x="13748" y="2273"/>
                  </a:lnTo>
                  <a:lnTo>
                    <a:pt x="12832" y="2750"/>
                  </a:lnTo>
                  <a:lnTo>
                    <a:pt x="12392" y="3189"/>
                  </a:lnTo>
                  <a:lnTo>
                    <a:pt x="11475" y="4106"/>
                  </a:lnTo>
                  <a:lnTo>
                    <a:pt x="9166" y="4106"/>
                  </a:lnTo>
                  <a:lnTo>
                    <a:pt x="9166" y="4583"/>
                  </a:lnTo>
                  <a:lnTo>
                    <a:pt x="8726" y="4583"/>
                  </a:lnTo>
                  <a:lnTo>
                    <a:pt x="9166" y="5022"/>
                  </a:lnTo>
                  <a:lnTo>
                    <a:pt x="8726" y="5022"/>
                  </a:lnTo>
                  <a:lnTo>
                    <a:pt x="7333" y="5499"/>
                  </a:lnTo>
                  <a:lnTo>
                    <a:pt x="6893" y="5939"/>
                  </a:lnTo>
                  <a:lnTo>
                    <a:pt x="5060" y="5939"/>
                  </a:lnTo>
                  <a:lnTo>
                    <a:pt x="4583" y="5499"/>
                  </a:lnTo>
                  <a:lnTo>
                    <a:pt x="4143" y="5022"/>
                  </a:lnTo>
                  <a:lnTo>
                    <a:pt x="3667" y="5022"/>
                  </a:lnTo>
                  <a:lnTo>
                    <a:pt x="3227" y="4583"/>
                  </a:lnTo>
                  <a:lnTo>
                    <a:pt x="1834" y="3666"/>
                  </a:lnTo>
                  <a:lnTo>
                    <a:pt x="2310" y="4106"/>
                  </a:lnTo>
                  <a:lnTo>
                    <a:pt x="2310" y="4583"/>
                  </a:lnTo>
                  <a:lnTo>
                    <a:pt x="2750" y="5499"/>
                  </a:lnTo>
                  <a:lnTo>
                    <a:pt x="2310" y="5939"/>
                  </a:lnTo>
                  <a:lnTo>
                    <a:pt x="2310" y="6416"/>
                  </a:lnTo>
                  <a:lnTo>
                    <a:pt x="1834" y="6416"/>
                  </a:lnTo>
                  <a:lnTo>
                    <a:pt x="1834" y="5939"/>
                  </a:lnTo>
                  <a:lnTo>
                    <a:pt x="917" y="5939"/>
                  </a:lnTo>
                  <a:lnTo>
                    <a:pt x="917" y="6856"/>
                  </a:lnTo>
                  <a:lnTo>
                    <a:pt x="1394" y="7332"/>
                  </a:lnTo>
                  <a:lnTo>
                    <a:pt x="1394" y="7772"/>
                  </a:lnTo>
                  <a:lnTo>
                    <a:pt x="1394" y="8249"/>
                  </a:lnTo>
                  <a:lnTo>
                    <a:pt x="917" y="8249"/>
                  </a:lnTo>
                  <a:lnTo>
                    <a:pt x="917" y="9165"/>
                  </a:lnTo>
                  <a:lnTo>
                    <a:pt x="477" y="10082"/>
                  </a:lnTo>
                  <a:lnTo>
                    <a:pt x="1" y="10082"/>
                  </a:lnTo>
                  <a:lnTo>
                    <a:pt x="1" y="10998"/>
                  </a:lnTo>
                  <a:lnTo>
                    <a:pt x="917" y="10998"/>
                  </a:lnTo>
                  <a:lnTo>
                    <a:pt x="1394" y="11438"/>
                  </a:lnTo>
                  <a:lnTo>
                    <a:pt x="1834" y="11915"/>
                  </a:lnTo>
                  <a:lnTo>
                    <a:pt x="2310" y="12355"/>
                  </a:lnTo>
                  <a:lnTo>
                    <a:pt x="2310" y="12831"/>
                  </a:lnTo>
                  <a:lnTo>
                    <a:pt x="2310" y="13271"/>
                  </a:lnTo>
                  <a:lnTo>
                    <a:pt x="2750" y="13748"/>
                  </a:lnTo>
                  <a:lnTo>
                    <a:pt x="3227" y="14188"/>
                  </a:lnTo>
                  <a:lnTo>
                    <a:pt x="4143" y="14664"/>
                  </a:lnTo>
                  <a:lnTo>
                    <a:pt x="4583" y="15104"/>
                  </a:lnTo>
                  <a:lnTo>
                    <a:pt x="5060" y="15104"/>
                  </a:lnTo>
                  <a:lnTo>
                    <a:pt x="5060" y="15581"/>
                  </a:lnTo>
                  <a:lnTo>
                    <a:pt x="5500" y="15581"/>
                  </a:lnTo>
                  <a:lnTo>
                    <a:pt x="5976" y="16021"/>
                  </a:lnTo>
                  <a:lnTo>
                    <a:pt x="8726" y="16021"/>
                  </a:lnTo>
                  <a:lnTo>
                    <a:pt x="9166" y="15581"/>
                  </a:lnTo>
                  <a:lnTo>
                    <a:pt x="9642" y="14664"/>
                  </a:lnTo>
                  <a:lnTo>
                    <a:pt x="10999" y="14664"/>
                  </a:lnTo>
                  <a:lnTo>
                    <a:pt x="11475" y="14188"/>
                  </a:lnTo>
                  <a:lnTo>
                    <a:pt x="11915" y="13748"/>
                  </a:lnTo>
                  <a:lnTo>
                    <a:pt x="13308" y="13271"/>
                  </a:lnTo>
                  <a:lnTo>
                    <a:pt x="13748" y="13748"/>
                  </a:lnTo>
                  <a:lnTo>
                    <a:pt x="14665" y="13271"/>
                  </a:lnTo>
                  <a:lnTo>
                    <a:pt x="15141" y="12831"/>
                  </a:lnTo>
                  <a:lnTo>
                    <a:pt x="15581" y="12831"/>
                  </a:lnTo>
                  <a:lnTo>
                    <a:pt x="16498" y="13271"/>
                  </a:lnTo>
                  <a:lnTo>
                    <a:pt x="16974" y="13271"/>
                  </a:lnTo>
                  <a:lnTo>
                    <a:pt x="17414" y="12355"/>
                  </a:lnTo>
                  <a:lnTo>
                    <a:pt x="17891" y="11915"/>
                  </a:lnTo>
                  <a:lnTo>
                    <a:pt x="18331" y="11438"/>
                  </a:lnTo>
                  <a:lnTo>
                    <a:pt x="18807" y="10998"/>
                  </a:lnTo>
                  <a:lnTo>
                    <a:pt x="19247" y="10082"/>
                  </a:lnTo>
                  <a:lnTo>
                    <a:pt x="19247" y="9605"/>
                  </a:lnTo>
                  <a:lnTo>
                    <a:pt x="19724" y="9605"/>
                  </a:lnTo>
                  <a:lnTo>
                    <a:pt x="20164" y="9165"/>
                  </a:lnTo>
                  <a:lnTo>
                    <a:pt x="20640" y="8689"/>
                  </a:lnTo>
                  <a:lnTo>
                    <a:pt x="20640" y="7332"/>
                  </a:lnTo>
                  <a:lnTo>
                    <a:pt x="21080" y="6856"/>
                  </a:lnTo>
                  <a:lnTo>
                    <a:pt x="21080" y="5499"/>
                  </a:lnTo>
                  <a:lnTo>
                    <a:pt x="21557" y="5022"/>
                  </a:lnTo>
                  <a:lnTo>
                    <a:pt x="21997" y="4583"/>
                  </a:lnTo>
                  <a:lnTo>
                    <a:pt x="22473" y="4583"/>
                  </a:lnTo>
                  <a:lnTo>
                    <a:pt x="22913" y="4106"/>
                  </a:lnTo>
                  <a:lnTo>
                    <a:pt x="23390" y="3666"/>
                  </a:lnTo>
                  <a:lnTo>
                    <a:pt x="23830" y="3189"/>
                  </a:lnTo>
                  <a:lnTo>
                    <a:pt x="23830" y="2750"/>
                  </a:lnTo>
                  <a:lnTo>
                    <a:pt x="22913" y="1356"/>
                  </a:lnTo>
                  <a:lnTo>
                    <a:pt x="22473" y="917"/>
                  </a:lnTo>
                  <a:lnTo>
                    <a:pt x="21997" y="1356"/>
                  </a:lnTo>
                  <a:lnTo>
                    <a:pt x="21997" y="917"/>
                  </a:lnTo>
                  <a:lnTo>
                    <a:pt x="21557" y="917"/>
                  </a:lnTo>
                  <a:lnTo>
                    <a:pt x="21080" y="440"/>
                  </a:lnTo>
                  <a:lnTo>
                    <a:pt x="20640" y="440"/>
                  </a:lnTo>
                  <a:lnTo>
                    <a:pt x="19724" y="917"/>
                  </a:lnTo>
                  <a:lnTo>
                    <a:pt x="19247" y="440"/>
                  </a:lnTo>
                  <a:lnTo>
                    <a:pt x="18807" y="440"/>
                  </a:lnTo>
                  <a:lnTo>
                    <a:pt x="18807"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313" name="Google Shape;1313;p50"/>
            <p:cNvSpPr/>
            <p:nvPr/>
          </p:nvSpPr>
          <p:spPr>
            <a:xfrm>
              <a:off x="5941786" y="2958499"/>
              <a:ext cx="574601" cy="530395"/>
            </a:xfrm>
            <a:custGeom>
              <a:avLst/>
              <a:gdLst/>
              <a:ahLst/>
              <a:cxnLst/>
              <a:rect l="l" t="t" r="r" b="b"/>
              <a:pathLst>
                <a:path w="35745" h="32995" extrusionOk="0">
                  <a:moveTo>
                    <a:pt x="9166" y="28888"/>
                  </a:moveTo>
                  <a:lnTo>
                    <a:pt x="9606" y="29328"/>
                  </a:lnTo>
                  <a:lnTo>
                    <a:pt x="9606" y="28888"/>
                  </a:lnTo>
                  <a:close/>
                  <a:moveTo>
                    <a:pt x="27019" y="0"/>
                  </a:moveTo>
                  <a:lnTo>
                    <a:pt x="26103" y="477"/>
                  </a:lnTo>
                  <a:lnTo>
                    <a:pt x="25663" y="917"/>
                  </a:lnTo>
                  <a:lnTo>
                    <a:pt x="25663" y="1393"/>
                  </a:lnTo>
                  <a:lnTo>
                    <a:pt x="23830" y="1393"/>
                  </a:lnTo>
                  <a:lnTo>
                    <a:pt x="23830" y="917"/>
                  </a:lnTo>
                  <a:lnTo>
                    <a:pt x="23353" y="477"/>
                  </a:lnTo>
                  <a:lnTo>
                    <a:pt x="21997" y="477"/>
                  </a:lnTo>
                  <a:lnTo>
                    <a:pt x="22437" y="917"/>
                  </a:lnTo>
                  <a:lnTo>
                    <a:pt x="22913" y="917"/>
                  </a:lnTo>
                  <a:lnTo>
                    <a:pt x="22437" y="2310"/>
                  </a:lnTo>
                  <a:lnTo>
                    <a:pt x="21997" y="2750"/>
                  </a:lnTo>
                  <a:lnTo>
                    <a:pt x="21080" y="2750"/>
                  </a:lnTo>
                  <a:lnTo>
                    <a:pt x="21080" y="2310"/>
                  </a:lnTo>
                  <a:lnTo>
                    <a:pt x="20604" y="1833"/>
                  </a:lnTo>
                  <a:lnTo>
                    <a:pt x="20604" y="1393"/>
                  </a:lnTo>
                  <a:lnTo>
                    <a:pt x="19247" y="2310"/>
                  </a:lnTo>
                  <a:lnTo>
                    <a:pt x="19247" y="2750"/>
                  </a:lnTo>
                  <a:lnTo>
                    <a:pt x="18771" y="3666"/>
                  </a:lnTo>
                  <a:lnTo>
                    <a:pt x="19247" y="3666"/>
                  </a:lnTo>
                  <a:lnTo>
                    <a:pt x="19687" y="4143"/>
                  </a:lnTo>
                  <a:lnTo>
                    <a:pt x="19247" y="5059"/>
                  </a:lnTo>
                  <a:lnTo>
                    <a:pt x="18771" y="5059"/>
                  </a:lnTo>
                  <a:lnTo>
                    <a:pt x="18771" y="5499"/>
                  </a:lnTo>
                  <a:lnTo>
                    <a:pt x="18771" y="5976"/>
                  </a:lnTo>
                  <a:lnTo>
                    <a:pt x="18771" y="6416"/>
                  </a:lnTo>
                  <a:lnTo>
                    <a:pt x="17414" y="6416"/>
                  </a:lnTo>
                  <a:lnTo>
                    <a:pt x="16938" y="5976"/>
                  </a:lnTo>
                  <a:lnTo>
                    <a:pt x="16498" y="5976"/>
                  </a:lnTo>
                  <a:lnTo>
                    <a:pt x="15105" y="6416"/>
                  </a:lnTo>
                  <a:lnTo>
                    <a:pt x="14665" y="5976"/>
                  </a:lnTo>
                  <a:lnTo>
                    <a:pt x="14665" y="5499"/>
                  </a:lnTo>
                  <a:lnTo>
                    <a:pt x="14665" y="5059"/>
                  </a:lnTo>
                  <a:lnTo>
                    <a:pt x="14665" y="4583"/>
                  </a:lnTo>
                  <a:lnTo>
                    <a:pt x="14188" y="4143"/>
                  </a:lnTo>
                  <a:lnTo>
                    <a:pt x="14188" y="3666"/>
                  </a:lnTo>
                  <a:lnTo>
                    <a:pt x="12355" y="3666"/>
                  </a:lnTo>
                  <a:lnTo>
                    <a:pt x="11915" y="4143"/>
                  </a:lnTo>
                  <a:lnTo>
                    <a:pt x="10522" y="4143"/>
                  </a:lnTo>
                  <a:lnTo>
                    <a:pt x="10082" y="4583"/>
                  </a:lnTo>
                  <a:lnTo>
                    <a:pt x="9606" y="4583"/>
                  </a:lnTo>
                  <a:lnTo>
                    <a:pt x="9606" y="5059"/>
                  </a:lnTo>
                  <a:lnTo>
                    <a:pt x="9166" y="5059"/>
                  </a:lnTo>
                  <a:lnTo>
                    <a:pt x="8689" y="5499"/>
                  </a:lnTo>
                  <a:lnTo>
                    <a:pt x="8249" y="5059"/>
                  </a:lnTo>
                  <a:lnTo>
                    <a:pt x="7773" y="5499"/>
                  </a:lnTo>
                  <a:lnTo>
                    <a:pt x="7333" y="5976"/>
                  </a:lnTo>
                  <a:lnTo>
                    <a:pt x="6856" y="6892"/>
                  </a:lnTo>
                  <a:lnTo>
                    <a:pt x="6416" y="6892"/>
                  </a:lnTo>
                  <a:lnTo>
                    <a:pt x="5940" y="7332"/>
                  </a:lnTo>
                  <a:lnTo>
                    <a:pt x="5500" y="7332"/>
                  </a:lnTo>
                  <a:lnTo>
                    <a:pt x="5500" y="7809"/>
                  </a:lnTo>
                  <a:lnTo>
                    <a:pt x="3667" y="7809"/>
                  </a:lnTo>
                  <a:lnTo>
                    <a:pt x="2274" y="8249"/>
                  </a:lnTo>
                  <a:lnTo>
                    <a:pt x="1834" y="9642"/>
                  </a:lnTo>
                  <a:lnTo>
                    <a:pt x="1834" y="10082"/>
                  </a:lnTo>
                  <a:lnTo>
                    <a:pt x="2274" y="10558"/>
                  </a:lnTo>
                  <a:lnTo>
                    <a:pt x="2274" y="10998"/>
                  </a:lnTo>
                  <a:lnTo>
                    <a:pt x="1357" y="10998"/>
                  </a:lnTo>
                  <a:lnTo>
                    <a:pt x="917" y="10082"/>
                  </a:lnTo>
                  <a:lnTo>
                    <a:pt x="917" y="10558"/>
                  </a:lnTo>
                  <a:lnTo>
                    <a:pt x="917" y="10998"/>
                  </a:lnTo>
                  <a:lnTo>
                    <a:pt x="917" y="11475"/>
                  </a:lnTo>
                  <a:lnTo>
                    <a:pt x="917" y="11915"/>
                  </a:lnTo>
                  <a:lnTo>
                    <a:pt x="917" y="12391"/>
                  </a:lnTo>
                  <a:lnTo>
                    <a:pt x="917" y="12831"/>
                  </a:lnTo>
                  <a:lnTo>
                    <a:pt x="441" y="13748"/>
                  </a:lnTo>
                  <a:lnTo>
                    <a:pt x="1" y="14224"/>
                  </a:lnTo>
                  <a:lnTo>
                    <a:pt x="441" y="15141"/>
                  </a:lnTo>
                  <a:lnTo>
                    <a:pt x="917" y="15581"/>
                  </a:lnTo>
                  <a:lnTo>
                    <a:pt x="917" y="16057"/>
                  </a:lnTo>
                  <a:lnTo>
                    <a:pt x="1357" y="16497"/>
                  </a:lnTo>
                  <a:lnTo>
                    <a:pt x="2274" y="16497"/>
                  </a:lnTo>
                  <a:lnTo>
                    <a:pt x="1357" y="16974"/>
                  </a:lnTo>
                  <a:lnTo>
                    <a:pt x="1834" y="17414"/>
                  </a:lnTo>
                  <a:lnTo>
                    <a:pt x="1834" y="17890"/>
                  </a:lnTo>
                  <a:lnTo>
                    <a:pt x="2274" y="18807"/>
                  </a:lnTo>
                  <a:lnTo>
                    <a:pt x="2274" y="19247"/>
                  </a:lnTo>
                  <a:lnTo>
                    <a:pt x="2274" y="20640"/>
                  </a:lnTo>
                  <a:lnTo>
                    <a:pt x="2274" y="21080"/>
                  </a:lnTo>
                  <a:lnTo>
                    <a:pt x="2274" y="21556"/>
                  </a:lnTo>
                  <a:lnTo>
                    <a:pt x="2750" y="21556"/>
                  </a:lnTo>
                  <a:lnTo>
                    <a:pt x="2274" y="22473"/>
                  </a:lnTo>
                  <a:lnTo>
                    <a:pt x="2750" y="23829"/>
                  </a:lnTo>
                  <a:lnTo>
                    <a:pt x="4107" y="23829"/>
                  </a:lnTo>
                  <a:lnTo>
                    <a:pt x="4107" y="24746"/>
                  </a:lnTo>
                  <a:lnTo>
                    <a:pt x="4107" y="25222"/>
                  </a:lnTo>
                  <a:lnTo>
                    <a:pt x="4107" y="25662"/>
                  </a:lnTo>
                  <a:lnTo>
                    <a:pt x="4583" y="25662"/>
                  </a:lnTo>
                  <a:lnTo>
                    <a:pt x="5023" y="26139"/>
                  </a:lnTo>
                  <a:lnTo>
                    <a:pt x="5500" y="26139"/>
                  </a:lnTo>
                  <a:lnTo>
                    <a:pt x="6856" y="26579"/>
                  </a:lnTo>
                  <a:lnTo>
                    <a:pt x="7773" y="26139"/>
                  </a:lnTo>
                  <a:lnTo>
                    <a:pt x="8249" y="26579"/>
                  </a:lnTo>
                  <a:lnTo>
                    <a:pt x="7773" y="27495"/>
                  </a:lnTo>
                  <a:lnTo>
                    <a:pt x="7333" y="27972"/>
                  </a:lnTo>
                  <a:lnTo>
                    <a:pt x="8249" y="27972"/>
                  </a:lnTo>
                  <a:lnTo>
                    <a:pt x="8689" y="28412"/>
                  </a:lnTo>
                  <a:lnTo>
                    <a:pt x="9166" y="28888"/>
                  </a:lnTo>
                  <a:lnTo>
                    <a:pt x="9606" y="27972"/>
                  </a:lnTo>
                  <a:lnTo>
                    <a:pt x="10082" y="27972"/>
                  </a:lnTo>
                  <a:lnTo>
                    <a:pt x="9606" y="27495"/>
                  </a:lnTo>
                  <a:lnTo>
                    <a:pt x="11439" y="27495"/>
                  </a:lnTo>
                  <a:lnTo>
                    <a:pt x="11915" y="27972"/>
                  </a:lnTo>
                  <a:lnTo>
                    <a:pt x="12355" y="27495"/>
                  </a:lnTo>
                  <a:lnTo>
                    <a:pt x="13272" y="28888"/>
                  </a:lnTo>
                  <a:lnTo>
                    <a:pt x="13748" y="29328"/>
                  </a:lnTo>
                  <a:lnTo>
                    <a:pt x="14665" y="29805"/>
                  </a:lnTo>
                  <a:lnTo>
                    <a:pt x="16021" y="29805"/>
                  </a:lnTo>
                  <a:lnTo>
                    <a:pt x="16498" y="30245"/>
                  </a:lnTo>
                  <a:lnTo>
                    <a:pt x="16938" y="30722"/>
                  </a:lnTo>
                  <a:lnTo>
                    <a:pt x="17414" y="31161"/>
                  </a:lnTo>
                  <a:lnTo>
                    <a:pt x="18331" y="31161"/>
                  </a:lnTo>
                  <a:lnTo>
                    <a:pt x="18771" y="31638"/>
                  </a:lnTo>
                  <a:lnTo>
                    <a:pt x="19247" y="30722"/>
                  </a:lnTo>
                  <a:lnTo>
                    <a:pt x="19687" y="30722"/>
                  </a:lnTo>
                  <a:lnTo>
                    <a:pt x="20164" y="30245"/>
                  </a:lnTo>
                  <a:lnTo>
                    <a:pt x="20604" y="30245"/>
                  </a:lnTo>
                  <a:lnTo>
                    <a:pt x="21080" y="30722"/>
                  </a:lnTo>
                  <a:lnTo>
                    <a:pt x="21080" y="31638"/>
                  </a:lnTo>
                  <a:lnTo>
                    <a:pt x="21520" y="31161"/>
                  </a:lnTo>
                  <a:lnTo>
                    <a:pt x="21520" y="30722"/>
                  </a:lnTo>
                  <a:lnTo>
                    <a:pt x="22437" y="30245"/>
                  </a:lnTo>
                  <a:lnTo>
                    <a:pt x="22913" y="30722"/>
                  </a:lnTo>
                  <a:lnTo>
                    <a:pt x="23353" y="30722"/>
                  </a:lnTo>
                  <a:lnTo>
                    <a:pt x="23830" y="30245"/>
                  </a:lnTo>
                  <a:lnTo>
                    <a:pt x="23830" y="31161"/>
                  </a:lnTo>
                  <a:lnTo>
                    <a:pt x="23830" y="31638"/>
                  </a:lnTo>
                  <a:lnTo>
                    <a:pt x="25186" y="31161"/>
                  </a:lnTo>
                  <a:lnTo>
                    <a:pt x="25663" y="30722"/>
                  </a:lnTo>
                  <a:lnTo>
                    <a:pt x="25663" y="30245"/>
                  </a:lnTo>
                  <a:lnTo>
                    <a:pt x="26103" y="29805"/>
                  </a:lnTo>
                  <a:lnTo>
                    <a:pt x="27019" y="30722"/>
                  </a:lnTo>
                  <a:lnTo>
                    <a:pt x="27496" y="30722"/>
                  </a:lnTo>
                  <a:lnTo>
                    <a:pt x="27936" y="31161"/>
                  </a:lnTo>
                  <a:lnTo>
                    <a:pt x="28412" y="31638"/>
                  </a:lnTo>
                  <a:lnTo>
                    <a:pt x="28852" y="32078"/>
                  </a:lnTo>
                  <a:lnTo>
                    <a:pt x="30245" y="32078"/>
                  </a:lnTo>
                  <a:lnTo>
                    <a:pt x="30685" y="32994"/>
                  </a:lnTo>
                  <a:lnTo>
                    <a:pt x="30685" y="32555"/>
                  </a:lnTo>
                  <a:lnTo>
                    <a:pt x="31162" y="32078"/>
                  </a:lnTo>
                  <a:lnTo>
                    <a:pt x="31162" y="31638"/>
                  </a:lnTo>
                  <a:lnTo>
                    <a:pt x="31162" y="31161"/>
                  </a:lnTo>
                  <a:lnTo>
                    <a:pt x="31162" y="30722"/>
                  </a:lnTo>
                  <a:lnTo>
                    <a:pt x="31162" y="30245"/>
                  </a:lnTo>
                  <a:lnTo>
                    <a:pt x="31162" y="28888"/>
                  </a:lnTo>
                  <a:lnTo>
                    <a:pt x="31162" y="28412"/>
                  </a:lnTo>
                  <a:lnTo>
                    <a:pt x="31602" y="27972"/>
                  </a:lnTo>
                  <a:lnTo>
                    <a:pt x="32078" y="27495"/>
                  </a:lnTo>
                  <a:lnTo>
                    <a:pt x="32518" y="26579"/>
                  </a:lnTo>
                  <a:lnTo>
                    <a:pt x="32995" y="26139"/>
                  </a:lnTo>
                  <a:lnTo>
                    <a:pt x="33911" y="25222"/>
                  </a:lnTo>
                  <a:lnTo>
                    <a:pt x="34828" y="25222"/>
                  </a:lnTo>
                  <a:lnTo>
                    <a:pt x="35268" y="24746"/>
                  </a:lnTo>
                  <a:lnTo>
                    <a:pt x="35744" y="23829"/>
                  </a:lnTo>
                  <a:lnTo>
                    <a:pt x="35268" y="22913"/>
                  </a:lnTo>
                  <a:lnTo>
                    <a:pt x="34828" y="22913"/>
                  </a:lnTo>
                  <a:lnTo>
                    <a:pt x="34828" y="22473"/>
                  </a:lnTo>
                  <a:lnTo>
                    <a:pt x="35268" y="21996"/>
                  </a:lnTo>
                  <a:lnTo>
                    <a:pt x="34351" y="21080"/>
                  </a:lnTo>
                  <a:lnTo>
                    <a:pt x="33911" y="20640"/>
                  </a:lnTo>
                  <a:lnTo>
                    <a:pt x="32995" y="20163"/>
                  </a:lnTo>
                  <a:lnTo>
                    <a:pt x="33435" y="19723"/>
                  </a:lnTo>
                  <a:lnTo>
                    <a:pt x="32995" y="19247"/>
                  </a:lnTo>
                  <a:lnTo>
                    <a:pt x="32995" y="17890"/>
                  </a:lnTo>
                  <a:lnTo>
                    <a:pt x="32995" y="17414"/>
                  </a:lnTo>
                  <a:lnTo>
                    <a:pt x="33435" y="15581"/>
                  </a:lnTo>
                  <a:lnTo>
                    <a:pt x="32518" y="15581"/>
                  </a:lnTo>
                  <a:lnTo>
                    <a:pt x="32078" y="15141"/>
                  </a:lnTo>
                  <a:lnTo>
                    <a:pt x="33435" y="13748"/>
                  </a:lnTo>
                  <a:lnTo>
                    <a:pt x="33911" y="13308"/>
                  </a:lnTo>
                  <a:lnTo>
                    <a:pt x="33911" y="12831"/>
                  </a:lnTo>
                  <a:lnTo>
                    <a:pt x="33911" y="10998"/>
                  </a:lnTo>
                  <a:lnTo>
                    <a:pt x="33435" y="10558"/>
                  </a:lnTo>
                  <a:lnTo>
                    <a:pt x="33435" y="10082"/>
                  </a:lnTo>
                  <a:lnTo>
                    <a:pt x="32995" y="10082"/>
                  </a:lnTo>
                  <a:lnTo>
                    <a:pt x="32518" y="9165"/>
                  </a:lnTo>
                  <a:lnTo>
                    <a:pt x="32078" y="8725"/>
                  </a:lnTo>
                  <a:lnTo>
                    <a:pt x="32078" y="7332"/>
                  </a:lnTo>
                  <a:lnTo>
                    <a:pt x="31602" y="6892"/>
                  </a:lnTo>
                  <a:lnTo>
                    <a:pt x="31602" y="6416"/>
                  </a:lnTo>
                  <a:lnTo>
                    <a:pt x="31602" y="5499"/>
                  </a:lnTo>
                  <a:lnTo>
                    <a:pt x="31602" y="5059"/>
                  </a:lnTo>
                  <a:lnTo>
                    <a:pt x="30245" y="4583"/>
                  </a:lnTo>
                  <a:lnTo>
                    <a:pt x="29769" y="4583"/>
                  </a:lnTo>
                  <a:lnTo>
                    <a:pt x="28852" y="3666"/>
                  </a:lnTo>
                  <a:lnTo>
                    <a:pt x="28852" y="3226"/>
                  </a:lnTo>
                  <a:lnTo>
                    <a:pt x="28852" y="2310"/>
                  </a:lnTo>
                  <a:lnTo>
                    <a:pt x="28412" y="1833"/>
                  </a:lnTo>
                  <a:lnTo>
                    <a:pt x="28412" y="1393"/>
                  </a:lnTo>
                  <a:lnTo>
                    <a:pt x="27936" y="477"/>
                  </a:lnTo>
                  <a:lnTo>
                    <a:pt x="27019"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314" name="Google Shape;1314;p50"/>
            <p:cNvSpPr/>
            <p:nvPr/>
          </p:nvSpPr>
          <p:spPr>
            <a:xfrm>
              <a:off x="6552909" y="4321579"/>
              <a:ext cx="117878" cy="73672"/>
            </a:xfrm>
            <a:custGeom>
              <a:avLst/>
              <a:gdLst/>
              <a:ahLst/>
              <a:cxnLst/>
              <a:rect l="l" t="t" r="r" b="b"/>
              <a:pathLst>
                <a:path w="7333" h="4583" extrusionOk="0">
                  <a:moveTo>
                    <a:pt x="917" y="0"/>
                  </a:moveTo>
                  <a:lnTo>
                    <a:pt x="0" y="440"/>
                  </a:lnTo>
                  <a:lnTo>
                    <a:pt x="477" y="917"/>
                  </a:lnTo>
                  <a:lnTo>
                    <a:pt x="1833" y="917"/>
                  </a:lnTo>
                  <a:lnTo>
                    <a:pt x="2310" y="1357"/>
                  </a:lnTo>
                  <a:lnTo>
                    <a:pt x="3666" y="1833"/>
                  </a:lnTo>
                  <a:lnTo>
                    <a:pt x="4143" y="2273"/>
                  </a:lnTo>
                  <a:lnTo>
                    <a:pt x="5059" y="2750"/>
                  </a:lnTo>
                  <a:lnTo>
                    <a:pt x="5499" y="3190"/>
                  </a:lnTo>
                  <a:lnTo>
                    <a:pt x="5976" y="3666"/>
                  </a:lnTo>
                  <a:lnTo>
                    <a:pt x="6892" y="4583"/>
                  </a:lnTo>
                  <a:lnTo>
                    <a:pt x="7332" y="4583"/>
                  </a:lnTo>
                  <a:lnTo>
                    <a:pt x="6892" y="3666"/>
                  </a:lnTo>
                  <a:lnTo>
                    <a:pt x="6416" y="3190"/>
                  </a:lnTo>
                  <a:lnTo>
                    <a:pt x="5976" y="2750"/>
                  </a:lnTo>
                  <a:lnTo>
                    <a:pt x="5976" y="2273"/>
                  </a:lnTo>
                  <a:lnTo>
                    <a:pt x="5499" y="1833"/>
                  </a:lnTo>
                  <a:lnTo>
                    <a:pt x="5059" y="1833"/>
                  </a:lnTo>
                  <a:lnTo>
                    <a:pt x="4583" y="1357"/>
                  </a:lnTo>
                  <a:lnTo>
                    <a:pt x="3226" y="917"/>
                  </a:lnTo>
                  <a:lnTo>
                    <a:pt x="2310" y="917"/>
                  </a:lnTo>
                  <a:lnTo>
                    <a:pt x="1833" y="440"/>
                  </a:lnTo>
                  <a:lnTo>
                    <a:pt x="1393"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315" name="Google Shape;1315;p50"/>
            <p:cNvSpPr/>
            <p:nvPr/>
          </p:nvSpPr>
          <p:spPr>
            <a:xfrm>
              <a:off x="6059648" y="1779864"/>
              <a:ext cx="36555" cy="44222"/>
            </a:xfrm>
            <a:custGeom>
              <a:avLst/>
              <a:gdLst/>
              <a:ahLst/>
              <a:cxnLst/>
              <a:rect l="l" t="t" r="r" b="b"/>
              <a:pathLst>
                <a:path w="2274" h="2751" extrusionOk="0">
                  <a:moveTo>
                    <a:pt x="1357" y="1"/>
                  </a:moveTo>
                  <a:lnTo>
                    <a:pt x="1357" y="477"/>
                  </a:lnTo>
                  <a:lnTo>
                    <a:pt x="441" y="477"/>
                  </a:lnTo>
                  <a:lnTo>
                    <a:pt x="441" y="917"/>
                  </a:lnTo>
                  <a:lnTo>
                    <a:pt x="441" y="1394"/>
                  </a:lnTo>
                  <a:lnTo>
                    <a:pt x="1" y="1834"/>
                  </a:lnTo>
                  <a:lnTo>
                    <a:pt x="441" y="2310"/>
                  </a:lnTo>
                  <a:lnTo>
                    <a:pt x="441" y="2750"/>
                  </a:lnTo>
                  <a:lnTo>
                    <a:pt x="917" y="2310"/>
                  </a:lnTo>
                  <a:lnTo>
                    <a:pt x="917" y="1834"/>
                  </a:lnTo>
                  <a:lnTo>
                    <a:pt x="1834" y="1834"/>
                  </a:lnTo>
                  <a:lnTo>
                    <a:pt x="2274" y="477"/>
                  </a:lnTo>
                  <a:lnTo>
                    <a:pt x="1834"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316" name="Google Shape;1316;p50"/>
            <p:cNvSpPr/>
            <p:nvPr/>
          </p:nvSpPr>
          <p:spPr>
            <a:xfrm>
              <a:off x="5543994" y="1595999"/>
              <a:ext cx="950000" cy="1141518"/>
            </a:xfrm>
            <a:custGeom>
              <a:avLst/>
              <a:gdLst/>
              <a:ahLst/>
              <a:cxnLst/>
              <a:rect l="l" t="t" r="r" b="b"/>
              <a:pathLst>
                <a:path w="59098" h="71012" extrusionOk="0">
                  <a:moveTo>
                    <a:pt x="52242" y="1"/>
                  </a:moveTo>
                  <a:lnTo>
                    <a:pt x="51325" y="1357"/>
                  </a:lnTo>
                  <a:lnTo>
                    <a:pt x="51325" y="1834"/>
                  </a:lnTo>
                  <a:lnTo>
                    <a:pt x="49932" y="2274"/>
                  </a:lnTo>
                  <a:lnTo>
                    <a:pt x="50409" y="3667"/>
                  </a:lnTo>
                  <a:lnTo>
                    <a:pt x="50409" y="4107"/>
                  </a:lnTo>
                  <a:lnTo>
                    <a:pt x="49932" y="3667"/>
                  </a:lnTo>
                  <a:lnTo>
                    <a:pt x="49932" y="3190"/>
                  </a:lnTo>
                  <a:lnTo>
                    <a:pt x="49016" y="2750"/>
                  </a:lnTo>
                  <a:lnTo>
                    <a:pt x="49016" y="2274"/>
                  </a:lnTo>
                  <a:lnTo>
                    <a:pt x="49016" y="1834"/>
                  </a:lnTo>
                  <a:lnTo>
                    <a:pt x="49016" y="1357"/>
                  </a:lnTo>
                  <a:lnTo>
                    <a:pt x="48576" y="1357"/>
                  </a:lnTo>
                  <a:lnTo>
                    <a:pt x="48576" y="1834"/>
                  </a:lnTo>
                  <a:lnTo>
                    <a:pt x="48576" y="2274"/>
                  </a:lnTo>
                  <a:lnTo>
                    <a:pt x="48099" y="3667"/>
                  </a:lnTo>
                  <a:lnTo>
                    <a:pt x="47659" y="4583"/>
                  </a:lnTo>
                  <a:lnTo>
                    <a:pt x="47659" y="5500"/>
                  </a:lnTo>
                  <a:lnTo>
                    <a:pt x="47183" y="5023"/>
                  </a:lnTo>
                  <a:lnTo>
                    <a:pt x="47183" y="4583"/>
                  </a:lnTo>
                  <a:lnTo>
                    <a:pt x="47183" y="3667"/>
                  </a:lnTo>
                  <a:lnTo>
                    <a:pt x="48099" y="2750"/>
                  </a:lnTo>
                  <a:lnTo>
                    <a:pt x="48099" y="2274"/>
                  </a:lnTo>
                  <a:lnTo>
                    <a:pt x="48576" y="1357"/>
                  </a:lnTo>
                  <a:lnTo>
                    <a:pt x="49016" y="917"/>
                  </a:lnTo>
                  <a:lnTo>
                    <a:pt x="48576" y="441"/>
                  </a:lnTo>
                  <a:lnTo>
                    <a:pt x="47183" y="1357"/>
                  </a:lnTo>
                  <a:lnTo>
                    <a:pt x="46743" y="917"/>
                  </a:lnTo>
                  <a:lnTo>
                    <a:pt x="46266" y="1834"/>
                  </a:lnTo>
                  <a:lnTo>
                    <a:pt x="46266" y="2274"/>
                  </a:lnTo>
                  <a:lnTo>
                    <a:pt x="47183" y="2750"/>
                  </a:lnTo>
                  <a:lnTo>
                    <a:pt x="45826" y="3190"/>
                  </a:lnTo>
                  <a:lnTo>
                    <a:pt x="45350" y="2750"/>
                  </a:lnTo>
                  <a:lnTo>
                    <a:pt x="44910" y="3190"/>
                  </a:lnTo>
                  <a:lnTo>
                    <a:pt x="44910" y="4107"/>
                  </a:lnTo>
                  <a:lnTo>
                    <a:pt x="44433" y="4107"/>
                  </a:lnTo>
                  <a:lnTo>
                    <a:pt x="44910" y="4583"/>
                  </a:lnTo>
                  <a:lnTo>
                    <a:pt x="43993" y="5940"/>
                  </a:lnTo>
                  <a:lnTo>
                    <a:pt x="43517" y="4583"/>
                  </a:lnTo>
                  <a:lnTo>
                    <a:pt x="43077" y="5500"/>
                  </a:lnTo>
                  <a:lnTo>
                    <a:pt x="43077" y="5940"/>
                  </a:lnTo>
                  <a:lnTo>
                    <a:pt x="43077" y="6416"/>
                  </a:lnTo>
                  <a:lnTo>
                    <a:pt x="42600" y="6856"/>
                  </a:lnTo>
                  <a:lnTo>
                    <a:pt x="42160" y="6416"/>
                  </a:lnTo>
                  <a:lnTo>
                    <a:pt x="41684" y="6416"/>
                  </a:lnTo>
                  <a:lnTo>
                    <a:pt x="41684" y="6856"/>
                  </a:lnTo>
                  <a:lnTo>
                    <a:pt x="41244" y="6416"/>
                  </a:lnTo>
                  <a:lnTo>
                    <a:pt x="40767" y="6416"/>
                  </a:lnTo>
                  <a:lnTo>
                    <a:pt x="40327" y="6856"/>
                  </a:lnTo>
                  <a:lnTo>
                    <a:pt x="40327" y="7333"/>
                  </a:lnTo>
                  <a:lnTo>
                    <a:pt x="39851" y="7333"/>
                  </a:lnTo>
                  <a:lnTo>
                    <a:pt x="39411" y="8249"/>
                  </a:lnTo>
                  <a:lnTo>
                    <a:pt x="39411" y="9166"/>
                  </a:lnTo>
                  <a:lnTo>
                    <a:pt x="39851" y="9606"/>
                  </a:lnTo>
                  <a:lnTo>
                    <a:pt x="39851" y="10522"/>
                  </a:lnTo>
                  <a:lnTo>
                    <a:pt x="39411" y="10082"/>
                  </a:lnTo>
                  <a:lnTo>
                    <a:pt x="38934" y="9606"/>
                  </a:lnTo>
                  <a:lnTo>
                    <a:pt x="38494" y="9606"/>
                  </a:lnTo>
                  <a:lnTo>
                    <a:pt x="38018" y="10522"/>
                  </a:lnTo>
                  <a:lnTo>
                    <a:pt x="37101" y="9606"/>
                  </a:lnTo>
                  <a:lnTo>
                    <a:pt x="37101" y="10082"/>
                  </a:lnTo>
                  <a:lnTo>
                    <a:pt x="37101" y="10999"/>
                  </a:lnTo>
                  <a:lnTo>
                    <a:pt x="37578" y="11915"/>
                  </a:lnTo>
                  <a:lnTo>
                    <a:pt x="37578" y="12355"/>
                  </a:lnTo>
                  <a:lnTo>
                    <a:pt x="37101" y="12355"/>
                  </a:lnTo>
                  <a:lnTo>
                    <a:pt x="36661" y="10999"/>
                  </a:lnTo>
                  <a:lnTo>
                    <a:pt x="36661" y="12355"/>
                  </a:lnTo>
                  <a:lnTo>
                    <a:pt x="36185" y="13272"/>
                  </a:lnTo>
                  <a:lnTo>
                    <a:pt x="35745" y="12832"/>
                  </a:lnTo>
                  <a:lnTo>
                    <a:pt x="35745" y="11915"/>
                  </a:lnTo>
                  <a:lnTo>
                    <a:pt x="35268" y="12355"/>
                  </a:lnTo>
                  <a:lnTo>
                    <a:pt x="35268" y="13748"/>
                  </a:lnTo>
                  <a:lnTo>
                    <a:pt x="34352" y="13748"/>
                  </a:lnTo>
                  <a:lnTo>
                    <a:pt x="33912" y="14188"/>
                  </a:lnTo>
                  <a:lnTo>
                    <a:pt x="34352" y="14665"/>
                  </a:lnTo>
                  <a:lnTo>
                    <a:pt x="33912" y="15105"/>
                  </a:lnTo>
                  <a:lnTo>
                    <a:pt x="33435" y="16021"/>
                  </a:lnTo>
                  <a:lnTo>
                    <a:pt x="33435" y="16498"/>
                  </a:lnTo>
                  <a:lnTo>
                    <a:pt x="33912" y="16938"/>
                  </a:lnTo>
                  <a:lnTo>
                    <a:pt x="33435" y="17414"/>
                  </a:lnTo>
                  <a:lnTo>
                    <a:pt x="32079" y="17414"/>
                  </a:lnTo>
                  <a:lnTo>
                    <a:pt x="32079" y="16938"/>
                  </a:lnTo>
                  <a:lnTo>
                    <a:pt x="31602" y="17414"/>
                  </a:lnTo>
                  <a:lnTo>
                    <a:pt x="31602" y="17854"/>
                  </a:lnTo>
                  <a:lnTo>
                    <a:pt x="31602" y="18771"/>
                  </a:lnTo>
                  <a:lnTo>
                    <a:pt x="31602" y="19247"/>
                  </a:lnTo>
                  <a:lnTo>
                    <a:pt x="31162" y="20604"/>
                  </a:lnTo>
                  <a:lnTo>
                    <a:pt x="31162" y="19247"/>
                  </a:lnTo>
                  <a:lnTo>
                    <a:pt x="31162" y="18331"/>
                  </a:lnTo>
                  <a:lnTo>
                    <a:pt x="31162" y="17854"/>
                  </a:lnTo>
                  <a:lnTo>
                    <a:pt x="30686" y="18331"/>
                  </a:lnTo>
                  <a:lnTo>
                    <a:pt x="30246" y="18771"/>
                  </a:lnTo>
                  <a:lnTo>
                    <a:pt x="29769" y="18771"/>
                  </a:lnTo>
                  <a:lnTo>
                    <a:pt x="29329" y="19247"/>
                  </a:lnTo>
                  <a:lnTo>
                    <a:pt x="29769" y="19247"/>
                  </a:lnTo>
                  <a:lnTo>
                    <a:pt x="30246" y="19687"/>
                  </a:lnTo>
                  <a:lnTo>
                    <a:pt x="30246" y="20164"/>
                  </a:lnTo>
                  <a:lnTo>
                    <a:pt x="29769" y="19687"/>
                  </a:lnTo>
                  <a:lnTo>
                    <a:pt x="29329" y="20164"/>
                  </a:lnTo>
                  <a:lnTo>
                    <a:pt x="28853" y="19687"/>
                  </a:lnTo>
                  <a:lnTo>
                    <a:pt x="27936" y="19687"/>
                  </a:lnTo>
                  <a:lnTo>
                    <a:pt x="28413" y="20604"/>
                  </a:lnTo>
                  <a:lnTo>
                    <a:pt x="27936" y="21080"/>
                  </a:lnTo>
                  <a:lnTo>
                    <a:pt x="29329" y="20604"/>
                  </a:lnTo>
                  <a:lnTo>
                    <a:pt x="29769" y="21080"/>
                  </a:lnTo>
                  <a:lnTo>
                    <a:pt x="29769" y="21520"/>
                  </a:lnTo>
                  <a:lnTo>
                    <a:pt x="28413" y="21520"/>
                  </a:lnTo>
                  <a:lnTo>
                    <a:pt x="27936" y="21997"/>
                  </a:lnTo>
                  <a:lnTo>
                    <a:pt x="27936" y="22437"/>
                  </a:lnTo>
                  <a:lnTo>
                    <a:pt x="28853" y="22437"/>
                  </a:lnTo>
                  <a:lnTo>
                    <a:pt x="28853" y="23353"/>
                  </a:lnTo>
                  <a:lnTo>
                    <a:pt x="28413" y="23353"/>
                  </a:lnTo>
                  <a:lnTo>
                    <a:pt x="27936" y="23830"/>
                  </a:lnTo>
                  <a:lnTo>
                    <a:pt x="27496" y="24270"/>
                  </a:lnTo>
                  <a:lnTo>
                    <a:pt x="27020" y="24746"/>
                  </a:lnTo>
                  <a:lnTo>
                    <a:pt x="26103" y="24270"/>
                  </a:lnTo>
                  <a:lnTo>
                    <a:pt x="25663" y="24746"/>
                  </a:lnTo>
                  <a:lnTo>
                    <a:pt x="25663" y="25186"/>
                  </a:lnTo>
                  <a:lnTo>
                    <a:pt x="25663" y="25663"/>
                  </a:lnTo>
                  <a:lnTo>
                    <a:pt x="25187" y="25663"/>
                  </a:lnTo>
                  <a:lnTo>
                    <a:pt x="24747" y="26103"/>
                  </a:lnTo>
                  <a:lnTo>
                    <a:pt x="25187" y="26579"/>
                  </a:lnTo>
                  <a:lnTo>
                    <a:pt x="24747" y="27496"/>
                  </a:lnTo>
                  <a:lnTo>
                    <a:pt x="23830" y="27496"/>
                  </a:lnTo>
                  <a:lnTo>
                    <a:pt x="24270" y="27936"/>
                  </a:lnTo>
                  <a:lnTo>
                    <a:pt x="24747" y="28412"/>
                  </a:lnTo>
                  <a:lnTo>
                    <a:pt x="25187" y="27936"/>
                  </a:lnTo>
                  <a:lnTo>
                    <a:pt x="25187" y="28852"/>
                  </a:lnTo>
                  <a:lnTo>
                    <a:pt x="23830" y="28852"/>
                  </a:lnTo>
                  <a:lnTo>
                    <a:pt x="23830" y="29329"/>
                  </a:lnTo>
                  <a:lnTo>
                    <a:pt x="24270" y="29769"/>
                  </a:lnTo>
                  <a:lnTo>
                    <a:pt x="23830" y="30245"/>
                  </a:lnTo>
                  <a:lnTo>
                    <a:pt x="23353" y="30245"/>
                  </a:lnTo>
                  <a:lnTo>
                    <a:pt x="22914" y="30685"/>
                  </a:lnTo>
                  <a:lnTo>
                    <a:pt x="22437" y="31162"/>
                  </a:lnTo>
                  <a:lnTo>
                    <a:pt x="22914" y="32078"/>
                  </a:lnTo>
                  <a:lnTo>
                    <a:pt x="22914" y="32518"/>
                  </a:lnTo>
                  <a:lnTo>
                    <a:pt x="22437" y="32995"/>
                  </a:lnTo>
                  <a:lnTo>
                    <a:pt x="21997" y="32518"/>
                  </a:lnTo>
                  <a:lnTo>
                    <a:pt x="21997" y="32078"/>
                  </a:lnTo>
                  <a:lnTo>
                    <a:pt x="21520" y="32995"/>
                  </a:lnTo>
                  <a:lnTo>
                    <a:pt x="21520" y="33435"/>
                  </a:lnTo>
                  <a:lnTo>
                    <a:pt x="22437" y="33435"/>
                  </a:lnTo>
                  <a:lnTo>
                    <a:pt x="22437" y="34351"/>
                  </a:lnTo>
                  <a:lnTo>
                    <a:pt x="21997" y="34828"/>
                  </a:lnTo>
                  <a:lnTo>
                    <a:pt x="21520" y="34828"/>
                  </a:lnTo>
                  <a:lnTo>
                    <a:pt x="21520" y="35744"/>
                  </a:lnTo>
                  <a:lnTo>
                    <a:pt x="21081" y="36184"/>
                  </a:lnTo>
                  <a:lnTo>
                    <a:pt x="20604" y="36661"/>
                  </a:lnTo>
                  <a:lnTo>
                    <a:pt x="20604" y="37101"/>
                  </a:lnTo>
                  <a:lnTo>
                    <a:pt x="21081" y="37101"/>
                  </a:lnTo>
                  <a:lnTo>
                    <a:pt x="21081" y="37577"/>
                  </a:lnTo>
                  <a:lnTo>
                    <a:pt x="21081" y="38017"/>
                  </a:lnTo>
                  <a:lnTo>
                    <a:pt x="20604" y="38494"/>
                  </a:lnTo>
                  <a:lnTo>
                    <a:pt x="19687" y="38017"/>
                  </a:lnTo>
                  <a:lnTo>
                    <a:pt x="19687" y="37577"/>
                  </a:lnTo>
                  <a:lnTo>
                    <a:pt x="19248" y="37101"/>
                  </a:lnTo>
                  <a:lnTo>
                    <a:pt x="18771" y="37577"/>
                  </a:lnTo>
                  <a:lnTo>
                    <a:pt x="18331" y="38017"/>
                  </a:lnTo>
                  <a:lnTo>
                    <a:pt x="16938" y="38017"/>
                  </a:lnTo>
                  <a:lnTo>
                    <a:pt x="16938" y="38934"/>
                  </a:lnTo>
                  <a:lnTo>
                    <a:pt x="16498" y="39850"/>
                  </a:lnTo>
                  <a:lnTo>
                    <a:pt x="16498" y="40767"/>
                  </a:lnTo>
                  <a:lnTo>
                    <a:pt x="15105" y="40767"/>
                  </a:lnTo>
                  <a:lnTo>
                    <a:pt x="15582" y="41243"/>
                  </a:lnTo>
                  <a:lnTo>
                    <a:pt x="15582" y="42160"/>
                  </a:lnTo>
                  <a:lnTo>
                    <a:pt x="15105" y="41683"/>
                  </a:lnTo>
                  <a:lnTo>
                    <a:pt x="14665" y="42160"/>
                  </a:lnTo>
                  <a:lnTo>
                    <a:pt x="13749" y="42600"/>
                  </a:lnTo>
                  <a:lnTo>
                    <a:pt x="13272" y="42160"/>
                  </a:lnTo>
                  <a:lnTo>
                    <a:pt x="12832" y="43077"/>
                  </a:lnTo>
                  <a:lnTo>
                    <a:pt x="12355" y="43516"/>
                  </a:lnTo>
                  <a:lnTo>
                    <a:pt x="11916" y="43516"/>
                  </a:lnTo>
                  <a:lnTo>
                    <a:pt x="11916" y="44433"/>
                  </a:lnTo>
                  <a:lnTo>
                    <a:pt x="11439" y="43993"/>
                  </a:lnTo>
                  <a:lnTo>
                    <a:pt x="10999" y="43993"/>
                  </a:lnTo>
                  <a:lnTo>
                    <a:pt x="11439" y="44433"/>
                  </a:lnTo>
                  <a:lnTo>
                    <a:pt x="11439" y="44910"/>
                  </a:lnTo>
                  <a:lnTo>
                    <a:pt x="10999" y="44910"/>
                  </a:lnTo>
                  <a:lnTo>
                    <a:pt x="10522" y="44433"/>
                  </a:lnTo>
                  <a:lnTo>
                    <a:pt x="10083" y="44910"/>
                  </a:lnTo>
                  <a:lnTo>
                    <a:pt x="9606" y="44910"/>
                  </a:lnTo>
                  <a:lnTo>
                    <a:pt x="9166" y="45349"/>
                  </a:lnTo>
                  <a:lnTo>
                    <a:pt x="8689" y="45349"/>
                  </a:lnTo>
                  <a:lnTo>
                    <a:pt x="8689" y="45826"/>
                  </a:lnTo>
                  <a:lnTo>
                    <a:pt x="9166" y="46743"/>
                  </a:lnTo>
                  <a:lnTo>
                    <a:pt x="8250" y="46743"/>
                  </a:lnTo>
                  <a:lnTo>
                    <a:pt x="7333" y="46266"/>
                  </a:lnTo>
                  <a:lnTo>
                    <a:pt x="6856" y="46266"/>
                  </a:lnTo>
                  <a:lnTo>
                    <a:pt x="6416" y="46743"/>
                  </a:lnTo>
                  <a:lnTo>
                    <a:pt x="6856" y="47182"/>
                  </a:lnTo>
                  <a:lnTo>
                    <a:pt x="6856" y="47659"/>
                  </a:lnTo>
                  <a:lnTo>
                    <a:pt x="5500" y="47659"/>
                  </a:lnTo>
                  <a:lnTo>
                    <a:pt x="5023" y="49015"/>
                  </a:lnTo>
                  <a:lnTo>
                    <a:pt x="5023" y="48099"/>
                  </a:lnTo>
                  <a:lnTo>
                    <a:pt x="4583" y="48099"/>
                  </a:lnTo>
                  <a:lnTo>
                    <a:pt x="4107" y="48576"/>
                  </a:lnTo>
                  <a:lnTo>
                    <a:pt x="3667" y="48099"/>
                  </a:lnTo>
                  <a:lnTo>
                    <a:pt x="2274" y="48099"/>
                  </a:lnTo>
                  <a:lnTo>
                    <a:pt x="2750" y="48576"/>
                  </a:lnTo>
                  <a:lnTo>
                    <a:pt x="2750" y="49015"/>
                  </a:lnTo>
                  <a:lnTo>
                    <a:pt x="3190" y="49492"/>
                  </a:lnTo>
                  <a:lnTo>
                    <a:pt x="3667" y="49492"/>
                  </a:lnTo>
                  <a:lnTo>
                    <a:pt x="3667" y="49932"/>
                  </a:lnTo>
                  <a:lnTo>
                    <a:pt x="3190" y="49932"/>
                  </a:lnTo>
                  <a:lnTo>
                    <a:pt x="2750" y="50409"/>
                  </a:lnTo>
                  <a:lnTo>
                    <a:pt x="1834" y="50409"/>
                  </a:lnTo>
                  <a:lnTo>
                    <a:pt x="1834" y="50848"/>
                  </a:lnTo>
                  <a:lnTo>
                    <a:pt x="2274" y="51765"/>
                  </a:lnTo>
                  <a:lnTo>
                    <a:pt x="2274" y="52242"/>
                  </a:lnTo>
                  <a:lnTo>
                    <a:pt x="1357" y="51765"/>
                  </a:lnTo>
                  <a:lnTo>
                    <a:pt x="1357" y="52242"/>
                  </a:lnTo>
                  <a:lnTo>
                    <a:pt x="1357" y="52681"/>
                  </a:lnTo>
                  <a:lnTo>
                    <a:pt x="1834" y="53598"/>
                  </a:lnTo>
                  <a:lnTo>
                    <a:pt x="2750" y="53598"/>
                  </a:lnTo>
                  <a:lnTo>
                    <a:pt x="2750" y="54075"/>
                  </a:lnTo>
                  <a:lnTo>
                    <a:pt x="2274" y="54075"/>
                  </a:lnTo>
                  <a:lnTo>
                    <a:pt x="1357" y="53598"/>
                  </a:lnTo>
                  <a:lnTo>
                    <a:pt x="1357" y="54075"/>
                  </a:lnTo>
                  <a:lnTo>
                    <a:pt x="1357" y="54515"/>
                  </a:lnTo>
                  <a:lnTo>
                    <a:pt x="1834" y="55431"/>
                  </a:lnTo>
                  <a:lnTo>
                    <a:pt x="2750" y="55908"/>
                  </a:lnTo>
                  <a:lnTo>
                    <a:pt x="1834" y="56348"/>
                  </a:lnTo>
                  <a:lnTo>
                    <a:pt x="1357" y="55908"/>
                  </a:lnTo>
                  <a:lnTo>
                    <a:pt x="917" y="56348"/>
                  </a:lnTo>
                  <a:lnTo>
                    <a:pt x="917" y="56824"/>
                  </a:lnTo>
                  <a:lnTo>
                    <a:pt x="2274" y="57264"/>
                  </a:lnTo>
                  <a:lnTo>
                    <a:pt x="1834" y="57264"/>
                  </a:lnTo>
                  <a:lnTo>
                    <a:pt x="1357" y="57741"/>
                  </a:lnTo>
                  <a:lnTo>
                    <a:pt x="1357" y="58181"/>
                  </a:lnTo>
                  <a:lnTo>
                    <a:pt x="1834" y="58657"/>
                  </a:lnTo>
                  <a:lnTo>
                    <a:pt x="2274" y="59097"/>
                  </a:lnTo>
                  <a:lnTo>
                    <a:pt x="3190" y="58657"/>
                  </a:lnTo>
                  <a:lnTo>
                    <a:pt x="4107" y="58181"/>
                  </a:lnTo>
                  <a:lnTo>
                    <a:pt x="3190" y="59574"/>
                  </a:lnTo>
                  <a:lnTo>
                    <a:pt x="2750" y="60014"/>
                  </a:lnTo>
                  <a:lnTo>
                    <a:pt x="2274" y="60490"/>
                  </a:lnTo>
                  <a:lnTo>
                    <a:pt x="3190" y="61407"/>
                  </a:lnTo>
                  <a:lnTo>
                    <a:pt x="2274" y="61407"/>
                  </a:lnTo>
                  <a:lnTo>
                    <a:pt x="1834" y="61847"/>
                  </a:lnTo>
                  <a:lnTo>
                    <a:pt x="1357" y="61407"/>
                  </a:lnTo>
                  <a:lnTo>
                    <a:pt x="917" y="61407"/>
                  </a:lnTo>
                  <a:lnTo>
                    <a:pt x="441" y="62323"/>
                  </a:lnTo>
                  <a:lnTo>
                    <a:pt x="441" y="62763"/>
                  </a:lnTo>
                  <a:lnTo>
                    <a:pt x="1" y="64156"/>
                  </a:lnTo>
                  <a:lnTo>
                    <a:pt x="441" y="64596"/>
                  </a:lnTo>
                  <a:lnTo>
                    <a:pt x="1357" y="62763"/>
                  </a:lnTo>
                  <a:lnTo>
                    <a:pt x="2274" y="62763"/>
                  </a:lnTo>
                  <a:lnTo>
                    <a:pt x="2750" y="63240"/>
                  </a:lnTo>
                  <a:lnTo>
                    <a:pt x="2750" y="64156"/>
                  </a:lnTo>
                  <a:lnTo>
                    <a:pt x="2274" y="64596"/>
                  </a:lnTo>
                  <a:lnTo>
                    <a:pt x="2274" y="65513"/>
                  </a:lnTo>
                  <a:lnTo>
                    <a:pt x="1834" y="65989"/>
                  </a:lnTo>
                  <a:lnTo>
                    <a:pt x="1834" y="65513"/>
                  </a:lnTo>
                  <a:lnTo>
                    <a:pt x="1357" y="65989"/>
                  </a:lnTo>
                  <a:lnTo>
                    <a:pt x="1357" y="66429"/>
                  </a:lnTo>
                  <a:lnTo>
                    <a:pt x="1357" y="67346"/>
                  </a:lnTo>
                  <a:lnTo>
                    <a:pt x="1357" y="67822"/>
                  </a:lnTo>
                  <a:lnTo>
                    <a:pt x="2274" y="68739"/>
                  </a:lnTo>
                  <a:lnTo>
                    <a:pt x="4107" y="69179"/>
                  </a:lnTo>
                  <a:lnTo>
                    <a:pt x="3190" y="70095"/>
                  </a:lnTo>
                  <a:lnTo>
                    <a:pt x="4107" y="70572"/>
                  </a:lnTo>
                  <a:lnTo>
                    <a:pt x="4583" y="70095"/>
                  </a:lnTo>
                  <a:lnTo>
                    <a:pt x="4583" y="71012"/>
                  </a:lnTo>
                  <a:lnTo>
                    <a:pt x="6856" y="71012"/>
                  </a:lnTo>
                  <a:lnTo>
                    <a:pt x="8250" y="70572"/>
                  </a:lnTo>
                  <a:lnTo>
                    <a:pt x="8250" y="71012"/>
                  </a:lnTo>
                  <a:lnTo>
                    <a:pt x="9166" y="70095"/>
                  </a:lnTo>
                  <a:lnTo>
                    <a:pt x="9606" y="69655"/>
                  </a:lnTo>
                  <a:lnTo>
                    <a:pt x="9606" y="68739"/>
                  </a:lnTo>
                  <a:lnTo>
                    <a:pt x="10522" y="68262"/>
                  </a:lnTo>
                  <a:lnTo>
                    <a:pt x="11916" y="67822"/>
                  </a:lnTo>
                  <a:lnTo>
                    <a:pt x="11916" y="67346"/>
                  </a:lnTo>
                  <a:lnTo>
                    <a:pt x="12355" y="66429"/>
                  </a:lnTo>
                  <a:lnTo>
                    <a:pt x="13272" y="66429"/>
                  </a:lnTo>
                  <a:lnTo>
                    <a:pt x="13272" y="66906"/>
                  </a:lnTo>
                  <a:lnTo>
                    <a:pt x="13749" y="67346"/>
                  </a:lnTo>
                  <a:lnTo>
                    <a:pt x="14665" y="66906"/>
                  </a:lnTo>
                  <a:lnTo>
                    <a:pt x="14665" y="65989"/>
                  </a:lnTo>
                  <a:lnTo>
                    <a:pt x="15582" y="65073"/>
                  </a:lnTo>
                  <a:lnTo>
                    <a:pt x="15582" y="63680"/>
                  </a:lnTo>
                  <a:lnTo>
                    <a:pt x="15105" y="63680"/>
                  </a:lnTo>
                  <a:lnTo>
                    <a:pt x="16021" y="62323"/>
                  </a:lnTo>
                  <a:lnTo>
                    <a:pt x="16498" y="61847"/>
                  </a:lnTo>
                  <a:lnTo>
                    <a:pt x="16938" y="61407"/>
                  </a:lnTo>
                  <a:lnTo>
                    <a:pt x="17415" y="61407"/>
                  </a:lnTo>
                  <a:lnTo>
                    <a:pt x="17415" y="62323"/>
                  </a:lnTo>
                  <a:lnTo>
                    <a:pt x="16938" y="62763"/>
                  </a:lnTo>
                  <a:lnTo>
                    <a:pt x="16498" y="62763"/>
                  </a:lnTo>
                  <a:lnTo>
                    <a:pt x="16498" y="63680"/>
                  </a:lnTo>
                  <a:lnTo>
                    <a:pt x="16938" y="63680"/>
                  </a:lnTo>
                  <a:lnTo>
                    <a:pt x="18331" y="64596"/>
                  </a:lnTo>
                  <a:lnTo>
                    <a:pt x="19248" y="63680"/>
                  </a:lnTo>
                  <a:lnTo>
                    <a:pt x="19248" y="63240"/>
                  </a:lnTo>
                  <a:lnTo>
                    <a:pt x="19687" y="62763"/>
                  </a:lnTo>
                  <a:lnTo>
                    <a:pt x="19687" y="62323"/>
                  </a:lnTo>
                  <a:lnTo>
                    <a:pt x="20164" y="61407"/>
                  </a:lnTo>
                  <a:lnTo>
                    <a:pt x="21081" y="61407"/>
                  </a:lnTo>
                  <a:lnTo>
                    <a:pt x="21520" y="60014"/>
                  </a:lnTo>
                  <a:lnTo>
                    <a:pt x="21520" y="58657"/>
                  </a:lnTo>
                  <a:lnTo>
                    <a:pt x="21520" y="58181"/>
                  </a:lnTo>
                  <a:lnTo>
                    <a:pt x="21520" y="57741"/>
                  </a:lnTo>
                  <a:lnTo>
                    <a:pt x="21081" y="56824"/>
                  </a:lnTo>
                  <a:lnTo>
                    <a:pt x="20604" y="56348"/>
                  </a:lnTo>
                  <a:lnTo>
                    <a:pt x="22437" y="54991"/>
                  </a:lnTo>
                  <a:lnTo>
                    <a:pt x="21997" y="54515"/>
                  </a:lnTo>
                  <a:lnTo>
                    <a:pt x="21997" y="53598"/>
                  </a:lnTo>
                  <a:lnTo>
                    <a:pt x="21997" y="53158"/>
                  </a:lnTo>
                  <a:lnTo>
                    <a:pt x="21520" y="52681"/>
                  </a:lnTo>
                  <a:lnTo>
                    <a:pt x="21081" y="52242"/>
                  </a:lnTo>
                  <a:lnTo>
                    <a:pt x="21081" y="51765"/>
                  </a:lnTo>
                  <a:lnTo>
                    <a:pt x="21081" y="51325"/>
                  </a:lnTo>
                  <a:lnTo>
                    <a:pt x="21520" y="50409"/>
                  </a:lnTo>
                  <a:lnTo>
                    <a:pt x="21520" y="49492"/>
                  </a:lnTo>
                  <a:lnTo>
                    <a:pt x="21081" y="48576"/>
                  </a:lnTo>
                  <a:lnTo>
                    <a:pt x="20604" y="48099"/>
                  </a:lnTo>
                  <a:lnTo>
                    <a:pt x="20604" y="47659"/>
                  </a:lnTo>
                  <a:lnTo>
                    <a:pt x="20604" y="46743"/>
                  </a:lnTo>
                  <a:lnTo>
                    <a:pt x="21081" y="46266"/>
                  </a:lnTo>
                  <a:lnTo>
                    <a:pt x="21081" y="45349"/>
                  </a:lnTo>
                  <a:lnTo>
                    <a:pt x="21081" y="44433"/>
                  </a:lnTo>
                  <a:lnTo>
                    <a:pt x="21081" y="43516"/>
                  </a:lnTo>
                  <a:lnTo>
                    <a:pt x="21520" y="42160"/>
                  </a:lnTo>
                  <a:lnTo>
                    <a:pt x="21997" y="41683"/>
                  </a:lnTo>
                  <a:lnTo>
                    <a:pt x="22914" y="41243"/>
                  </a:lnTo>
                  <a:lnTo>
                    <a:pt x="22914" y="41683"/>
                  </a:lnTo>
                  <a:lnTo>
                    <a:pt x="23353" y="41683"/>
                  </a:lnTo>
                  <a:lnTo>
                    <a:pt x="23830" y="41243"/>
                  </a:lnTo>
                  <a:lnTo>
                    <a:pt x="24270" y="40767"/>
                  </a:lnTo>
                  <a:lnTo>
                    <a:pt x="25663" y="40767"/>
                  </a:lnTo>
                  <a:lnTo>
                    <a:pt x="26103" y="39850"/>
                  </a:lnTo>
                  <a:lnTo>
                    <a:pt x="25663" y="38934"/>
                  </a:lnTo>
                  <a:lnTo>
                    <a:pt x="25663" y="38494"/>
                  </a:lnTo>
                  <a:lnTo>
                    <a:pt x="25663" y="38017"/>
                  </a:lnTo>
                  <a:lnTo>
                    <a:pt x="24747" y="37101"/>
                  </a:lnTo>
                  <a:lnTo>
                    <a:pt x="25187" y="36661"/>
                  </a:lnTo>
                  <a:lnTo>
                    <a:pt x="26103" y="36184"/>
                  </a:lnTo>
                  <a:lnTo>
                    <a:pt x="26103" y="35744"/>
                  </a:lnTo>
                  <a:lnTo>
                    <a:pt x="26580" y="33911"/>
                  </a:lnTo>
                  <a:lnTo>
                    <a:pt x="26580" y="33435"/>
                  </a:lnTo>
                  <a:lnTo>
                    <a:pt x="26580" y="32995"/>
                  </a:lnTo>
                  <a:lnTo>
                    <a:pt x="26580" y="32078"/>
                  </a:lnTo>
                  <a:lnTo>
                    <a:pt x="27020" y="31602"/>
                  </a:lnTo>
                  <a:lnTo>
                    <a:pt x="27496" y="30685"/>
                  </a:lnTo>
                  <a:lnTo>
                    <a:pt x="27496" y="29329"/>
                  </a:lnTo>
                  <a:lnTo>
                    <a:pt x="28413" y="28852"/>
                  </a:lnTo>
                  <a:lnTo>
                    <a:pt x="29329" y="28412"/>
                  </a:lnTo>
                  <a:lnTo>
                    <a:pt x="29769" y="27936"/>
                  </a:lnTo>
                  <a:lnTo>
                    <a:pt x="29769" y="27496"/>
                  </a:lnTo>
                  <a:lnTo>
                    <a:pt x="29769" y="26579"/>
                  </a:lnTo>
                  <a:lnTo>
                    <a:pt x="30686" y="25663"/>
                  </a:lnTo>
                  <a:lnTo>
                    <a:pt x="31602" y="24746"/>
                  </a:lnTo>
                  <a:lnTo>
                    <a:pt x="31602" y="24270"/>
                  </a:lnTo>
                  <a:lnTo>
                    <a:pt x="32079" y="23830"/>
                  </a:lnTo>
                  <a:lnTo>
                    <a:pt x="31162" y="22913"/>
                  </a:lnTo>
                  <a:lnTo>
                    <a:pt x="30686" y="22437"/>
                  </a:lnTo>
                  <a:lnTo>
                    <a:pt x="31162" y="21997"/>
                  </a:lnTo>
                  <a:lnTo>
                    <a:pt x="31602" y="21520"/>
                  </a:lnTo>
                  <a:lnTo>
                    <a:pt x="32995" y="20164"/>
                  </a:lnTo>
                  <a:lnTo>
                    <a:pt x="32995" y="19687"/>
                  </a:lnTo>
                  <a:lnTo>
                    <a:pt x="33435" y="18771"/>
                  </a:lnTo>
                  <a:lnTo>
                    <a:pt x="33912" y="18771"/>
                  </a:lnTo>
                  <a:lnTo>
                    <a:pt x="35268" y="19247"/>
                  </a:lnTo>
                  <a:lnTo>
                    <a:pt x="35745" y="19247"/>
                  </a:lnTo>
                  <a:lnTo>
                    <a:pt x="35268" y="18771"/>
                  </a:lnTo>
                  <a:lnTo>
                    <a:pt x="35268" y="17854"/>
                  </a:lnTo>
                  <a:lnTo>
                    <a:pt x="36185" y="16938"/>
                  </a:lnTo>
                  <a:lnTo>
                    <a:pt x="36661" y="16938"/>
                  </a:lnTo>
                  <a:lnTo>
                    <a:pt x="37101" y="17414"/>
                  </a:lnTo>
                  <a:lnTo>
                    <a:pt x="37578" y="17414"/>
                  </a:lnTo>
                  <a:lnTo>
                    <a:pt x="37578" y="16938"/>
                  </a:lnTo>
                  <a:lnTo>
                    <a:pt x="37578" y="15581"/>
                  </a:lnTo>
                  <a:lnTo>
                    <a:pt x="38934" y="16021"/>
                  </a:lnTo>
                  <a:lnTo>
                    <a:pt x="38494" y="15581"/>
                  </a:lnTo>
                  <a:lnTo>
                    <a:pt x="38494" y="14665"/>
                  </a:lnTo>
                  <a:lnTo>
                    <a:pt x="38494" y="13748"/>
                  </a:lnTo>
                  <a:lnTo>
                    <a:pt x="39851" y="13748"/>
                  </a:lnTo>
                  <a:lnTo>
                    <a:pt x="39411" y="12832"/>
                  </a:lnTo>
                  <a:lnTo>
                    <a:pt x="39851" y="11915"/>
                  </a:lnTo>
                  <a:lnTo>
                    <a:pt x="40327" y="11915"/>
                  </a:lnTo>
                  <a:lnTo>
                    <a:pt x="41244" y="12355"/>
                  </a:lnTo>
                  <a:lnTo>
                    <a:pt x="42160" y="12832"/>
                  </a:lnTo>
                  <a:lnTo>
                    <a:pt x="42160" y="13272"/>
                  </a:lnTo>
                  <a:lnTo>
                    <a:pt x="42600" y="14188"/>
                  </a:lnTo>
                  <a:lnTo>
                    <a:pt x="43517" y="14188"/>
                  </a:lnTo>
                  <a:lnTo>
                    <a:pt x="43993" y="14665"/>
                  </a:lnTo>
                  <a:lnTo>
                    <a:pt x="45826" y="14665"/>
                  </a:lnTo>
                  <a:lnTo>
                    <a:pt x="46266" y="13748"/>
                  </a:lnTo>
                  <a:lnTo>
                    <a:pt x="46743" y="13748"/>
                  </a:lnTo>
                  <a:lnTo>
                    <a:pt x="47183" y="14665"/>
                  </a:lnTo>
                  <a:lnTo>
                    <a:pt x="48099" y="14188"/>
                  </a:lnTo>
                  <a:lnTo>
                    <a:pt x="48576" y="14188"/>
                  </a:lnTo>
                  <a:lnTo>
                    <a:pt x="48576" y="13748"/>
                  </a:lnTo>
                  <a:lnTo>
                    <a:pt x="49016" y="12832"/>
                  </a:lnTo>
                  <a:lnTo>
                    <a:pt x="49492" y="12355"/>
                  </a:lnTo>
                  <a:lnTo>
                    <a:pt x="49492" y="11915"/>
                  </a:lnTo>
                  <a:lnTo>
                    <a:pt x="49492" y="11439"/>
                  </a:lnTo>
                  <a:lnTo>
                    <a:pt x="49492" y="10999"/>
                  </a:lnTo>
                  <a:lnTo>
                    <a:pt x="49932" y="9606"/>
                  </a:lnTo>
                  <a:lnTo>
                    <a:pt x="49492" y="7773"/>
                  </a:lnTo>
                  <a:lnTo>
                    <a:pt x="49932" y="7333"/>
                  </a:lnTo>
                  <a:lnTo>
                    <a:pt x="50849" y="7333"/>
                  </a:lnTo>
                  <a:lnTo>
                    <a:pt x="51765" y="6416"/>
                  </a:lnTo>
                  <a:lnTo>
                    <a:pt x="52242" y="5940"/>
                  </a:lnTo>
                  <a:lnTo>
                    <a:pt x="53158" y="5940"/>
                  </a:lnTo>
                  <a:lnTo>
                    <a:pt x="52682" y="7333"/>
                  </a:lnTo>
                  <a:lnTo>
                    <a:pt x="54515" y="7333"/>
                  </a:lnTo>
                  <a:lnTo>
                    <a:pt x="54991" y="7773"/>
                  </a:lnTo>
                  <a:lnTo>
                    <a:pt x="55431" y="8249"/>
                  </a:lnTo>
                  <a:lnTo>
                    <a:pt x="55431" y="8689"/>
                  </a:lnTo>
                  <a:lnTo>
                    <a:pt x="54991" y="9606"/>
                  </a:lnTo>
                  <a:lnTo>
                    <a:pt x="55431" y="10522"/>
                  </a:lnTo>
                  <a:lnTo>
                    <a:pt x="55431" y="10999"/>
                  </a:lnTo>
                  <a:lnTo>
                    <a:pt x="55431" y="11439"/>
                  </a:lnTo>
                  <a:lnTo>
                    <a:pt x="55431" y="11915"/>
                  </a:lnTo>
                  <a:lnTo>
                    <a:pt x="55908" y="11915"/>
                  </a:lnTo>
                  <a:lnTo>
                    <a:pt x="55908" y="10082"/>
                  </a:lnTo>
                  <a:lnTo>
                    <a:pt x="56348" y="8689"/>
                  </a:lnTo>
                  <a:lnTo>
                    <a:pt x="57741" y="8249"/>
                  </a:lnTo>
                  <a:lnTo>
                    <a:pt x="58657" y="7773"/>
                  </a:lnTo>
                  <a:lnTo>
                    <a:pt x="59097" y="5940"/>
                  </a:lnTo>
                  <a:lnTo>
                    <a:pt x="58657" y="5940"/>
                  </a:lnTo>
                  <a:lnTo>
                    <a:pt x="57741" y="6416"/>
                  </a:lnTo>
                  <a:lnTo>
                    <a:pt x="57264" y="6416"/>
                  </a:lnTo>
                  <a:lnTo>
                    <a:pt x="57741" y="5940"/>
                  </a:lnTo>
                  <a:lnTo>
                    <a:pt x="57741" y="4583"/>
                  </a:lnTo>
                  <a:lnTo>
                    <a:pt x="57264" y="4107"/>
                  </a:lnTo>
                  <a:lnTo>
                    <a:pt x="57741" y="4107"/>
                  </a:lnTo>
                  <a:lnTo>
                    <a:pt x="58181" y="3667"/>
                  </a:lnTo>
                  <a:lnTo>
                    <a:pt x="58181" y="3190"/>
                  </a:lnTo>
                  <a:lnTo>
                    <a:pt x="58181" y="2750"/>
                  </a:lnTo>
                  <a:lnTo>
                    <a:pt x="57741" y="2750"/>
                  </a:lnTo>
                  <a:lnTo>
                    <a:pt x="57741" y="2274"/>
                  </a:lnTo>
                  <a:lnTo>
                    <a:pt x="56824" y="2274"/>
                  </a:lnTo>
                  <a:lnTo>
                    <a:pt x="55908" y="2750"/>
                  </a:lnTo>
                  <a:lnTo>
                    <a:pt x="55431" y="1834"/>
                  </a:lnTo>
                  <a:lnTo>
                    <a:pt x="54515" y="1834"/>
                  </a:lnTo>
                  <a:lnTo>
                    <a:pt x="54075" y="1357"/>
                  </a:lnTo>
                  <a:lnTo>
                    <a:pt x="53158" y="2750"/>
                  </a:lnTo>
                  <a:lnTo>
                    <a:pt x="53158" y="3190"/>
                  </a:lnTo>
                  <a:lnTo>
                    <a:pt x="52682" y="3667"/>
                  </a:lnTo>
                  <a:lnTo>
                    <a:pt x="52242" y="2750"/>
                  </a:lnTo>
                  <a:lnTo>
                    <a:pt x="52242" y="2274"/>
                  </a:lnTo>
                  <a:lnTo>
                    <a:pt x="52682" y="1834"/>
                  </a:lnTo>
                  <a:lnTo>
                    <a:pt x="52682" y="1357"/>
                  </a:lnTo>
                  <a:lnTo>
                    <a:pt x="52682"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317" name="Google Shape;1317;p50"/>
            <p:cNvSpPr/>
            <p:nvPr/>
          </p:nvSpPr>
          <p:spPr>
            <a:xfrm>
              <a:off x="5823924" y="2634379"/>
              <a:ext cx="29482" cy="29482"/>
            </a:xfrm>
            <a:custGeom>
              <a:avLst/>
              <a:gdLst/>
              <a:ahLst/>
              <a:cxnLst/>
              <a:rect l="l" t="t" r="r" b="b"/>
              <a:pathLst>
                <a:path w="1834" h="1834" extrusionOk="0">
                  <a:moveTo>
                    <a:pt x="917" y="0"/>
                  </a:moveTo>
                  <a:lnTo>
                    <a:pt x="1" y="917"/>
                  </a:lnTo>
                  <a:lnTo>
                    <a:pt x="917" y="917"/>
                  </a:lnTo>
                  <a:lnTo>
                    <a:pt x="917" y="1393"/>
                  </a:lnTo>
                  <a:lnTo>
                    <a:pt x="1357" y="1833"/>
                  </a:lnTo>
                  <a:lnTo>
                    <a:pt x="1834" y="1393"/>
                  </a:lnTo>
                  <a:lnTo>
                    <a:pt x="1357" y="917"/>
                  </a:lnTo>
                  <a:lnTo>
                    <a:pt x="1357" y="477"/>
                  </a:lnTo>
                  <a:lnTo>
                    <a:pt x="917"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318" name="Google Shape;1318;p50"/>
            <p:cNvSpPr/>
            <p:nvPr/>
          </p:nvSpPr>
          <p:spPr>
            <a:xfrm>
              <a:off x="5823924" y="2649104"/>
              <a:ext cx="16" cy="16"/>
            </a:xfrm>
            <a:custGeom>
              <a:avLst/>
              <a:gdLst/>
              <a:ahLst/>
              <a:cxnLst/>
              <a:rect l="l" t="t" r="r" b="b"/>
              <a:pathLst>
                <a:path w="1" h="1" extrusionOk="0">
                  <a:moveTo>
                    <a:pt x="1" y="1"/>
                  </a:moveTo>
                  <a:lnTo>
                    <a:pt x="1"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319" name="Google Shape;1319;p50"/>
            <p:cNvSpPr/>
            <p:nvPr/>
          </p:nvSpPr>
          <p:spPr>
            <a:xfrm>
              <a:off x="5823924" y="1816998"/>
              <a:ext cx="508002" cy="1163910"/>
            </a:xfrm>
            <a:custGeom>
              <a:avLst/>
              <a:gdLst/>
              <a:ahLst/>
              <a:cxnLst/>
              <a:rect l="l" t="t" r="r" b="b"/>
              <a:pathLst>
                <a:path w="31602" h="72405" extrusionOk="0">
                  <a:moveTo>
                    <a:pt x="21080" y="0"/>
                  </a:moveTo>
                  <a:lnTo>
                    <a:pt x="21080" y="917"/>
                  </a:lnTo>
                  <a:lnTo>
                    <a:pt x="21080" y="1833"/>
                  </a:lnTo>
                  <a:lnTo>
                    <a:pt x="21520" y="2273"/>
                  </a:lnTo>
                  <a:lnTo>
                    <a:pt x="20164" y="1833"/>
                  </a:lnTo>
                  <a:lnTo>
                    <a:pt x="20164" y="3190"/>
                  </a:lnTo>
                  <a:lnTo>
                    <a:pt x="20164" y="3666"/>
                  </a:lnTo>
                  <a:lnTo>
                    <a:pt x="19687" y="3666"/>
                  </a:lnTo>
                  <a:lnTo>
                    <a:pt x="18771" y="3190"/>
                  </a:lnTo>
                  <a:lnTo>
                    <a:pt x="17854" y="4106"/>
                  </a:lnTo>
                  <a:lnTo>
                    <a:pt x="17854" y="5023"/>
                  </a:lnTo>
                  <a:lnTo>
                    <a:pt x="18331" y="5499"/>
                  </a:lnTo>
                  <a:lnTo>
                    <a:pt x="17414" y="5499"/>
                  </a:lnTo>
                  <a:lnTo>
                    <a:pt x="16498" y="5023"/>
                  </a:lnTo>
                  <a:lnTo>
                    <a:pt x="16021" y="5023"/>
                  </a:lnTo>
                  <a:lnTo>
                    <a:pt x="15581" y="5939"/>
                  </a:lnTo>
                  <a:lnTo>
                    <a:pt x="15581" y="6416"/>
                  </a:lnTo>
                  <a:lnTo>
                    <a:pt x="14188" y="7772"/>
                  </a:lnTo>
                  <a:lnTo>
                    <a:pt x="13748" y="8249"/>
                  </a:lnTo>
                  <a:lnTo>
                    <a:pt x="13272" y="8689"/>
                  </a:lnTo>
                  <a:lnTo>
                    <a:pt x="13748" y="9165"/>
                  </a:lnTo>
                  <a:lnTo>
                    <a:pt x="14665" y="10082"/>
                  </a:lnTo>
                  <a:lnTo>
                    <a:pt x="14188" y="10522"/>
                  </a:lnTo>
                  <a:lnTo>
                    <a:pt x="14188" y="10998"/>
                  </a:lnTo>
                  <a:lnTo>
                    <a:pt x="13272" y="11915"/>
                  </a:lnTo>
                  <a:lnTo>
                    <a:pt x="12355" y="12831"/>
                  </a:lnTo>
                  <a:lnTo>
                    <a:pt x="12355" y="13748"/>
                  </a:lnTo>
                  <a:lnTo>
                    <a:pt x="12355" y="14188"/>
                  </a:lnTo>
                  <a:lnTo>
                    <a:pt x="11915" y="14664"/>
                  </a:lnTo>
                  <a:lnTo>
                    <a:pt x="10999" y="15104"/>
                  </a:lnTo>
                  <a:lnTo>
                    <a:pt x="10082" y="15581"/>
                  </a:lnTo>
                  <a:lnTo>
                    <a:pt x="10082" y="16937"/>
                  </a:lnTo>
                  <a:lnTo>
                    <a:pt x="9606" y="17854"/>
                  </a:lnTo>
                  <a:lnTo>
                    <a:pt x="9166" y="18330"/>
                  </a:lnTo>
                  <a:lnTo>
                    <a:pt x="9166" y="19247"/>
                  </a:lnTo>
                  <a:lnTo>
                    <a:pt x="9166" y="19687"/>
                  </a:lnTo>
                  <a:lnTo>
                    <a:pt x="9166" y="20163"/>
                  </a:lnTo>
                  <a:lnTo>
                    <a:pt x="8689" y="21996"/>
                  </a:lnTo>
                  <a:lnTo>
                    <a:pt x="8689" y="22436"/>
                  </a:lnTo>
                  <a:lnTo>
                    <a:pt x="7773" y="22913"/>
                  </a:lnTo>
                  <a:lnTo>
                    <a:pt x="7333" y="23353"/>
                  </a:lnTo>
                  <a:lnTo>
                    <a:pt x="8249" y="24269"/>
                  </a:lnTo>
                  <a:lnTo>
                    <a:pt x="8249" y="24746"/>
                  </a:lnTo>
                  <a:lnTo>
                    <a:pt x="8249" y="25186"/>
                  </a:lnTo>
                  <a:lnTo>
                    <a:pt x="8689" y="26102"/>
                  </a:lnTo>
                  <a:lnTo>
                    <a:pt x="8249" y="27019"/>
                  </a:lnTo>
                  <a:lnTo>
                    <a:pt x="6856" y="27019"/>
                  </a:lnTo>
                  <a:lnTo>
                    <a:pt x="6416" y="27495"/>
                  </a:lnTo>
                  <a:lnTo>
                    <a:pt x="5939" y="27935"/>
                  </a:lnTo>
                  <a:lnTo>
                    <a:pt x="5500" y="27935"/>
                  </a:lnTo>
                  <a:lnTo>
                    <a:pt x="5500" y="27495"/>
                  </a:lnTo>
                  <a:lnTo>
                    <a:pt x="4583" y="27935"/>
                  </a:lnTo>
                  <a:lnTo>
                    <a:pt x="4106" y="28412"/>
                  </a:lnTo>
                  <a:lnTo>
                    <a:pt x="3667" y="29768"/>
                  </a:lnTo>
                  <a:lnTo>
                    <a:pt x="3667" y="30685"/>
                  </a:lnTo>
                  <a:lnTo>
                    <a:pt x="3667" y="31601"/>
                  </a:lnTo>
                  <a:lnTo>
                    <a:pt x="3667" y="32518"/>
                  </a:lnTo>
                  <a:lnTo>
                    <a:pt x="3190" y="32995"/>
                  </a:lnTo>
                  <a:lnTo>
                    <a:pt x="3190" y="33911"/>
                  </a:lnTo>
                  <a:lnTo>
                    <a:pt x="3190" y="34351"/>
                  </a:lnTo>
                  <a:lnTo>
                    <a:pt x="3667" y="34828"/>
                  </a:lnTo>
                  <a:lnTo>
                    <a:pt x="4106" y="35744"/>
                  </a:lnTo>
                  <a:lnTo>
                    <a:pt x="4106" y="36661"/>
                  </a:lnTo>
                  <a:lnTo>
                    <a:pt x="3667" y="37577"/>
                  </a:lnTo>
                  <a:lnTo>
                    <a:pt x="3667" y="38017"/>
                  </a:lnTo>
                  <a:lnTo>
                    <a:pt x="3667" y="38494"/>
                  </a:lnTo>
                  <a:lnTo>
                    <a:pt x="4106" y="38933"/>
                  </a:lnTo>
                  <a:lnTo>
                    <a:pt x="4583" y="39410"/>
                  </a:lnTo>
                  <a:lnTo>
                    <a:pt x="4583" y="39850"/>
                  </a:lnTo>
                  <a:lnTo>
                    <a:pt x="4583" y="40767"/>
                  </a:lnTo>
                  <a:lnTo>
                    <a:pt x="5023" y="41243"/>
                  </a:lnTo>
                  <a:lnTo>
                    <a:pt x="3190" y="42600"/>
                  </a:lnTo>
                  <a:lnTo>
                    <a:pt x="3667" y="43076"/>
                  </a:lnTo>
                  <a:lnTo>
                    <a:pt x="4106" y="43993"/>
                  </a:lnTo>
                  <a:lnTo>
                    <a:pt x="4106" y="44433"/>
                  </a:lnTo>
                  <a:lnTo>
                    <a:pt x="4106" y="44909"/>
                  </a:lnTo>
                  <a:lnTo>
                    <a:pt x="4106" y="46266"/>
                  </a:lnTo>
                  <a:lnTo>
                    <a:pt x="3667" y="47659"/>
                  </a:lnTo>
                  <a:lnTo>
                    <a:pt x="2750" y="47659"/>
                  </a:lnTo>
                  <a:lnTo>
                    <a:pt x="2273" y="48575"/>
                  </a:lnTo>
                  <a:lnTo>
                    <a:pt x="2273" y="49015"/>
                  </a:lnTo>
                  <a:lnTo>
                    <a:pt x="1834" y="49492"/>
                  </a:lnTo>
                  <a:lnTo>
                    <a:pt x="1834" y="49932"/>
                  </a:lnTo>
                  <a:lnTo>
                    <a:pt x="917" y="50848"/>
                  </a:lnTo>
                  <a:lnTo>
                    <a:pt x="1357" y="51325"/>
                  </a:lnTo>
                  <a:lnTo>
                    <a:pt x="1357" y="51765"/>
                  </a:lnTo>
                  <a:lnTo>
                    <a:pt x="1834" y="52241"/>
                  </a:lnTo>
                  <a:lnTo>
                    <a:pt x="1357" y="52681"/>
                  </a:lnTo>
                  <a:lnTo>
                    <a:pt x="440" y="52241"/>
                  </a:lnTo>
                  <a:lnTo>
                    <a:pt x="440" y="51765"/>
                  </a:lnTo>
                  <a:lnTo>
                    <a:pt x="1" y="51765"/>
                  </a:lnTo>
                  <a:lnTo>
                    <a:pt x="440" y="53158"/>
                  </a:lnTo>
                  <a:lnTo>
                    <a:pt x="440" y="53598"/>
                  </a:lnTo>
                  <a:lnTo>
                    <a:pt x="440" y="54514"/>
                  </a:lnTo>
                  <a:lnTo>
                    <a:pt x="440" y="54991"/>
                  </a:lnTo>
                  <a:lnTo>
                    <a:pt x="440" y="55431"/>
                  </a:lnTo>
                  <a:lnTo>
                    <a:pt x="440" y="55907"/>
                  </a:lnTo>
                  <a:lnTo>
                    <a:pt x="440" y="56347"/>
                  </a:lnTo>
                  <a:lnTo>
                    <a:pt x="917" y="56347"/>
                  </a:lnTo>
                  <a:lnTo>
                    <a:pt x="917" y="57264"/>
                  </a:lnTo>
                  <a:lnTo>
                    <a:pt x="1357" y="56824"/>
                  </a:lnTo>
                  <a:lnTo>
                    <a:pt x="1834" y="57264"/>
                  </a:lnTo>
                  <a:lnTo>
                    <a:pt x="1357" y="58180"/>
                  </a:lnTo>
                  <a:lnTo>
                    <a:pt x="1357" y="58657"/>
                  </a:lnTo>
                  <a:lnTo>
                    <a:pt x="1834" y="59097"/>
                  </a:lnTo>
                  <a:lnTo>
                    <a:pt x="1834" y="59573"/>
                  </a:lnTo>
                  <a:lnTo>
                    <a:pt x="1834" y="60930"/>
                  </a:lnTo>
                  <a:lnTo>
                    <a:pt x="1834" y="61406"/>
                  </a:lnTo>
                  <a:lnTo>
                    <a:pt x="2273" y="61846"/>
                  </a:lnTo>
                  <a:lnTo>
                    <a:pt x="1834" y="62323"/>
                  </a:lnTo>
                  <a:lnTo>
                    <a:pt x="1834" y="63239"/>
                  </a:lnTo>
                  <a:lnTo>
                    <a:pt x="2273" y="63679"/>
                  </a:lnTo>
                  <a:lnTo>
                    <a:pt x="2750" y="63679"/>
                  </a:lnTo>
                  <a:lnTo>
                    <a:pt x="3190" y="65072"/>
                  </a:lnTo>
                  <a:lnTo>
                    <a:pt x="4106" y="65512"/>
                  </a:lnTo>
                  <a:lnTo>
                    <a:pt x="4106" y="65989"/>
                  </a:lnTo>
                  <a:lnTo>
                    <a:pt x="4106" y="66429"/>
                  </a:lnTo>
                  <a:lnTo>
                    <a:pt x="3667" y="66429"/>
                  </a:lnTo>
                  <a:lnTo>
                    <a:pt x="3667" y="66905"/>
                  </a:lnTo>
                  <a:lnTo>
                    <a:pt x="3190" y="67345"/>
                  </a:lnTo>
                  <a:lnTo>
                    <a:pt x="3190" y="67822"/>
                  </a:lnTo>
                  <a:lnTo>
                    <a:pt x="3190" y="68738"/>
                  </a:lnTo>
                  <a:lnTo>
                    <a:pt x="3667" y="68738"/>
                  </a:lnTo>
                  <a:lnTo>
                    <a:pt x="3667" y="69655"/>
                  </a:lnTo>
                  <a:lnTo>
                    <a:pt x="4583" y="70095"/>
                  </a:lnTo>
                  <a:lnTo>
                    <a:pt x="4583" y="70571"/>
                  </a:lnTo>
                  <a:lnTo>
                    <a:pt x="4583" y="71488"/>
                  </a:lnTo>
                  <a:lnTo>
                    <a:pt x="4106" y="71928"/>
                  </a:lnTo>
                  <a:lnTo>
                    <a:pt x="4583" y="72404"/>
                  </a:lnTo>
                  <a:lnTo>
                    <a:pt x="5023" y="71928"/>
                  </a:lnTo>
                  <a:lnTo>
                    <a:pt x="5500" y="72404"/>
                  </a:lnTo>
                  <a:lnTo>
                    <a:pt x="6856" y="71928"/>
                  </a:lnTo>
                  <a:lnTo>
                    <a:pt x="8689" y="71928"/>
                  </a:lnTo>
                  <a:lnTo>
                    <a:pt x="8689" y="71488"/>
                  </a:lnTo>
                  <a:lnTo>
                    <a:pt x="8249" y="70571"/>
                  </a:lnTo>
                  <a:lnTo>
                    <a:pt x="8249" y="69655"/>
                  </a:lnTo>
                  <a:lnTo>
                    <a:pt x="8689" y="69178"/>
                  </a:lnTo>
                  <a:lnTo>
                    <a:pt x="9606" y="69178"/>
                  </a:lnTo>
                  <a:lnTo>
                    <a:pt x="10082" y="68262"/>
                  </a:lnTo>
                  <a:lnTo>
                    <a:pt x="9606" y="68738"/>
                  </a:lnTo>
                  <a:lnTo>
                    <a:pt x="10082" y="67822"/>
                  </a:lnTo>
                  <a:lnTo>
                    <a:pt x="10999" y="67345"/>
                  </a:lnTo>
                  <a:lnTo>
                    <a:pt x="12355" y="67822"/>
                  </a:lnTo>
                  <a:lnTo>
                    <a:pt x="12355" y="68262"/>
                  </a:lnTo>
                  <a:lnTo>
                    <a:pt x="14188" y="68262"/>
                  </a:lnTo>
                  <a:lnTo>
                    <a:pt x="14188" y="67345"/>
                  </a:lnTo>
                  <a:lnTo>
                    <a:pt x="14188" y="66905"/>
                  </a:lnTo>
                  <a:lnTo>
                    <a:pt x="15105" y="65072"/>
                  </a:lnTo>
                  <a:lnTo>
                    <a:pt x="14665" y="64156"/>
                  </a:lnTo>
                  <a:lnTo>
                    <a:pt x="15105" y="63679"/>
                  </a:lnTo>
                  <a:lnTo>
                    <a:pt x="15581" y="63239"/>
                  </a:lnTo>
                  <a:lnTo>
                    <a:pt x="15581" y="62763"/>
                  </a:lnTo>
                  <a:lnTo>
                    <a:pt x="15105" y="62763"/>
                  </a:lnTo>
                  <a:lnTo>
                    <a:pt x="15581" y="61846"/>
                  </a:lnTo>
                  <a:lnTo>
                    <a:pt x="16021" y="61406"/>
                  </a:lnTo>
                  <a:lnTo>
                    <a:pt x="15581" y="60930"/>
                  </a:lnTo>
                  <a:lnTo>
                    <a:pt x="15581" y="60013"/>
                  </a:lnTo>
                  <a:lnTo>
                    <a:pt x="15581" y="59573"/>
                  </a:lnTo>
                  <a:lnTo>
                    <a:pt x="16021" y="59097"/>
                  </a:lnTo>
                  <a:lnTo>
                    <a:pt x="16021" y="58657"/>
                  </a:lnTo>
                  <a:lnTo>
                    <a:pt x="16498" y="57740"/>
                  </a:lnTo>
                  <a:lnTo>
                    <a:pt x="16498" y="57264"/>
                  </a:lnTo>
                  <a:lnTo>
                    <a:pt x="16498" y="56824"/>
                  </a:lnTo>
                  <a:lnTo>
                    <a:pt x="15581" y="55907"/>
                  </a:lnTo>
                  <a:lnTo>
                    <a:pt x="16938" y="55431"/>
                  </a:lnTo>
                  <a:lnTo>
                    <a:pt x="15105" y="54991"/>
                  </a:lnTo>
                  <a:lnTo>
                    <a:pt x="15581" y="54514"/>
                  </a:lnTo>
                  <a:lnTo>
                    <a:pt x="16498" y="54991"/>
                  </a:lnTo>
                  <a:lnTo>
                    <a:pt x="17414" y="54514"/>
                  </a:lnTo>
                  <a:lnTo>
                    <a:pt x="17854" y="53598"/>
                  </a:lnTo>
                  <a:lnTo>
                    <a:pt x="17854" y="53158"/>
                  </a:lnTo>
                  <a:lnTo>
                    <a:pt x="17854" y="52681"/>
                  </a:lnTo>
                  <a:lnTo>
                    <a:pt x="18771" y="52681"/>
                  </a:lnTo>
                  <a:lnTo>
                    <a:pt x="19687" y="53158"/>
                  </a:lnTo>
                  <a:lnTo>
                    <a:pt x="20164" y="52241"/>
                  </a:lnTo>
                  <a:lnTo>
                    <a:pt x="20604" y="51765"/>
                  </a:lnTo>
                  <a:lnTo>
                    <a:pt x="21520" y="50848"/>
                  </a:lnTo>
                  <a:lnTo>
                    <a:pt x="20164" y="50408"/>
                  </a:lnTo>
                  <a:lnTo>
                    <a:pt x="20164" y="49932"/>
                  </a:lnTo>
                  <a:lnTo>
                    <a:pt x="20604" y="49492"/>
                  </a:lnTo>
                  <a:lnTo>
                    <a:pt x="21080" y="49492"/>
                  </a:lnTo>
                  <a:lnTo>
                    <a:pt x="21997" y="48099"/>
                  </a:lnTo>
                  <a:lnTo>
                    <a:pt x="21520" y="47659"/>
                  </a:lnTo>
                  <a:lnTo>
                    <a:pt x="21520" y="46742"/>
                  </a:lnTo>
                  <a:lnTo>
                    <a:pt x="20604" y="47182"/>
                  </a:lnTo>
                  <a:lnTo>
                    <a:pt x="20604" y="46742"/>
                  </a:lnTo>
                  <a:lnTo>
                    <a:pt x="20604" y="46266"/>
                  </a:lnTo>
                  <a:lnTo>
                    <a:pt x="20164" y="45826"/>
                  </a:lnTo>
                  <a:lnTo>
                    <a:pt x="19687" y="45349"/>
                  </a:lnTo>
                  <a:lnTo>
                    <a:pt x="19247" y="44909"/>
                  </a:lnTo>
                  <a:lnTo>
                    <a:pt x="19247" y="44433"/>
                  </a:lnTo>
                  <a:lnTo>
                    <a:pt x="18331" y="44909"/>
                  </a:lnTo>
                  <a:lnTo>
                    <a:pt x="17854" y="44433"/>
                  </a:lnTo>
                  <a:lnTo>
                    <a:pt x="17414" y="43993"/>
                  </a:lnTo>
                  <a:lnTo>
                    <a:pt x="17414" y="43076"/>
                  </a:lnTo>
                  <a:lnTo>
                    <a:pt x="16938" y="42600"/>
                  </a:lnTo>
                  <a:lnTo>
                    <a:pt x="16938" y="42160"/>
                  </a:lnTo>
                  <a:lnTo>
                    <a:pt x="16021" y="41683"/>
                  </a:lnTo>
                  <a:lnTo>
                    <a:pt x="16498" y="41243"/>
                  </a:lnTo>
                  <a:lnTo>
                    <a:pt x="16938" y="40767"/>
                  </a:lnTo>
                  <a:lnTo>
                    <a:pt x="16938" y="39850"/>
                  </a:lnTo>
                  <a:lnTo>
                    <a:pt x="16938" y="39410"/>
                  </a:lnTo>
                  <a:lnTo>
                    <a:pt x="16938" y="38494"/>
                  </a:lnTo>
                  <a:lnTo>
                    <a:pt x="17414" y="38494"/>
                  </a:lnTo>
                  <a:lnTo>
                    <a:pt x="16938" y="38017"/>
                  </a:lnTo>
                  <a:lnTo>
                    <a:pt x="17414" y="37577"/>
                  </a:lnTo>
                  <a:lnTo>
                    <a:pt x="17414" y="36661"/>
                  </a:lnTo>
                  <a:lnTo>
                    <a:pt x="17854" y="35744"/>
                  </a:lnTo>
                  <a:lnTo>
                    <a:pt x="17854" y="34828"/>
                  </a:lnTo>
                  <a:lnTo>
                    <a:pt x="16021" y="35267"/>
                  </a:lnTo>
                  <a:lnTo>
                    <a:pt x="16021" y="33911"/>
                  </a:lnTo>
                  <a:lnTo>
                    <a:pt x="16498" y="33434"/>
                  </a:lnTo>
                  <a:lnTo>
                    <a:pt x="17854" y="33911"/>
                  </a:lnTo>
                  <a:lnTo>
                    <a:pt x="18331" y="33434"/>
                  </a:lnTo>
                  <a:lnTo>
                    <a:pt x="18771" y="33434"/>
                  </a:lnTo>
                  <a:lnTo>
                    <a:pt x="19247" y="32995"/>
                  </a:lnTo>
                  <a:lnTo>
                    <a:pt x="19687" y="32995"/>
                  </a:lnTo>
                  <a:lnTo>
                    <a:pt x="20604" y="32518"/>
                  </a:lnTo>
                  <a:lnTo>
                    <a:pt x="20164" y="32078"/>
                  </a:lnTo>
                  <a:lnTo>
                    <a:pt x="21080" y="30685"/>
                  </a:lnTo>
                  <a:lnTo>
                    <a:pt x="20604" y="30245"/>
                  </a:lnTo>
                  <a:lnTo>
                    <a:pt x="21520" y="30245"/>
                  </a:lnTo>
                  <a:lnTo>
                    <a:pt x="21997" y="29329"/>
                  </a:lnTo>
                  <a:lnTo>
                    <a:pt x="22437" y="29768"/>
                  </a:lnTo>
                  <a:lnTo>
                    <a:pt x="23353" y="29329"/>
                  </a:lnTo>
                  <a:lnTo>
                    <a:pt x="22913" y="28852"/>
                  </a:lnTo>
                  <a:lnTo>
                    <a:pt x="23353" y="28412"/>
                  </a:lnTo>
                  <a:lnTo>
                    <a:pt x="23830" y="27935"/>
                  </a:lnTo>
                  <a:lnTo>
                    <a:pt x="24746" y="27495"/>
                  </a:lnTo>
                  <a:lnTo>
                    <a:pt x="24746" y="26579"/>
                  </a:lnTo>
                  <a:lnTo>
                    <a:pt x="24746" y="26102"/>
                  </a:lnTo>
                  <a:lnTo>
                    <a:pt x="24746" y="25662"/>
                  </a:lnTo>
                  <a:lnTo>
                    <a:pt x="24746" y="24746"/>
                  </a:lnTo>
                  <a:lnTo>
                    <a:pt x="25186" y="24746"/>
                  </a:lnTo>
                  <a:lnTo>
                    <a:pt x="25663" y="23353"/>
                  </a:lnTo>
                  <a:lnTo>
                    <a:pt x="26103" y="22913"/>
                  </a:lnTo>
                  <a:lnTo>
                    <a:pt x="25663" y="22436"/>
                  </a:lnTo>
                  <a:lnTo>
                    <a:pt x="25663" y="21996"/>
                  </a:lnTo>
                  <a:lnTo>
                    <a:pt x="25663" y="21080"/>
                  </a:lnTo>
                  <a:lnTo>
                    <a:pt x="25663" y="20163"/>
                  </a:lnTo>
                  <a:lnTo>
                    <a:pt x="26103" y="19687"/>
                  </a:lnTo>
                  <a:lnTo>
                    <a:pt x="26103" y="19247"/>
                  </a:lnTo>
                  <a:lnTo>
                    <a:pt x="26103" y="18770"/>
                  </a:lnTo>
                  <a:lnTo>
                    <a:pt x="26579" y="17854"/>
                  </a:lnTo>
                  <a:lnTo>
                    <a:pt x="27496" y="17854"/>
                  </a:lnTo>
                  <a:lnTo>
                    <a:pt x="27496" y="16937"/>
                  </a:lnTo>
                  <a:lnTo>
                    <a:pt x="27496" y="16021"/>
                  </a:lnTo>
                  <a:lnTo>
                    <a:pt x="27496" y="15581"/>
                  </a:lnTo>
                  <a:lnTo>
                    <a:pt x="27936" y="15581"/>
                  </a:lnTo>
                  <a:lnTo>
                    <a:pt x="28412" y="16021"/>
                  </a:lnTo>
                  <a:lnTo>
                    <a:pt x="29329" y="15104"/>
                  </a:lnTo>
                  <a:lnTo>
                    <a:pt x="29769" y="15581"/>
                  </a:lnTo>
                  <a:lnTo>
                    <a:pt x="31162" y="15581"/>
                  </a:lnTo>
                  <a:lnTo>
                    <a:pt x="31602" y="15104"/>
                  </a:lnTo>
                  <a:lnTo>
                    <a:pt x="31602" y="14188"/>
                  </a:lnTo>
                  <a:lnTo>
                    <a:pt x="31162" y="13748"/>
                  </a:lnTo>
                  <a:lnTo>
                    <a:pt x="30685" y="12831"/>
                  </a:lnTo>
                  <a:lnTo>
                    <a:pt x="30685" y="12355"/>
                  </a:lnTo>
                  <a:lnTo>
                    <a:pt x="30245" y="11438"/>
                  </a:lnTo>
                  <a:lnTo>
                    <a:pt x="30245" y="10522"/>
                  </a:lnTo>
                  <a:lnTo>
                    <a:pt x="30685" y="10082"/>
                  </a:lnTo>
                  <a:lnTo>
                    <a:pt x="30245" y="9605"/>
                  </a:lnTo>
                  <a:lnTo>
                    <a:pt x="30245" y="9165"/>
                  </a:lnTo>
                  <a:lnTo>
                    <a:pt x="29769" y="8689"/>
                  </a:lnTo>
                  <a:lnTo>
                    <a:pt x="29769" y="7772"/>
                  </a:lnTo>
                  <a:lnTo>
                    <a:pt x="29769" y="7332"/>
                  </a:lnTo>
                  <a:lnTo>
                    <a:pt x="29769" y="6856"/>
                  </a:lnTo>
                  <a:lnTo>
                    <a:pt x="28852" y="7332"/>
                  </a:lnTo>
                  <a:lnTo>
                    <a:pt x="28412" y="7332"/>
                  </a:lnTo>
                  <a:lnTo>
                    <a:pt x="28852" y="6416"/>
                  </a:lnTo>
                  <a:lnTo>
                    <a:pt x="28852" y="5939"/>
                  </a:lnTo>
                  <a:lnTo>
                    <a:pt x="28852" y="5499"/>
                  </a:lnTo>
                  <a:lnTo>
                    <a:pt x="28852" y="5023"/>
                  </a:lnTo>
                  <a:lnTo>
                    <a:pt x="28852" y="4583"/>
                  </a:lnTo>
                  <a:lnTo>
                    <a:pt x="28412" y="4106"/>
                  </a:lnTo>
                  <a:lnTo>
                    <a:pt x="28412" y="3190"/>
                  </a:lnTo>
                  <a:lnTo>
                    <a:pt x="27936" y="3190"/>
                  </a:lnTo>
                  <a:lnTo>
                    <a:pt x="26579" y="2750"/>
                  </a:lnTo>
                  <a:lnTo>
                    <a:pt x="25663" y="2273"/>
                  </a:lnTo>
                  <a:lnTo>
                    <a:pt x="25186" y="2273"/>
                  </a:lnTo>
                  <a:lnTo>
                    <a:pt x="24746" y="1833"/>
                  </a:lnTo>
                  <a:lnTo>
                    <a:pt x="24270" y="1833"/>
                  </a:lnTo>
                  <a:lnTo>
                    <a:pt x="24270" y="917"/>
                  </a:lnTo>
                  <a:lnTo>
                    <a:pt x="23353" y="440"/>
                  </a:lnTo>
                  <a:lnTo>
                    <a:pt x="21997"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320" name="Google Shape;1320;p50"/>
            <p:cNvSpPr/>
            <p:nvPr/>
          </p:nvSpPr>
          <p:spPr>
            <a:xfrm>
              <a:off x="6177510" y="1691468"/>
              <a:ext cx="500929" cy="869256"/>
            </a:xfrm>
            <a:custGeom>
              <a:avLst/>
              <a:gdLst/>
              <a:ahLst/>
              <a:cxnLst/>
              <a:rect l="l" t="t" r="r" b="b"/>
              <a:pathLst>
                <a:path w="31162" h="54075" extrusionOk="0">
                  <a:moveTo>
                    <a:pt x="12832" y="1"/>
                  </a:moveTo>
                  <a:lnTo>
                    <a:pt x="12355" y="477"/>
                  </a:lnTo>
                  <a:lnTo>
                    <a:pt x="11439" y="1394"/>
                  </a:lnTo>
                  <a:lnTo>
                    <a:pt x="10522" y="1394"/>
                  </a:lnTo>
                  <a:lnTo>
                    <a:pt x="10082" y="1834"/>
                  </a:lnTo>
                  <a:lnTo>
                    <a:pt x="10522" y="3667"/>
                  </a:lnTo>
                  <a:lnTo>
                    <a:pt x="10082" y="5060"/>
                  </a:lnTo>
                  <a:lnTo>
                    <a:pt x="10082" y="5500"/>
                  </a:lnTo>
                  <a:lnTo>
                    <a:pt x="10082" y="5976"/>
                  </a:lnTo>
                  <a:lnTo>
                    <a:pt x="10082" y="6416"/>
                  </a:lnTo>
                  <a:lnTo>
                    <a:pt x="9606" y="6893"/>
                  </a:lnTo>
                  <a:lnTo>
                    <a:pt x="9166" y="7809"/>
                  </a:lnTo>
                  <a:lnTo>
                    <a:pt x="9166" y="8249"/>
                  </a:lnTo>
                  <a:lnTo>
                    <a:pt x="8689" y="8249"/>
                  </a:lnTo>
                  <a:lnTo>
                    <a:pt x="7773" y="8726"/>
                  </a:lnTo>
                  <a:lnTo>
                    <a:pt x="7333" y="7809"/>
                  </a:lnTo>
                  <a:lnTo>
                    <a:pt x="6856" y="7809"/>
                  </a:lnTo>
                  <a:lnTo>
                    <a:pt x="6416" y="8726"/>
                  </a:lnTo>
                  <a:lnTo>
                    <a:pt x="4583" y="8726"/>
                  </a:lnTo>
                  <a:lnTo>
                    <a:pt x="4107" y="8249"/>
                  </a:lnTo>
                  <a:lnTo>
                    <a:pt x="3190" y="8249"/>
                  </a:lnTo>
                  <a:lnTo>
                    <a:pt x="2750" y="7333"/>
                  </a:lnTo>
                  <a:lnTo>
                    <a:pt x="2750" y="6893"/>
                  </a:lnTo>
                  <a:lnTo>
                    <a:pt x="1357" y="6416"/>
                  </a:lnTo>
                  <a:lnTo>
                    <a:pt x="917" y="5976"/>
                  </a:lnTo>
                  <a:lnTo>
                    <a:pt x="441" y="5976"/>
                  </a:lnTo>
                  <a:lnTo>
                    <a:pt x="1" y="6893"/>
                  </a:lnTo>
                  <a:lnTo>
                    <a:pt x="441" y="7809"/>
                  </a:lnTo>
                  <a:lnTo>
                    <a:pt x="1357" y="8249"/>
                  </a:lnTo>
                  <a:lnTo>
                    <a:pt x="2274" y="8726"/>
                  </a:lnTo>
                  <a:lnTo>
                    <a:pt x="2274" y="9642"/>
                  </a:lnTo>
                  <a:lnTo>
                    <a:pt x="2750" y="9642"/>
                  </a:lnTo>
                  <a:lnTo>
                    <a:pt x="3190" y="10082"/>
                  </a:lnTo>
                  <a:lnTo>
                    <a:pt x="3667" y="10082"/>
                  </a:lnTo>
                  <a:lnTo>
                    <a:pt x="5023" y="10559"/>
                  </a:lnTo>
                  <a:lnTo>
                    <a:pt x="5940" y="10999"/>
                  </a:lnTo>
                  <a:lnTo>
                    <a:pt x="6416" y="10999"/>
                  </a:lnTo>
                  <a:lnTo>
                    <a:pt x="6416" y="11915"/>
                  </a:lnTo>
                  <a:lnTo>
                    <a:pt x="6856" y="12392"/>
                  </a:lnTo>
                  <a:lnTo>
                    <a:pt x="6856" y="12832"/>
                  </a:lnTo>
                  <a:lnTo>
                    <a:pt x="6856" y="13308"/>
                  </a:lnTo>
                  <a:lnTo>
                    <a:pt x="6856" y="13748"/>
                  </a:lnTo>
                  <a:lnTo>
                    <a:pt x="7333" y="14225"/>
                  </a:lnTo>
                  <a:lnTo>
                    <a:pt x="6856" y="15141"/>
                  </a:lnTo>
                  <a:lnTo>
                    <a:pt x="7773" y="14665"/>
                  </a:lnTo>
                  <a:lnTo>
                    <a:pt x="7773" y="15141"/>
                  </a:lnTo>
                  <a:lnTo>
                    <a:pt x="7773" y="15581"/>
                  </a:lnTo>
                  <a:lnTo>
                    <a:pt x="7773" y="16498"/>
                  </a:lnTo>
                  <a:lnTo>
                    <a:pt x="8249" y="16974"/>
                  </a:lnTo>
                  <a:lnTo>
                    <a:pt x="8249" y="17414"/>
                  </a:lnTo>
                  <a:lnTo>
                    <a:pt x="8689" y="17891"/>
                  </a:lnTo>
                  <a:lnTo>
                    <a:pt x="8249" y="18331"/>
                  </a:lnTo>
                  <a:lnTo>
                    <a:pt x="8249" y="19247"/>
                  </a:lnTo>
                  <a:lnTo>
                    <a:pt x="8689" y="20164"/>
                  </a:lnTo>
                  <a:lnTo>
                    <a:pt x="8689" y="20640"/>
                  </a:lnTo>
                  <a:lnTo>
                    <a:pt x="9166" y="21557"/>
                  </a:lnTo>
                  <a:lnTo>
                    <a:pt x="9606" y="21997"/>
                  </a:lnTo>
                  <a:lnTo>
                    <a:pt x="9606" y="22913"/>
                  </a:lnTo>
                  <a:lnTo>
                    <a:pt x="10082" y="22913"/>
                  </a:lnTo>
                  <a:lnTo>
                    <a:pt x="10522" y="23390"/>
                  </a:lnTo>
                  <a:lnTo>
                    <a:pt x="11915" y="23390"/>
                  </a:lnTo>
                  <a:lnTo>
                    <a:pt x="11915" y="23830"/>
                  </a:lnTo>
                  <a:lnTo>
                    <a:pt x="12355" y="24306"/>
                  </a:lnTo>
                  <a:lnTo>
                    <a:pt x="12355" y="24746"/>
                  </a:lnTo>
                  <a:lnTo>
                    <a:pt x="12355" y="25223"/>
                  </a:lnTo>
                  <a:lnTo>
                    <a:pt x="12355" y="26139"/>
                  </a:lnTo>
                  <a:lnTo>
                    <a:pt x="12355" y="27056"/>
                  </a:lnTo>
                  <a:lnTo>
                    <a:pt x="12832" y="27056"/>
                  </a:lnTo>
                  <a:lnTo>
                    <a:pt x="12832" y="27972"/>
                  </a:lnTo>
                  <a:lnTo>
                    <a:pt x="11439" y="27972"/>
                  </a:lnTo>
                  <a:lnTo>
                    <a:pt x="11439" y="28412"/>
                  </a:lnTo>
                  <a:lnTo>
                    <a:pt x="10522" y="29805"/>
                  </a:lnTo>
                  <a:lnTo>
                    <a:pt x="10522" y="30245"/>
                  </a:lnTo>
                  <a:lnTo>
                    <a:pt x="10082" y="31162"/>
                  </a:lnTo>
                  <a:lnTo>
                    <a:pt x="9606" y="32078"/>
                  </a:lnTo>
                  <a:lnTo>
                    <a:pt x="8689" y="32995"/>
                  </a:lnTo>
                  <a:lnTo>
                    <a:pt x="9166" y="33471"/>
                  </a:lnTo>
                  <a:lnTo>
                    <a:pt x="9166" y="33911"/>
                  </a:lnTo>
                  <a:lnTo>
                    <a:pt x="8249" y="34388"/>
                  </a:lnTo>
                  <a:lnTo>
                    <a:pt x="7773" y="34828"/>
                  </a:lnTo>
                  <a:lnTo>
                    <a:pt x="7333" y="35744"/>
                  </a:lnTo>
                  <a:lnTo>
                    <a:pt x="7333" y="36221"/>
                  </a:lnTo>
                  <a:lnTo>
                    <a:pt x="7333" y="37138"/>
                  </a:lnTo>
                  <a:lnTo>
                    <a:pt x="6416" y="37577"/>
                  </a:lnTo>
                  <a:lnTo>
                    <a:pt x="5940" y="37138"/>
                  </a:lnTo>
                  <a:lnTo>
                    <a:pt x="5023" y="37138"/>
                  </a:lnTo>
                  <a:lnTo>
                    <a:pt x="5500" y="38054"/>
                  </a:lnTo>
                  <a:lnTo>
                    <a:pt x="4583" y="39410"/>
                  </a:lnTo>
                  <a:lnTo>
                    <a:pt x="4583" y="40327"/>
                  </a:lnTo>
                  <a:lnTo>
                    <a:pt x="4583" y="40804"/>
                  </a:lnTo>
                  <a:lnTo>
                    <a:pt x="5023" y="41243"/>
                  </a:lnTo>
                  <a:lnTo>
                    <a:pt x="5023" y="42160"/>
                  </a:lnTo>
                  <a:lnTo>
                    <a:pt x="4583" y="42637"/>
                  </a:lnTo>
                  <a:lnTo>
                    <a:pt x="4583" y="43076"/>
                  </a:lnTo>
                  <a:lnTo>
                    <a:pt x="5500" y="43553"/>
                  </a:lnTo>
                  <a:lnTo>
                    <a:pt x="5940" y="43993"/>
                  </a:lnTo>
                  <a:lnTo>
                    <a:pt x="5940" y="44909"/>
                  </a:lnTo>
                  <a:lnTo>
                    <a:pt x="5940" y="46303"/>
                  </a:lnTo>
                  <a:lnTo>
                    <a:pt x="5940" y="47659"/>
                  </a:lnTo>
                  <a:lnTo>
                    <a:pt x="5023" y="48136"/>
                  </a:lnTo>
                  <a:lnTo>
                    <a:pt x="5023" y="49052"/>
                  </a:lnTo>
                  <a:lnTo>
                    <a:pt x="5023" y="49492"/>
                  </a:lnTo>
                  <a:lnTo>
                    <a:pt x="6416" y="50885"/>
                  </a:lnTo>
                  <a:lnTo>
                    <a:pt x="7773" y="50885"/>
                  </a:lnTo>
                  <a:lnTo>
                    <a:pt x="8249" y="51325"/>
                  </a:lnTo>
                  <a:lnTo>
                    <a:pt x="9606" y="51325"/>
                  </a:lnTo>
                  <a:lnTo>
                    <a:pt x="10082" y="52242"/>
                  </a:lnTo>
                  <a:lnTo>
                    <a:pt x="10522" y="53158"/>
                  </a:lnTo>
                  <a:lnTo>
                    <a:pt x="10999" y="53635"/>
                  </a:lnTo>
                  <a:lnTo>
                    <a:pt x="11439" y="54075"/>
                  </a:lnTo>
                  <a:lnTo>
                    <a:pt x="12832" y="54075"/>
                  </a:lnTo>
                  <a:lnTo>
                    <a:pt x="13272" y="53635"/>
                  </a:lnTo>
                  <a:lnTo>
                    <a:pt x="13748" y="52718"/>
                  </a:lnTo>
                  <a:lnTo>
                    <a:pt x="14188" y="52242"/>
                  </a:lnTo>
                  <a:lnTo>
                    <a:pt x="14665" y="53158"/>
                  </a:lnTo>
                  <a:lnTo>
                    <a:pt x="15105" y="52718"/>
                  </a:lnTo>
                  <a:lnTo>
                    <a:pt x="15581" y="52242"/>
                  </a:lnTo>
                  <a:lnTo>
                    <a:pt x="16498" y="51802"/>
                  </a:lnTo>
                  <a:lnTo>
                    <a:pt x="17854" y="50885"/>
                  </a:lnTo>
                  <a:lnTo>
                    <a:pt x="19247" y="50885"/>
                  </a:lnTo>
                  <a:lnTo>
                    <a:pt x="19247" y="50409"/>
                  </a:lnTo>
                  <a:lnTo>
                    <a:pt x="18771" y="49969"/>
                  </a:lnTo>
                  <a:lnTo>
                    <a:pt x="19687" y="49492"/>
                  </a:lnTo>
                  <a:lnTo>
                    <a:pt x="20164" y="50409"/>
                  </a:lnTo>
                  <a:lnTo>
                    <a:pt x="20604" y="49969"/>
                  </a:lnTo>
                  <a:lnTo>
                    <a:pt x="21520" y="49492"/>
                  </a:lnTo>
                  <a:lnTo>
                    <a:pt x="21997" y="48136"/>
                  </a:lnTo>
                  <a:lnTo>
                    <a:pt x="22437" y="48576"/>
                  </a:lnTo>
                  <a:lnTo>
                    <a:pt x="23830" y="48576"/>
                  </a:lnTo>
                  <a:lnTo>
                    <a:pt x="24270" y="48136"/>
                  </a:lnTo>
                  <a:lnTo>
                    <a:pt x="24746" y="47219"/>
                  </a:lnTo>
                  <a:lnTo>
                    <a:pt x="25186" y="46303"/>
                  </a:lnTo>
                  <a:lnTo>
                    <a:pt x="25663" y="45386"/>
                  </a:lnTo>
                  <a:lnTo>
                    <a:pt x="26103" y="44470"/>
                  </a:lnTo>
                  <a:lnTo>
                    <a:pt x="26579" y="43993"/>
                  </a:lnTo>
                  <a:lnTo>
                    <a:pt x="27019" y="43553"/>
                  </a:lnTo>
                  <a:lnTo>
                    <a:pt x="27496" y="42637"/>
                  </a:lnTo>
                  <a:lnTo>
                    <a:pt x="27496" y="41720"/>
                  </a:lnTo>
                  <a:lnTo>
                    <a:pt x="27936" y="41243"/>
                  </a:lnTo>
                  <a:lnTo>
                    <a:pt x="27936" y="41720"/>
                  </a:lnTo>
                  <a:lnTo>
                    <a:pt x="28412" y="41243"/>
                  </a:lnTo>
                  <a:lnTo>
                    <a:pt x="28852" y="40804"/>
                  </a:lnTo>
                  <a:lnTo>
                    <a:pt x="28412" y="40327"/>
                  </a:lnTo>
                  <a:lnTo>
                    <a:pt x="28852" y="39887"/>
                  </a:lnTo>
                  <a:lnTo>
                    <a:pt x="28412" y="38971"/>
                  </a:lnTo>
                  <a:lnTo>
                    <a:pt x="28852" y="38494"/>
                  </a:lnTo>
                  <a:lnTo>
                    <a:pt x="29329" y="38054"/>
                  </a:lnTo>
                  <a:lnTo>
                    <a:pt x="29329" y="37577"/>
                  </a:lnTo>
                  <a:lnTo>
                    <a:pt x="29769" y="36221"/>
                  </a:lnTo>
                  <a:lnTo>
                    <a:pt x="30685" y="35744"/>
                  </a:lnTo>
                  <a:lnTo>
                    <a:pt x="31162" y="34828"/>
                  </a:lnTo>
                  <a:lnTo>
                    <a:pt x="30685" y="33911"/>
                  </a:lnTo>
                  <a:lnTo>
                    <a:pt x="30245" y="33471"/>
                  </a:lnTo>
                  <a:lnTo>
                    <a:pt x="28852" y="32995"/>
                  </a:lnTo>
                  <a:lnTo>
                    <a:pt x="27019" y="32555"/>
                  </a:lnTo>
                  <a:lnTo>
                    <a:pt x="26579" y="32078"/>
                  </a:lnTo>
                  <a:lnTo>
                    <a:pt x="26103" y="31638"/>
                  </a:lnTo>
                  <a:lnTo>
                    <a:pt x="25663" y="31638"/>
                  </a:lnTo>
                  <a:lnTo>
                    <a:pt x="25186" y="30722"/>
                  </a:lnTo>
                  <a:lnTo>
                    <a:pt x="26103" y="30722"/>
                  </a:lnTo>
                  <a:lnTo>
                    <a:pt x="26579" y="30245"/>
                  </a:lnTo>
                  <a:lnTo>
                    <a:pt x="26579" y="29805"/>
                  </a:lnTo>
                  <a:lnTo>
                    <a:pt x="26579" y="29329"/>
                  </a:lnTo>
                  <a:lnTo>
                    <a:pt x="26103" y="28889"/>
                  </a:lnTo>
                  <a:lnTo>
                    <a:pt x="25663" y="28412"/>
                  </a:lnTo>
                  <a:lnTo>
                    <a:pt x="24746" y="28412"/>
                  </a:lnTo>
                  <a:lnTo>
                    <a:pt x="24746" y="27972"/>
                  </a:lnTo>
                  <a:lnTo>
                    <a:pt x="24746" y="27496"/>
                  </a:lnTo>
                  <a:lnTo>
                    <a:pt x="24270" y="27056"/>
                  </a:lnTo>
                  <a:lnTo>
                    <a:pt x="23830" y="27056"/>
                  </a:lnTo>
                  <a:lnTo>
                    <a:pt x="24746" y="26579"/>
                  </a:lnTo>
                  <a:lnTo>
                    <a:pt x="24270" y="26139"/>
                  </a:lnTo>
                  <a:lnTo>
                    <a:pt x="24270" y="25663"/>
                  </a:lnTo>
                  <a:lnTo>
                    <a:pt x="23830" y="26139"/>
                  </a:lnTo>
                  <a:lnTo>
                    <a:pt x="23353" y="25663"/>
                  </a:lnTo>
                  <a:lnTo>
                    <a:pt x="23353" y="25223"/>
                  </a:lnTo>
                  <a:lnTo>
                    <a:pt x="23353" y="24746"/>
                  </a:lnTo>
                  <a:lnTo>
                    <a:pt x="22913" y="24306"/>
                  </a:lnTo>
                  <a:lnTo>
                    <a:pt x="22913" y="23830"/>
                  </a:lnTo>
                  <a:lnTo>
                    <a:pt x="22437" y="23830"/>
                  </a:lnTo>
                  <a:lnTo>
                    <a:pt x="22437" y="23390"/>
                  </a:lnTo>
                  <a:lnTo>
                    <a:pt x="22437" y="22913"/>
                  </a:lnTo>
                  <a:lnTo>
                    <a:pt x="22913" y="22473"/>
                  </a:lnTo>
                  <a:lnTo>
                    <a:pt x="22437" y="21557"/>
                  </a:lnTo>
                  <a:lnTo>
                    <a:pt x="22913" y="21080"/>
                  </a:lnTo>
                  <a:lnTo>
                    <a:pt x="22913" y="20640"/>
                  </a:lnTo>
                  <a:lnTo>
                    <a:pt x="22913" y="20164"/>
                  </a:lnTo>
                  <a:lnTo>
                    <a:pt x="22437" y="19247"/>
                  </a:lnTo>
                  <a:lnTo>
                    <a:pt x="21520" y="18331"/>
                  </a:lnTo>
                  <a:lnTo>
                    <a:pt x="21080" y="17891"/>
                  </a:lnTo>
                  <a:lnTo>
                    <a:pt x="20164" y="17414"/>
                  </a:lnTo>
                  <a:lnTo>
                    <a:pt x="20164" y="16974"/>
                  </a:lnTo>
                  <a:lnTo>
                    <a:pt x="19687" y="16498"/>
                  </a:lnTo>
                  <a:lnTo>
                    <a:pt x="19247" y="15581"/>
                  </a:lnTo>
                  <a:lnTo>
                    <a:pt x="18771" y="14665"/>
                  </a:lnTo>
                  <a:lnTo>
                    <a:pt x="18771" y="14225"/>
                  </a:lnTo>
                  <a:lnTo>
                    <a:pt x="18771" y="13308"/>
                  </a:lnTo>
                  <a:lnTo>
                    <a:pt x="19247" y="12392"/>
                  </a:lnTo>
                  <a:lnTo>
                    <a:pt x="19247" y="11915"/>
                  </a:lnTo>
                  <a:lnTo>
                    <a:pt x="19247" y="10999"/>
                  </a:lnTo>
                  <a:lnTo>
                    <a:pt x="18331" y="10082"/>
                  </a:lnTo>
                  <a:lnTo>
                    <a:pt x="17414" y="9642"/>
                  </a:lnTo>
                  <a:lnTo>
                    <a:pt x="16938" y="9642"/>
                  </a:lnTo>
                  <a:lnTo>
                    <a:pt x="16938" y="9166"/>
                  </a:lnTo>
                  <a:lnTo>
                    <a:pt x="16498" y="8726"/>
                  </a:lnTo>
                  <a:lnTo>
                    <a:pt x="16021" y="8249"/>
                  </a:lnTo>
                  <a:lnTo>
                    <a:pt x="15581" y="7809"/>
                  </a:lnTo>
                  <a:lnTo>
                    <a:pt x="15581" y="7333"/>
                  </a:lnTo>
                  <a:lnTo>
                    <a:pt x="16021" y="6893"/>
                  </a:lnTo>
                  <a:lnTo>
                    <a:pt x="16021" y="6416"/>
                  </a:lnTo>
                  <a:lnTo>
                    <a:pt x="16498" y="5976"/>
                  </a:lnTo>
                  <a:lnTo>
                    <a:pt x="16021" y="5976"/>
                  </a:lnTo>
                  <a:lnTo>
                    <a:pt x="16021" y="5500"/>
                  </a:lnTo>
                  <a:lnTo>
                    <a:pt x="16021" y="5060"/>
                  </a:lnTo>
                  <a:lnTo>
                    <a:pt x="15581" y="4583"/>
                  </a:lnTo>
                  <a:lnTo>
                    <a:pt x="15581" y="3667"/>
                  </a:lnTo>
                  <a:lnTo>
                    <a:pt x="16021" y="2750"/>
                  </a:lnTo>
                  <a:lnTo>
                    <a:pt x="16021" y="2310"/>
                  </a:lnTo>
                  <a:lnTo>
                    <a:pt x="15581" y="1834"/>
                  </a:lnTo>
                  <a:lnTo>
                    <a:pt x="15105" y="1394"/>
                  </a:lnTo>
                  <a:lnTo>
                    <a:pt x="13272" y="1394"/>
                  </a:lnTo>
                  <a:lnTo>
                    <a:pt x="13748"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321" name="Google Shape;1321;p50"/>
            <p:cNvSpPr/>
            <p:nvPr/>
          </p:nvSpPr>
          <p:spPr>
            <a:xfrm>
              <a:off x="6457440" y="3857204"/>
              <a:ext cx="412533" cy="265205"/>
            </a:xfrm>
            <a:custGeom>
              <a:avLst/>
              <a:gdLst/>
              <a:ahLst/>
              <a:cxnLst/>
              <a:rect l="l" t="t" r="r" b="b"/>
              <a:pathLst>
                <a:path w="25663" h="16498" extrusionOk="0">
                  <a:moveTo>
                    <a:pt x="17854" y="0"/>
                  </a:moveTo>
                  <a:lnTo>
                    <a:pt x="16021" y="917"/>
                  </a:lnTo>
                  <a:lnTo>
                    <a:pt x="15581" y="917"/>
                  </a:lnTo>
                  <a:lnTo>
                    <a:pt x="15104" y="2310"/>
                  </a:lnTo>
                  <a:lnTo>
                    <a:pt x="13748" y="3226"/>
                  </a:lnTo>
                  <a:lnTo>
                    <a:pt x="12831" y="3666"/>
                  </a:lnTo>
                  <a:lnTo>
                    <a:pt x="12355" y="4143"/>
                  </a:lnTo>
                  <a:lnTo>
                    <a:pt x="11438" y="4583"/>
                  </a:lnTo>
                  <a:lnTo>
                    <a:pt x="10522" y="4143"/>
                  </a:lnTo>
                  <a:lnTo>
                    <a:pt x="7332" y="4143"/>
                  </a:lnTo>
                  <a:lnTo>
                    <a:pt x="6416" y="4583"/>
                  </a:lnTo>
                  <a:lnTo>
                    <a:pt x="5499" y="4143"/>
                  </a:lnTo>
                  <a:lnTo>
                    <a:pt x="2273" y="4143"/>
                  </a:lnTo>
                  <a:lnTo>
                    <a:pt x="2273" y="3666"/>
                  </a:lnTo>
                  <a:lnTo>
                    <a:pt x="2273" y="3226"/>
                  </a:lnTo>
                  <a:lnTo>
                    <a:pt x="2273" y="2750"/>
                  </a:lnTo>
                  <a:lnTo>
                    <a:pt x="1833" y="2310"/>
                  </a:lnTo>
                  <a:lnTo>
                    <a:pt x="917" y="2750"/>
                  </a:lnTo>
                  <a:lnTo>
                    <a:pt x="440" y="3666"/>
                  </a:lnTo>
                  <a:lnTo>
                    <a:pt x="0" y="3666"/>
                  </a:lnTo>
                  <a:lnTo>
                    <a:pt x="440" y="4583"/>
                  </a:lnTo>
                  <a:lnTo>
                    <a:pt x="917" y="5499"/>
                  </a:lnTo>
                  <a:lnTo>
                    <a:pt x="1357" y="5976"/>
                  </a:lnTo>
                  <a:lnTo>
                    <a:pt x="1357" y="6416"/>
                  </a:lnTo>
                  <a:lnTo>
                    <a:pt x="2273" y="6416"/>
                  </a:lnTo>
                  <a:lnTo>
                    <a:pt x="2750" y="6892"/>
                  </a:lnTo>
                  <a:lnTo>
                    <a:pt x="2273" y="7332"/>
                  </a:lnTo>
                  <a:lnTo>
                    <a:pt x="2273" y="7809"/>
                  </a:lnTo>
                  <a:lnTo>
                    <a:pt x="1357" y="8249"/>
                  </a:lnTo>
                  <a:lnTo>
                    <a:pt x="1357" y="8725"/>
                  </a:lnTo>
                  <a:lnTo>
                    <a:pt x="1357" y="9642"/>
                  </a:lnTo>
                  <a:lnTo>
                    <a:pt x="1357" y="10082"/>
                  </a:lnTo>
                  <a:lnTo>
                    <a:pt x="917" y="10082"/>
                  </a:lnTo>
                  <a:lnTo>
                    <a:pt x="917" y="10998"/>
                  </a:lnTo>
                  <a:lnTo>
                    <a:pt x="917" y="11475"/>
                  </a:lnTo>
                  <a:lnTo>
                    <a:pt x="1357" y="12391"/>
                  </a:lnTo>
                  <a:lnTo>
                    <a:pt x="2273" y="12831"/>
                  </a:lnTo>
                  <a:lnTo>
                    <a:pt x="2750" y="13308"/>
                  </a:lnTo>
                  <a:lnTo>
                    <a:pt x="3190" y="13748"/>
                  </a:lnTo>
                  <a:lnTo>
                    <a:pt x="3666" y="14224"/>
                  </a:lnTo>
                  <a:lnTo>
                    <a:pt x="4106" y="14664"/>
                  </a:lnTo>
                  <a:lnTo>
                    <a:pt x="4583" y="15141"/>
                  </a:lnTo>
                  <a:lnTo>
                    <a:pt x="4583" y="15581"/>
                  </a:lnTo>
                  <a:lnTo>
                    <a:pt x="4106" y="16057"/>
                  </a:lnTo>
                  <a:lnTo>
                    <a:pt x="5023" y="16497"/>
                  </a:lnTo>
                  <a:lnTo>
                    <a:pt x="6856" y="16497"/>
                  </a:lnTo>
                  <a:lnTo>
                    <a:pt x="7772" y="16057"/>
                  </a:lnTo>
                  <a:lnTo>
                    <a:pt x="8249" y="16497"/>
                  </a:lnTo>
                  <a:lnTo>
                    <a:pt x="9165" y="16057"/>
                  </a:lnTo>
                  <a:lnTo>
                    <a:pt x="8689" y="15581"/>
                  </a:lnTo>
                  <a:lnTo>
                    <a:pt x="9165" y="15581"/>
                  </a:lnTo>
                  <a:lnTo>
                    <a:pt x="10082" y="15141"/>
                  </a:lnTo>
                  <a:lnTo>
                    <a:pt x="10998" y="15141"/>
                  </a:lnTo>
                  <a:lnTo>
                    <a:pt x="11438" y="14664"/>
                  </a:lnTo>
                  <a:lnTo>
                    <a:pt x="11915" y="15581"/>
                  </a:lnTo>
                  <a:lnTo>
                    <a:pt x="13271" y="15581"/>
                  </a:lnTo>
                  <a:lnTo>
                    <a:pt x="13748" y="15141"/>
                  </a:lnTo>
                  <a:lnTo>
                    <a:pt x="15104" y="15141"/>
                  </a:lnTo>
                  <a:lnTo>
                    <a:pt x="15581" y="14664"/>
                  </a:lnTo>
                  <a:lnTo>
                    <a:pt x="17414" y="14664"/>
                  </a:lnTo>
                  <a:lnTo>
                    <a:pt x="17414" y="14224"/>
                  </a:lnTo>
                  <a:lnTo>
                    <a:pt x="16937" y="13748"/>
                  </a:lnTo>
                  <a:lnTo>
                    <a:pt x="16937" y="13308"/>
                  </a:lnTo>
                  <a:lnTo>
                    <a:pt x="17854" y="12831"/>
                  </a:lnTo>
                  <a:lnTo>
                    <a:pt x="18330" y="12831"/>
                  </a:lnTo>
                  <a:lnTo>
                    <a:pt x="18330" y="12391"/>
                  </a:lnTo>
                  <a:lnTo>
                    <a:pt x="18770" y="11915"/>
                  </a:lnTo>
                  <a:lnTo>
                    <a:pt x="18770" y="11475"/>
                  </a:lnTo>
                  <a:lnTo>
                    <a:pt x="19687" y="11475"/>
                  </a:lnTo>
                  <a:lnTo>
                    <a:pt x="20163" y="10998"/>
                  </a:lnTo>
                  <a:lnTo>
                    <a:pt x="21996" y="10998"/>
                  </a:lnTo>
                  <a:lnTo>
                    <a:pt x="21996" y="11475"/>
                  </a:lnTo>
                  <a:lnTo>
                    <a:pt x="23353" y="11475"/>
                  </a:lnTo>
                  <a:lnTo>
                    <a:pt x="24746" y="10998"/>
                  </a:lnTo>
                  <a:lnTo>
                    <a:pt x="24746" y="10558"/>
                  </a:lnTo>
                  <a:lnTo>
                    <a:pt x="24269" y="9642"/>
                  </a:lnTo>
                  <a:lnTo>
                    <a:pt x="23829" y="9642"/>
                  </a:lnTo>
                  <a:lnTo>
                    <a:pt x="23353" y="9165"/>
                  </a:lnTo>
                  <a:lnTo>
                    <a:pt x="23353" y="8725"/>
                  </a:lnTo>
                  <a:lnTo>
                    <a:pt x="22436" y="8725"/>
                  </a:lnTo>
                  <a:lnTo>
                    <a:pt x="21996" y="9642"/>
                  </a:lnTo>
                  <a:lnTo>
                    <a:pt x="21996" y="8249"/>
                  </a:lnTo>
                  <a:lnTo>
                    <a:pt x="21996" y="7809"/>
                  </a:lnTo>
                  <a:lnTo>
                    <a:pt x="22436" y="7332"/>
                  </a:lnTo>
                  <a:lnTo>
                    <a:pt x="22913" y="7332"/>
                  </a:lnTo>
                  <a:lnTo>
                    <a:pt x="22913" y="6892"/>
                  </a:lnTo>
                  <a:lnTo>
                    <a:pt x="23353" y="6416"/>
                  </a:lnTo>
                  <a:lnTo>
                    <a:pt x="22913" y="5976"/>
                  </a:lnTo>
                  <a:lnTo>
                    <a:pt x="22436" y="5059"/>
                  </a:lnTo>
                  <a:lnTo>
                    <a:pt x="23353" y="5059"/>
                  </a:lnTo>
                  <a:lnTo>
                    <a:pt x="22913" y="4143"/>
                  </a:lnTo>
                  <a:lnTo>
                    <a:pt x="22913" y="2750"/>
                  </a:lnTo>
                  <a:lnTo>
                    <a:pt x="25186" y="2750"/>
                  </a:lnTo>
                  <a:lnTo>
                    <a:pt x="25662" y="2310"/>
                  </a:lnTo>
                  <a:lnTo>
                    <a:pt x="25186" y="1393"/>
                  </a:lnTo>
                  <a:lnTo>
                    <a:pt x="22913" y="477"/>
                  </a:lnTo>
                  <a:lnTo>
                    <a:pt x="21520" y="477"/>
                  </a:lnTo>
                  <a:lnTo>
                    <a:pt x="20603" y="917"/>
                  </a:lnTo>
                  <a:lnTo>
                    <a:pt x="20163" y="477"/>
                  </a:lnTo>
                  <a:lnTo>
                    <a:pt x="18770" y="477"/>
                  </a:lnTo>
                  <a:lnTo>
                    <a:pt x="17854"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322" name="Google Shape;1322;p50"/>
            <p:cNvSpPr/>
            <p:nvPr/>
          </p:nvSpPr>
          <p:spPr>
            <a:xfrm>
              <a:off x="6538168" y="4122394"/>
              <a:ext cx="16" cy="16"/>
            </a:xfrm>
            <a:custGeom>
              <a:avLst/>
              <a:gdLst/>
              <a:ahLst/>
              <a:cxnLst/>
              <a:rect l="l" t="t" r="r" b="b"/>
              <a:pathLst>
                <a:path w="1" h="1" extrusionOk="0">
                  <a:moveTo>
                    <a:pt x="1" y="0"/>
                  </a:moveTo>
                  <a:lnTo>
                    <a:pt x="1"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323" name="Google Shape;1323;p50"/>
            <p:cNvSpPr/>
            <p:nvPr/>
          </p:nvSpPr>
          <p:spPr>
            <a:xfrm>
              <a:off x="6339578" y="3503603"/>
              <a:ext cx="566933" cy="427274"/>
            </a:xfrm>
            <a:custGeom>
              <a:avLst/>
              <a:gdLst/>
              <a:ahLst/>
              <a:cxnLst/>
              <a:rect l="l" t="t" r="r" b="b"/>
              <a:pathLst>
                <a:path w="35268" h="26580" extrusionOk="0">
                  <a:moveTo>
                    <a:pt x="19687" y="1"/>
                  </a:moveTo>
                  <a:lnTo>
                    <a:pt x="18330" y="478"/>
                  </a:lnTo>
                  <a:lnTo>
                    <a:pt x="18330" y="917"/>
                  </a:lnTo>
                  <a:lnTo>
                    <a:pt x="18330" y="1394"/>
                  </a:lnTo>
                  <a:lnTo>
                    <a:pt x="16021" y="1394"/>
                  </a:lnTo>
                  <a:lnTo>
                    <a:pt x="15104" y="2311"/>
                  </a:lnTo>
                  <a:lnTo>
                    <a:pt x="14664" y="2750"/>
                  </a:lnTo>
                  <a:lnTo>
                    <a:pt x="13271" y="2311"/>
                  </a:lnTo>
                  <a:lnTo>
                    <a:pt x="12831" y="2311"/>
                  </a:lnTo>
                  <a:lnTo>
                    <a:pt x="11915" y="2750"/>
                  </a:lnTo>
                  <a:lnTo>
                    <a:pt x="11438" y="3227"/>
                  </a:lnTo>
                  <a:lnTo>
                    <a:pt x="10522" y="3227"/>
                  </a:lnTo>
                  <a:lnTo>
                    <a:pt x="9605" y="2750"/>
                  </a:lnTo>
                  <a:lnTo>
                    <a:pt x="9165" y="2750"/>
                  </a:lnTo>
                  <a:lnTo>
                    <a:pt x="8249" y="2311"/>
                  </a:lnTo>
                  <a:lnTo>
                    <a:pt x="6856" y="2750"/>
                  </a:lnTo>
                  <a:lnTo>
                    <a:pt x="5939" y="2750"/>
                  </a:lnTo>
                  <a:lnTo>
                    <a:pt x="6856" y="4144"/>
                  </a:lnTo>
                  <a:lnTo>
                    <a:pt x="6856" y="4583"/>
                  </a:lnTo>
                  <a:lnTo>
                    <a:pt x="6416" y="5060"/>
                  </a:lnTo>
                  <a:lnTo>
                    <a:pt x="5939" y="5500"/>
                  </a:lnTo>
                  <a:lnTo>
                    <a:pt x="5499" y="5977"/>
                  </a:lnTo>
                  <a:lnTo>
                    <a:pt x="5023" y="5977"/>
                  </a:lnTo>
                  <a:lnTo>
                    <a:pt x="4583" y="6416"/>
                  </a:lnTo>
                  <a:lnTo>
                    <a:pt x="4106" y="6893"/>
                  </a:lnTo>
                  <a:lnTo>
                    <a:pt x="4106" y="8250"/>
                  </a:lnTo>
                  <a:lnTo>
                    <a:pt x="3666" y="8726"/>
                  </a:lnTo>
                  <a:lnTo>
                    <a:pt x="3666" y="10083"/>
                  </a:lnTo>
                  <a:lnTo>
                    <a:pt x="3190" y="10559"/>
                  </a:lnTo>
                  <a:lnTo>
                    <a:pt x="2750" y="10999"/>
                  </a:lnTo>
                  <a:lnTo>
                    <a:pt x="2273" y="10999"/>
                  </a:lnTo>
                  <a:lnTo>
                    <a:pt x="2273" y="11476"/>
                  </a:lnTo>
                  <a:lnTo>
                    <a:pt x="1833" y="12392"/>
                  </a:lnTo>
                  <a:lnTo>
                    <a:pt x="1357" y="12832"/>
                  </a:lnTo>
                  <a:lnTo>
                    <a:pt x="917" y="13309"/>
                  </a:lnTo>
                  <a:lnTo>
                    <a:pt x="440" y="13749"/>
                  </a:lnTo>
                  <a:lnTo>
                    <a:pt x="0" y="14665"/>
                  </a:lnTo>
                  <a:lnTo>
                    <a:pt x="0" y="15582"/>
                  </a:lnTo>
                  <a:lnTo>
                    <a:pt x="917" y="15582"/>
                  </a:lnTo>
                  <a:lnTo>
                    <a:pt x="917" y="16058"/>
                  </a:lnTo>
                  <a:lnTo>
                    <a:pt x="917" y="16975"/>
                  </a:lnTo>
                  <a:lnTo>
                    <a:pt x="917" y="17415"/>
                  </a:lnTo>
                  <a:lnTo>
                    <a:pt x="1357" y="17891"/>
                  </a:lnTo>
                  <a:lnTo>
                    <a:pt x="1357" y="19248"/>
                  </a:lnTo>
                  <a:lnTo>
                    <a:pt x="1833" y="19248"/>
                  </a:lnTo>
                  <a:lnTo>
                    <a:pt x="2273" y="18808"/>
                  </a:lnTo>
                  <a:lnTo>
                    <a:pt x="2750" y="18808"/>
                  </a:lnTo>
                  <a:lnTo>
                    <a:pt x="3190" y="19248"/>
                  </a:lnTo>
                  <a:lnTo>
                    <a:pt x="3666" y="19724"/>
                  </a:lnTo>
                  <a:lnTo>
                    <a:pt x="3666" y="20164"/>
                  </a:lnTo>
                  <a:lnTo>
                    <a:pt x="3190" y="21081"/>
                  </a:lnTo>
                  <a:lnTo>
                    <a:pt x="3190" y="21557"/>
                  </a:lnTo>
                  <a:lnTo>
                    <a:pt x="3190" y="21997"/>
                  </a:lnTo>
                  <a:lnTo>
                    <a:pt x="4583" y="21997"/>
                  </a:lnTo>
                  <a:lnTo>
                    <a:pt x="4583" y="21557"/>
                  </a:lnTo>
                  <a:lnTo>
                    <a:pt x="5023" y="21557"/>
                  </a:lnTo>
                  <a:lnTo>
                    <a:pt x="5499" y="21997"/>
                  </a:lnTo>
                  <a:lnTo>
                    <a:pt x="6856" y="22474"/>
                  </a:lnTo>
                  <a:lnTo>
                    <a:pt x="6856" y="21997"/>
                  </a:lnTo>
                  <a:lnTo>
                    <a:pt x="8249" y="21557"/>
                  </a:lnTo>
                  <a:lnTo>
                    <a:pt x="8689" y="21997"/>
                  </a:lnTo>
                  <a:lnTo>
                    <a:pt x="8249" y="22474"/>
                  </a:lnTo>
                  <a:lnTo>
                    <a:pt x="8249" y="22914"/>
                  </a:lnTo>
                  <a:lnTo>
                    <a:pt x="8689" y="22914"/>
                  </a:lnTo>
                  <a:lnTo>
                    <a:pt x="9165" y="23830"/>
                  </a:lnTo>
                  <a:lnTo>
                    <a:pt x="9165" y="24307"/>
                  </a:lnTo>
                  <a:lnTo>
                    <a:pt x="9605" y="24747"/>
                  </a:lnTo>
                  <a:lnTo>
                    <a:pt x="9605" y="25223"/>
                  </a:lnTo>
                  <a:lnTo>
                    <a:pt x="9605" y="25663"/>
                  </a:lnTo>
                  <a:lnTo>
                    <a:pt x="9605" y="26140"/>
                  </a:lnTo>
                  <a:lnTo>
                    <a:pt x="12831" y="26140"/>
                  </a:lnTo>
                  <a:lnTo>
                    <a:pt x="13748" y="26580"/>
                  </a:lnTo>
                  <a:lnTo>
                    <a:pt x="14664" y="26140"/>
                  </a:lnTo>
                  <a:lnTo>
                    <a:pt x="17854" y="26140"/>
                  </a:lnTo>
                  <a:lnTo>
                    <a:pt x="18770" y="26580"/>
                  </a:lnTo>
                  <a:lnTo>
                    <a:pt x="19687" y="26140"/>
                  </a:lnTo>
                  <a:lnTo>
                    <a:pt x="20163" y="25663"/>
                  </a:lnTo>
                  <a:lnTo>
                    <a:pt x="21080" y="25223"/>
                  </a:lnTo>
                  <a:lnTo>
                    <a:pt x="22436" y="24307"/>
                  </a:lnTo>
                  <a:lnTo>
                    <a:pt x="22913" y="22914"/>
                  </a:lnTo>
                  <a:lnTo>
                    <a:pt x="23353" y="22914"/>
                  </a:lnTo>
                  <a:lnTo>
                    <a:pt x="25186" y="21997"/>
                  </a:lnTo>
                  <a:lnTo>
                    <a:pt x="26102" y="22474"/>
                  </a:lnTo>
                  <a:lnTo>
                    <a:pt x="27495" y="22474"/>
                  </a:lnTo>
                  <a:lnTo>
                    <a:pt x="27935" y="22914"/>
                  </a:lnTo>
                  <a:lnTo>
                    <a:pt x="28852" y="22474"/>
                  </a:lnTo>
                  <a:lnTo>
                    <a:pt x="30245" y="22474"/>
                  </a:lnTo>
                  <a:lnTo>
                    <a:pt x="32518" y="23390"/>
                  </a:lnTo>
                  <a:lnTo>
                    <a:pt x="32518" y="22914"/>
                  </a:lnTo>
                  <a:lnTo>
                    <a:pt x="32518" y="21997"/>
                  </a:lnTo>
                  <a:lnTo>
                    <a:pt x="32078" y="21081"/>
                  </a:lnTo>
                  <a:lnTo>
                    <a:pt x="32078" y="20164"/>
                  </a:lnTo>
                  <a:lnTo>
                    <a:pt x="32078" y="19724"/>
                  </a:lnTo>
                  <a:lnTo>
                    <a:pt x="32518" y="19248"/>
                  </a:lnTo>
                  <a:lnTo>
                    <a:pt x="32994" y="18808"/>
                  </a:lnTo>
                  <a:lnTo>
                    <a:pt x="32078" y="18808"/>
                  </a:lnTo>
                  <a:lnTo>
                    <a:pt x="32078" y="18331"/>
                  </a:lnTo>
                  <a:lnTo>
                    <a:pt x="32518" y="17415"/>
                  </a:lnTo>
                  <a:lnTo>
                    <a:pt x="32518" y="16975"/>
                  </a:lnTo>
                  <a:lnTo>
                    <a:pt x="32994" y="16498"/>
                  </a:lnTo>
                  <a:lnTo>
                    <a:pt x="33434" y="16975"/>
                  </a:lnTo>
                  <a:lnTo>
                    <a:pt x="33434" y="17891"/>
                  </a:lnTo>
                  <a:lnTo>
                    <a:pt x="33911" y="17891"/>
                  </a:lnTo>
                  <a:lnTo>
                    <a:pt x="34351" y="17415"/>
                  </a:lnTo>
                  <a:lnTo>
                    <a:pt x="34351" y="16498"/>
                  </a:lnTo>
                  <a:lnTo>
                    <a:pt x="34827" y="16498"/>
                  </a:lnTo>
                  <a:lnTo>
                    <a:pt x="35267" y="15582"/>
                  </a:lnTo>
                  <a:lnTo>
                    <a:pt x="35267" y="13749"/>
                  </a:lnTo>
                  <a:lnTo>
                    <a:pt x="34827" y="14665"/>
                  </a:lnTo>
                  <a:lnTo>
                    <a:pt x="34351" y="13749"/>
                  </a:lnTo>
                  <a:lnTo>
                    <a:pt x="33911" y="13749"/>
                  </a:lnTo>
                  <a:lnTo>
                    <a:pt x="33911" y="13309"/>
                  </a:lnTo>
                  <a:lnTo>
                    <a:pt x="32518" y="13309"/>
                  </a:lnTo>
                  <a:lnTo>
                    <a:pt x="32078" y="13749"/>
                  </a:lnTo>
                  <a:lnTo>
                    <a:pt x="31601" y="14225"/>
                  </a:lnTo>
                  <a:lnTo>
                    <a:pt x="31161" y="13749"/>
                  </a:lnTo>
                  <a:lnTo>
                    <a:pt x="29768" y="13749"/>
                  </a:lnTo>
                  <a:lnTo>
                    <a:pt x="29328" y="13309"/>
                  </a:lnTo>
                  <a:lnTo>
                    <a:pt x="29328" y="12392"/>
                  </a:lnTo>
                  <a:lnTo>
                    <a:pt x="28852" y="10999"/>
                  </a:lnTo>
                  <a:lnTo>
                    <a:pt x="28852" y="10559"/>
                  </a:lnTo>
                  <a:lnTo>
                    <a:pt x="28412" y="10083"/>
                  </a:lnTo>
                  <a:lnTo>
                    <a:pt x="28412" y="9643"/>
                  </a:lnTo>
                  <a:lnTo>
                    <a:pt x="28412" y="9166"/>
                  </a:lnTo>
                  <a:lnTo>
                    <a:pt x="28852" y="9166"/>
                  </a:lnTo>
                  <a:lnTo>
                    <a:pt x="28852" y="8250"/>
                  </a:lnTo>
                  <a:lnTo>
                    <a:pt x="28852" y="7810"/>
                  </a:lnTo>
                  <a:lnTo>
                    <a:pt x="28412" y="6893"/>
                  </a:lnTo>
                  <a:lnTo>
                    <a:pt x="28412" y="6416"/>
                  </a:lnTo>
                  <a:lnTo>
                    <a:pt x="27019" y="5977"/>
                  </a:lnTo>
                  <a:lnTo>
                    <a:pt x="26579" y="5500"/>
                  </a:lnTo>
                  <a:lnTo>
                    <a:pt x="26102" y="5060"/>
                  </a:lnTo>
                  <a:lnTo>
                    <a:pt x="26102" y="4144"/>
                  </a:lnTo>
                  <a:lnTo>
                    <a:pt x="25186" y="3667"/>
                  </a:lnTo>
                  <a:lnTo>
                    <a:pt x="23829" y="3227"/>
                  </a:lnTo>
                  <a:lnTo>
                    <a:pt x="23829" y="1834"/>
                  </a:lnTo>
                  <a:lnTo>
                    <a:pt x="22436" y="917"/>
                  </a:lnTo>
                  <a:lnTo>
                    <a:pt x="21996" y="478"/>
                  </a:lnTo>
                  <a:lnTo>
                    <a:pt x="21520" y="478"/>
                  </a:lnTo>
                  <a:lnTo>
                    <a:pt x="20603"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324" name="Google Shape;1324;p50"/>
            <p:cNvSpPr/>
            <p:nvPr/>
          </p:nvSpPr>
          <p:spPr>
            <a:xfrm>
              <a:off x="6744427" y="4033997"/>
              <a:ext cx="184477" cy="162068"/>
            </a:xfrm>
            <a:custGeom>
              <a:avLst/>
              <a:gdLst/>
              <a:ahLst/>
              <a:cxnLst/>
              <a:rect l="l" t="t" r="r" b="b"/>
              <a:pathLst>
                <a:path w="11476" h="10082" extrusionOk="0">
                  <a:moveTo>
                    <a:pt x="2310" y="0"/>
                  </a:moveTo>
                  <a:lnTo>
                    <a:pt x="1834" y="477"/>
                  </a:lnTo>
                  <a:lnTo>
                    <a:pt x="917" y="477"/>
                  </a:lnTo>
                  <a:lnTo>
                    <a:pt x="917" y="917"/>
                  </a:lnTo>
                  <a:lnTo>
                    <a:pt x="477" y="1393"/>
                  </a:lnTo>
                  <a:lnTo>
                    <a:pt x="477" y="1833"/>
                  </a:lnTo>
                  <a:lnTo>
                    <a:pt x="917" y="1833"/>
                  </a:lnTo>
                  <a:lnTo>
                    <a:pt x="1394" y="2310"/>
                  </a:lnTo>
                  <a:lnTo>
                    <a:pt x="1834" y="2310"/>
                  </a:lnTo>
                  <a:lnTo>
                    <a:pt x="1834" y="2750"/>
                  </a:lnTo>
                  <a:lnTo>
                    <a:pt x="1834" y="3226"/>
                  </a:lnTo>
                  <a:lnTo>
                    <a:pt x="1834" y="3666"/>
                  </a:lnTo>
                  <a:lnTo>
                    <a:pt x="1394" y="4143"/>
                  </a:lnTo>
                  <a:lnTo>
                    <a:pt x="1394" y="4583"/>
                  </a:lnTo>
                  <a:lnTo>
                    <a:pt x="917" y="4583"/>
                  </a:lnTo>
                  <a:lnTo>
                    <a:pt x="917" y="5059"/>
                  </a:lnTo>
                  <a:lnTo>
                    <a:pt x="917" y="5976"/>
                  </a:lnTo>
                  <a:lnTo>
                    <a:pt x="917" y="6416"/>
                  </a:lnTo>
                  <a:lnTo>
                    <a:pt x="477" y="6416"/>
                  </a:lnTo>
                  <a:lnTo>
                    <a:pt x="477" y="6892"/>
                  </a:lnTo>
                  <a:lnTo>
                    <a:pt x="1" y="7332"/>
                  </a:lnTo>
                  <a:lnTo>
                    <a:pt x="477" y="7809"/>
                  </a:lnTo>
                  <a:lnTo>
                    <a:pt x="1834" y="7809"/>
                  </a:lnTo>
                  <a:lnTo>
                    <a:pt x="2310" y="7332"/>
                  </a:lnTo>
                  <a:lnTo>
                    <a:pt x="2310" y="7809"/>
                  </a:lnTo>
                  <a:lnTo>
                    <a:pt x="2310" y="8249"/>
                  </a:lnTo>
                  <a:lnTo>
                    <a:pt x="1834" y="8249"/>
                  </a:lnTo>
                  <a:lnTo>
                    <a:pt x="917" y="9642"/>
                  </a:lnTo>
                  <a:lnTo>
                    <a:pt x="1834" y="10082"/>
                  </a:lnTo>
                  <a:lnTo>
                    <a:pt x="2310" y="9165"/>
                  </a:lnTo>
                  <a:lnTo>
                    <a:pt x="3667" y="8725"/>
                  </a:lnTo>
                  <a:lnTo>
                    <a:pt x="4143" y="8249"/>
                  </a:lnTo>
                  <a:lnTo>
                    <a:pt x="5060" y="7809"/>
                  </a:lnTo>
                  <a:lnTo>
                    <a:pt x="5060" y="7332"/>
                  </a:lnTo>
                  <a:lnTo>
                    <a:pt x="5500" y="6892"/>
                  </a:lnTo>
                  <a:lnTo>
                    <a:pt x="6416" y="5976"/>
                  </a:lnTo>
                  <a:lnTo>
                    <a:pt x="6893" y="5499"/>
                  </a:lnTo>
                  <a:lnTo>
                    <a:pt x="7333" y="5059"/>
                  </a:lnTo>
                  <a:lnTo>
                    <a:pt x="8249" y="4583"/>
                  </a:lnTo>
                  <a:lnTo>
                    <a:pt x="9642" y="4583"/>
                  </a:lnTo>
                  <a:lnTo>
                    <a:pt x="10559" y="4143"/>
                  </a:lnTo>
                  <a:lnTo>
                    <a:pt x="10999" y="4143"/>
                  </a:lnTo>
                  <a:lnTo>
                    <a:pt x="11475" y="3666"/>
                  </a:lnTo>
                  <a:lnTo>
                    <a:pt x="11475" y="2750"/>
                  </a:lnTo>
                  <a:lnTo>
                    <a:pt x="10999" y="2750"/>
                  </a:lnTo>
                  <a:lnTo>
                    <a:pt x="10082" y="2310"/>
                  </a:lnTo>
                  <a:lnTo>
                    <a:pt x="9642" y="2310"/>
                  </a:lnTo>
                  <a:lnTo>
                    <a:pt x="8249" y="1393"/>
                  </a:lnTo>
                  <a:lnTo>
                    <a:pt x="7333" y="1393"/>
                  </a:lnTo>
                  <a:lnTo>
                    <a:pt x="7333" y="917"/>
                  </a:lnTo>
                  <a:lnTo>
                    <a:pt x="7333" y="477"/>
                  </a:lnTo>
                  <a:lnTo>
                    <a:pt x="6893" y="0"/>
                  </a:lnTo>
                  <a:lnTo>
                    <a:pt x="5500" y="477"/>
                  </a:lnTo>
                  <a:lnTo>
                    <a:pt x="4143" y="477"/>
                  </a:lnTo>
                  <a:lnTo>
                    <a:pt x="4143"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325" name="Google Shape;1325;p50"/>
            <p:cNvSpPr/>
            <p:nvPr/>
          </p:nvSpPr>
          <p:spPr>
            <a:xfrm>
              <a:off x="6538168" y="4122394"/>
              <a:ext cx="16" cy="16"/>
            </a:xfrm>
            <a:custGeom>
              <a:avLst/>
              <a:gdLst/>
              <a:ahLst/>
              <a:cxnLst/>
              <a:rect l="l" t="t" r="r" b="b"/>
              <a:pathLst>
                <a:path w="1" h="1" extrusionOk="0">
                  <a:moveTo>
                    <a:pt x="1" y="0"/>
                  </a:move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326" name="Google Shape;1326;p50"/>
            <p:cNvSpPr/>
            <p:nvPr/>
          </p:nvSpPr>
          <p:spPr>
            <a:xfrm>
              <a:off x="6346651" y="4063463"/>
              <a:ext cx="427257" cy="479115"/>
            </a:xfrm>
            <a:custGeom>
              <a:avLst/>
              <a:gdLst/>
              <a:ahLst/>
              <a:cxnLst/>
              <a:rect l="l" t="t" r="r" b="b"/>
              <a:pathLst>
                <a:path w="26579" h="29805" extrusionOk="0">
                  <a:moveTo>
                    <a:pt x="24746" y="0"/>
                  </a:moveTo>
                  <a:lnTo>
                    <a:pt x="23829" y="477"/>
                  </a:lnTo>
                  <a:lnTo>
                    <a:pt x="23829" y="917"/>
                  </a:lnTo>
                  <a:lnTo>
                    <a:pt x="24306" y="1393"/>
                  </a:lnTo>
                  <a:lnTo>
                    <a:pt x="24306" y="1833"/>
                  </a:lnTo>
                  <a:lnTo>
                    <a:pt x="22473" y="1833"/>
                  </a:lnTo>
                  <a:lnTo>
                    <a:pt x="21996" y="2310"/>
                  </a:lnTo>
                  <a:lnTo>
                    <a:pt x="20640" y="2310"/>
                  </a:lnTo>
                  <a:lnTo>
                    <a:pt x="20163" y="2750"/>
                  </a:lnTo>
                  <a:lnTo>
                    <a:pt x="18807" y="2750"/>
                  </a:lnTo>
                  <a:lnTo>
                    <a:pt x="18330" y="1833"/>
                  </a:lnTo>
                  <a:lnTo>
                    <a:pt x="17890" y="2310"/>
                  </a:lnTo>
                  <a:lnTo>
                    <a:pt x="16974" y="2310"/>
                  </a:lnTo>
                  <a:lnTo>
                    <a:pt x="16057" y="2750"/>
                  </a:lnTo>
                  <a:lnTo>
                    <a:pt x="15581" y="2750"/>
                  </a:lnTo>
                  <a:lnTo>
                    <a:pt x="16057" y="3226"/>
                  </a:lnTo>
                  <a:lnTo>
                    <a:pt x="15141" y="3666"/>
                  </a:lnTo>
                  <a:lnTo>
                    <a:pt x="14664" y="3226"/>
                  </a:lnTo>
                  <a:lnTo>
                    <a:pt x="13748" y="3666"/>
                  </a:lnTo>
                  <a:lnTo>
                    <a:pt x="11915" y="3666"/>
                  </a:lnTo>
                  <a:lnTo>
                    <a:pt x="10998" y="4143"/>
                  </a:lnTo>
                  <a:lnTo>
                    <a:pt x="10558" y="4583"/>
                  </a:lnTo>
                  <a:lnTo>
                    <a:pt x="10082" y="5499"/>
                  </a:lnTo>
                  <a:lnTo>
                    <a:pt x="8725" y="5499"/>
                  </a:lnTo>
                  <a:lnTo>
                    <a:pt x="8249" y="5059"/>
                  </a:lnTo>
                  <a:lnTo>
                    <a:pt x="7809" y="5499"/>
                  </a:lnTo>
                  <a:lnTo>
                    <a:pt x="7809" y="5976"/>
                  </a:lnTo>
                  <a:lnTo>
                    <a:pt x="6416" y="5976"/>
                  </a:lnTo>
                  <a:lnTo>
                    <a:pt x="5499" y="6416"/>
                  </a:lnTo>
                  <a:lnTo>
                    <a:pt x="5059" y="6416"/>
                  </a:lnTo>
                  <a:lnTo>
                    <a:pt x="4143" y="6892"/>
                  </a:lnTo>
                  <a:lnTo>
                    <a:pt x="4143" y="6416"/>
                  </a:lnTo>
                  <a:lnTo>
                    <a:pt x="3666" y="6416"/>
                  </a:lnTo>
                  <a:lnTo>
                    <a:pt x="3666" y="6892"/>
                  </a:lnTo>
                  <a:lnTo>
                    <a:pt x="3226" y="6892"/>
                  </a:lnTo>
                  <a:lnTo>
                    <a:pt x="2750" y="7332"/>
                  </a:lnTo>
                  <a:lnTo>
                    <a:pt x="3226" y="7809"/>
                  </a:lnTo>
                  <a:lnTo>
                    <a:pt x="3666" y="8249"/>
                  </a:lnTo>
                  <a:lnTo>
                    <a:pt x="3666" y="8725"/>
                  </a:lnTo>
                  <a:lnTo>
                    <a:pt x="3666" y="9165"/>
                  </a:lnTo>
                  <a:lnTo>
                    <a:pt x="3226" y="9642"/>
                  </a:lnTo>
                  <a:lnTo>
                    <a:pt x="2750" y="10558"/>
                  </a:lnTo>
                  <a:lnTo>
                    <a:pt x="2310" y="10998"/>
                  </a:lnTo>
                  <a:lnTo>
                    <a:pt x="1833" y="10998"/>
                  </a:lnTo>
                  <a:lnTo>
                    <a:pt x="2750" y="11475"/>
                  </a:lnTo>
                  <a:lnTo>
                    <a:pt x="1833" y="12391"/>
                  </a:lnTo>
                  <a:lnTo>
                    <a:pt x="917" y="12391"/>
                  </a:lnTo>
                  <a:lnTo>
                    <a:pt x="477" y="12831"/>
                  </a:lnTo>
                  <a:lnTo>
                    <a:pt x="917" y="13308"/>
                  </a:lnTo>
                  <a:lnTo>
                    <a:pt x="917" y="13748"/>
                  </a:lnTo>
                  <a:lnTo>
                    <a:pt x="0" y="13748"/>
                  </a:lnTo>
                  <a:lnTo>
                    <a:pt x="917" y="14664"/>
                  </a:lnTo>
                  <a:lnTo>
                    <a:pt x="1393" y="15141"/>
                  </a:lnTo>
                  <a:lnTo>
                    <a:pt x="2310" y="15141"/>
                  </a:lnTo>
                  <a:lnTo>
                    <a:pt x="2310" y="15581"/>
                  </a:lnTo>
                  <a:lnTo>
                    <a:pt x="2310" y="16497"/>
                  </a:lnTo>
                  <a:lnTo>
                    <a:pt x="2750" y="16974"/>
                  </a:lnTo>
                  <a:lnTo>
                    <a:pt x="3226" y="16497"/>
                  </a:lnTo>
                  <a:lnTo>
                    <a:pt x="5059" y="16497"/>
                  </a:lnTo>
                  <a:lnTo>
                    <a:pt x="5059" y="16974"/>
                  </a:lnTo>
                  <a:lnTo>
                    <a:pt x="5059" y="17414"/>
                  </a:lnTo>
                  <a:lnTo>
                    <a:pt x="3226" y="17414"/>
                  </a:lnTo>
                  <a:lnTo>
                    <a:pt x="2750" y="17890"/>
                  </a:lnTo>
                  <a:lnTo>
                    <a:pt x="3226" y="18330"/>
                  </a:lnTo>
                  <a:lnTo>
                    <a:pt x="3666" y="18807"/>
                  </a:lnTo>
                  <a:lnTo>
                    <a:pt x="3666" y="19723"/>
                  </a:lnTo>
                  <a:lnTo>
                    <a:pt x="4143" y="19247"/>
                  </a:lnTo>
                  <a:lnTo>
                    <a:pt x="5059" y="19723"/>
                  </a:lnTo>
                  <a:lnTo>
                    <a:pt x="5499" y="19247"/>
                  </a:lnTo>
                  <a:lnTo>
                    <a:pt x="6416" y="19247"/>
                  </a:lnTo>
                  <a:lnTo>
                    <a:pt x="6416" y="19723"/>
                  </a:lnTo>
                  <a:lnTo>
                    <a:pt x="7332" y="19247"/>
                  </a:lnTo>
                  <a:lnTo>
                    <a:pt x="9642" y="19247"/>
                  </a:lnTo>
                  <a:lnTo>
                    <a:pt x="10082" y="19723"/>
                  </a:lnTo>
                  <a:lnTo>
                    <a:pt x="10558" y="19723"/>
                  </a:lnTo>
                  <a:lnTo>
                    <a:pt x="10558" y="19247"/>
                  </a:lnTo>
                  <a:lnTo>
                    <a:pt x="11475" y="19247"/>
                  </a:lnTo>
                  <a:lnTo>
                    <a:pt x="11915" y="19723"/>
                  </a:lnTo>
                  <a:lnTo>
                    <a:pt x="12391" y="20163"/>
                  </a:lnTo>
                  <a:lnTo>
                    <a:pt x="13308" y="20640"/>
                  </a:lnTo>
                  <a:lnTo>
                    <a:pt x="12831" y="21080"/>
                  </a:lnTo>
                  <a:lnTo>
                    <a:pt x="12391" y="21080"/>
                  </a:lnTo>
                  <a:lnTo>
                    <a:pt x="11915" y="21996"/>
                  </a:lnTo>
                  <a:lnTo>
                    <a:pt x="11475" y="21556"/>
                  </a:lnTo>
                  <a:lnTo>
                    <a:pt x="11475" y="20640"/>
                  </a:lnTo>
                  <a:lnTo>
                    <a:pt x="10998" y="20640"/>
                  </a:lnTo>
                  <a:lnTo>
                    <a:pt x="10082" y="21080"/>
                  </a:lnTo>
                  <a:lnTo>
                    <a:pt x="10082" y="20640"/>
                  </a:lnTo>
                  <a:lnTo>
                    <a:pt x="8249" y="20640"/>
                  </a:lnTo>
                  <a:lnTo>
                    <a:pt x="7809" y="21080"/>
                  </a:lnTo>
                  <a:lnTo>
                    <a:pt x="5499" y="21080"/>
                  </a:lnTo>
                  <a:lnTo>
                    <a:pt x="5059" y="21996"/>
                  </a:lnTo>
                  <a:lnTo>
                    <a:pt x="5059" y="22473"/>
                  </a:lnTo>
                  <a:lnTo>
                    <a:pt x="5976" y="23389"/>
                  </a:lnTo>
                  <a:lnTo>
                    <a:pt x="6416" y="23389"/>
                  </a:lnTo>
                  <a:lnTo>
                    <a:pt x="6892" y="23829"/>
                  </a:lnTo>
                  <a:lnTo>
                    <a:pt x="7332" y="24306"/>
                  </a:lnTo>
                  <a:lnTo>
                    <a:pt x="7332" y="24746"/>
                  </a:lnTo>
                  <a:lnTo>
                    <a:pt x="7332" y="25662"/>
                  </a:lnTo>
                  <a:lnTo>
                    <a:pt x="6892" y="26139"/>
                  </a:lnTo>
                  <a:lnTo>
                    <a:pt x="7332" y="26579"/>
                  </a:lnTo>
                  <a:lnTo>
                    <a:pt x="7332" y="27055"/>
                  </a:lnTo>
                  <a:lnTo>
                    <a:pt x="7332" y="27495"/>
                  </a:lnTo>
                  <a:lnTo>
                    <a:pt x="8249" y="28412"/>
                  </a:lnTo>
                  <a:lnTo>
                    <a:pt x="9165" y="28412"/>
                  </a:lnTo>
                  <a:lnTo>
                    <a:pt x="9642" y="27972"/>
                  </a:lnTo>
                  <a:lnTo>
                    <a:pt x="9165" y="27495"/>
                  </a:lnTo>
                  <a:lnTo>
                    <a:pt x="9165" y="27055"/>
                  </a:lnTo>
                  <a:lnTo>
                    <a:pt x="9642" y="26579"/>
                  </a:lnTo>
                  <a:lnTo>
                    <a:pt x="10082" y="27055"/>
                  </a:lnTo>
                  <a:lnTo>
                    <a:pt x="10082" y="27495"/>
                  </a:lnTo>
                  <a:lnTo>
                    <a:pt x="10082" y="27972"/>
                  </a:lnTo>
                  <a:lnTo>
                    <a:pt x="10082" y="28412"/>
                  </a:lnTo>
                  <a:lnTo>
                    <a:pt x="10558" y="28888"/>
                  </a:lnTo>
                  <a:lnTo>
                    <a:pt x="10998" y="28888"/>
                  </a:lnTo>
                  <a:lnTo>
                    <a:pt x="11475" y="29805"/>
                  </a:lnTo>
                  <a:lnTo>
                    <a:pt x="12391" y="29805"/>
                  </a:lnTo>
                  <a:lnTo>
                    <a:pt x="11915" y="28888"/>
                  </a:lnTo>
                  <a:lnTo>
                    <a:pt x="11915" y="28412"/>
                  </a:lnTo>
                  <a:lnTo>
                    <a:pt x="11915" y="27972"/>
                  </a:lnTo>
                  <a:lnTo>
                    <a:pt x="12391" y="27055"/>
                  </a:lnTo>
                  <a:lnTo>
                    <a:pt x="12391" y="28412"/>
                  </a:lnTo>
                  <a:lnTo>
                    <a:pt x="12831" y="27972"/>
                  </a:lnTo>
                  <a:lnTo>
                    <a:pt x="13308" y="29328"/>
                  </a:lnTo>
                  <a:lnTo>
                    <a:pt x="13748" y="28888"/>
                  </a:lnTo>
                  <a:lnTo>
                    <a:pt x="15581" y="28888"/>
                  </a:lnTo>
                  <a:lnTo>
                    <a:pt x="15581" y="28412"/>
                  </a:lnTo>
                  <a:lnTo>
                    <a:pt x="14664" y="27972"/>
                  </a:lnTo>
                  <a:lnTo>
                    <a:pt x="14664" y="27495"/>
                  </a:lnTo>
                  <a:lnTo>
                    <a:pt x="13748" y="27055"/>
                  </a:lnTo>
                  <a:lnTo>
                    <a:pt x="13748" y="26139"/>
                  </a:lnTo>
                  <a:lnTo>
                    <a:pt x="13308" y="26139"/>
                  </a:lnTo>
                  <a:lnTo>
                    <a:pt x="12831" y="25222"/>
                  </a:lnTo>
                  <a:lnTo>
                    <a:pt x="12391" y="24746"/>
                  </a:lnTo>
                  <a:lnTo>
                    <a:pt x="12391" y="23829"/>
                  </a:lnTo>
                  <a:lnTo>
                    <a:pt x="12831" y="23829"/>
                  </a:lnTo>
                  <a:lnTo>
                    <a:pt x="13308" y="24306"/>
                  </a:lnTo>
                  <a:lnTo>
                    <a:pt x="13308" y="24746"/>
                  </a:lnTo>
                  <a:lnTo>
                    <a:pt x="13748" y="25222"/>
                  </a:lnTo>
                  <a:lnTo>
                    <a:pt x="14224" y="25222"/>
                  </a:lnTo>
                  <a:lnTo>
                    <a:pt x="15141" y="24746"/>
                  </a:lnTo>
                  <a:lnTo>
                    <a:pt x="16057" y="23829"/>
                  </a:lnTo>
                  <a:lnTo>
                    <a:pt x="16057" y="22913"/>
                  </a:lnTo>
                  <a:lnTo>
                    <a:pt x="15141" y="23389"/>
                  </a:lnTo>
                  <a:lnTo>
                    <a:pt x="14664" y="23829"/>
                  </a:lnTo>
                  <a:lnTo>
                    <a:pt x="14224" y="22913"/>
                  </a:lnTo>
                  <a:lnTo>
                    <a:pt x="14224" y="22473"/>
                  </a:lnTo>
                  <a:lnTo>
                    <a:pt x="14664" y="21996"/>
                  </a:lnTo>
                  <a:lnTo>
                    <a:pt x="15581" y="21080"/>
                  </a:lnTo>
                  <a:lnTo>
                    <a:pt x="16057" y="21080"/>
                  </a:lnTo>
                  <a:lnTo>
                    <a:pt x="16497" y="21996"/>
                  </a:lnTo>
                  <a:lnTo>
                    <a:pt x="17414" y="22473"/>
                  </a:lnTo>
                  <a:lnTo>
                    <a:pt x="17414" y="21996"/>
                  </a:lnTo>
                  <a:lnTo>
                    <a:pt x="17414" y="21556"/>
                  </a:lnTo>
                  <a:lnTo>
                    <a:pt x="17414" y="20640"/>
                  </a:lnTo>
                  <a:lnTo>
                    <a:pt x="17414" y="19247"/>
                  </a:lnTo>
                  <a:lnTo>
                    <a:pt x="16057" y="19247"/>
                  </a:lnTo>
                  <a:lnTo>
                    <a:pt x="15141" y="18330"/>
                  </a:lnTo>
                  <a:lnTo>
                    <a:pt x="14664" y="18330"/>
                  </a:lnTo>
                  <a:lnTo>
                    <a:pt x="13748" y="17890"/>
                  </a:lnTo>
                  <a:lnTo>
                    <a:pt x="12831" y="17414"/>
                  </a:lnTo>
                  <a:lnTo>
                    <a:pt x="11915" y="17414"/>
                  </a:lnTo>
                  <a:lnTo>
                    <a:pt x="11475" y="16974"/>
                  </a:lnTo>
                  <a:lnTo>
                    <a:pt x="11475" y="16497"/>
                  </a:lnTo>
                  <a:lnTo>
                    <a:pt x="11915" y="16057"/>
                  </a:lnTo>
                  <a:lnTo>
                    <a:pt x="11915" y="15581"/>
                  </a:lnTo>
                  <a:lnTo>
                    <a:pt x="11475" y="15581"/>
                  </a:lnTo>
                  <a:lnTo>
                    <a:pt x="10998" y="14664"/>
                  </a:lnTo>
                  <a:lnTo>
                    <a:pt x="11475" y="13748"/>
                  </a:lnTo>
                  <a:lnTo>
                    <a:pt x="12831" y="13748"/>
                  </a:lnTo>
                  <a:lnTo>
                    <a:pt x="13748" y="14224"/>
                  </a:lnTo>
                  <a:lnTo>
                    <a:pt x="13748" y="14664"/>
                  </a:lnTo>
                  <a:lnTo>
                    <a:pt x="13748" y="15141"/>
                  </a:lnTo>
                  <a:lnTo>
                    <a:pt x="14224" y="15141"/>
                  </a:lnTo>
                  <a:lnTo>
                    <a:pt x="14664" y="14224"/>
                  </a:lnTo>
                  <a:lnTo>
                    <a:pt x="14224" y="14224"/>
                  </a:lnTo>
                  <a:lnTo>
                    <a:pt x="12391" y="12831"/>
                  </a:lnTo>
                  <a:lnTo>
                    <a:pt x="11915" y="11915"/>
                  </a:lnTo>
                  <a:lnTo>
                    <a:pt x="10998" y="11475"/>
                  </a:lnTo>
                  <a:lnTo>
                    <a:pt x="10558" y="10998"/>
                  </a:lnTo>
                  <a:lnTo>
                    <a:pt x="10082" y="10082"/>
                  </a:lnTo>
                  <a:lnTo>
                    <a:pt x="10082" y="9642"/>
                  </a:lnTo>
                  <a:lnTo>
                    <a:pt x="10082" y="9165"/>
                  </a:lnTo>
                  <a:lnTo>
                    <a:pt x="9642" y="8725"/>
                  </a:lnTo>
                  <a:lnTo>
                    <a:pt x="10082" y="8249"/>
                  </a:lnTo>
                  <a:lnTo>
                    <a:pt x="10998" y="7809"/>
                  </a:lnTo>
                  <a:lnTo>
                    <a:pt x="11475" y="7332"/>
                  </a:lnTo>
                  <a:lnTo>
                    <a:pt x="11475" y="8725"/>
                  </a:lnTo>
                  <a:lnTo>
                    <a:pt x="12391" y="9165"/>
                  </a:lnTo>
                  <a:lnTo>
                    <a:pt x="12831" y="10082"/>
                  </a:lnTo>
                  <a:lnTo>
                    <a:pt x="13308" y="10998"/>
                  </a:lnTo>
                  <a:lnTo>
                    <a:pt x="14224" y="11475"/>
                  </a:lnTo>
                  <a:lnTo>
                    <a:pt x="15141" y="11915"/>
                  </a:lnTo>
                  <a:lnTo>
                    <a:pt x="15141" y="11475"/>
                  </a:lnTo>
                  <a:lnTo>
                    <a:pt x="14224" y="10998"/>
                  </a:lnTo>
                  <a:lnTo>
                    <a:pt x="13748" y="10558"/>
                  </a:lnTo>
                  <a:lnTo>
                    <a:pt x="13748" y="10082"/>
                  </a:lnTo>
                  <a:lnTo>
                    <a:pt x="13748" y="9165"/>
                  </a:lnTo>
                  <a:lnTo>
                    <a:pt x="14224" y="10082"/>
                  </a:lnTo>
                  <a:lnTo>
                    <a:pt x="14664" y="10082"/>
                  </a:lnTo>
                  <a:lnTo>
                    <a:pt x="15141" y="10558"/>
                  </a:lnTo>
                  <a:lnTo>
                    <a:pt x="16974" y="10998"/>
                  </a:lnTo>
                  <a:lnTo>
                    <a:pt x="16974" y="10558"/>
                  </a:lnTo>
                  <a:lnTo>
                    <a:pt x="16057" y="10558"/>
                  </a:lnTo>
                  <a:lnTo>
                    <a:pt x="15581" y="9642"/>
                  </a:lnTo>
                  <a:lnTo>
                    <a:pt x="15141" y="9165"/>
                  </a:lnTo>
                  <a:lnTo>
                    <a:pt x="16057" y="9165"/>
                  </a:lnTo>
                  <a:lnTo>
                    <a:pt x="16057" y="10082"/>
                  </a:lnTo>
                  <a:lnTo>
                    <a:pt x="17414" y="10082"/>
                  </a:lnTo>
                  <a:lnTo>
                    <a:pt x="18330" y="9642"/>
                  </a:lnTo>
                  <a:lnTo>
                    <a:pt x="18807" y="9165"/>
                  </a:lnTo>
                  <a:lnTo>
                    <a:pt x="18330" y="9165"/>
                  </a:lnTo>
                  <a:lnTo>
                    <a:pt x="16974" y="8725"/>
                  </a:lnTo>
                  <a:lnTo>
                    <a:pt x="16057" y="8249"/>
                  </a:lnTo>
                  <a:lnTo>
                    <a:pt x="15581" y="7809"/>
                  </a:lnTo>
                  <a:lnTo>
                    <a:pt x="15141" y="7332"/>
                  </a:lnTo>
                  <a:lnTo>
                    <a:pt x="15141" y="6892"/>
                  </a:lnTo>
                  <a:lnTo>
                    <a:pt x="16974" y="6892"/>
                  </a:lnTo>
                  <a:lnTo>
                    <a:pt x="17414" y="6416"/>
                  </a:lnTo>
                  <a:lnTo>
                    <a:pt x="17414" y="5976"/>
                  </a:lnTo>
                  <a:lnTo>
                    <a:pt x="17414" y="5499"/>
                  </a:lnTo>
                  <a:lnTo>
                    <a:pt x="17890" y="5059"/>
                  </a:lnTo>
                  <a:lnTo>
                    <a:pt x="18330" y="5499"/>
                  </a:lnTo>
                  <a:lnTo>
                    <a:pt x="18807" y="5976"/>
                  </a:lnTo>
                  <a:lnTo>
                    <a:pt x="19723" y="5976"/>
                  </a:lnTo>
                  <a:lnTo>
                    <a:pt x="20163" y="5499"/>
                  </a:lnTo>
                  <a:lnTo>
                    <a:pt x="19723" y="5059"/>
                  </a:lnTo>
                  <a:lnTo>
                    <a:pt x="21080" y="5059"/>
                  </a:lnTo>
                  <a:lnTo>
                    <a:pt x="22473" y="5499"/>
                  </a:lnTo>
                  <a:lnTo>
                    <a:pt x="23829" y="5059"/>
                  </a:lnTo>
                  <a:lnTo>
                    <a:pt x="24306" y="5499"/>
                  </a:lnTo>
                  <a:lnTo>
                    <a:pt x="24746" y="5499"/>
                  </a:lnTo>
                  <a:lnTo>
                    <a:pt x="25222" y="5059"/>
                  </a:lnTo>
                  <a:lnTo>
                    <a:pt x="25222" y="4583"/>
                  </a:lnTo>
                  <a:lnTo>
                    <a:pt x="25662" y="4583"/>
                  </a:lnTo>
                  <a:lnTo>
                    <a:pt x="25662" y="4143"/>
                  </a:lnTo>
                  <a:lnTo>
                    <a:pt x="25662" y="3226"/>
                  </a:lnTo>
                  <a:lnTo>
                    <a:pt x="25662" y="2750"/>
                  </a:lnTo>
                  <a:lnTo>
                    <a:pt x="26139" y="2750"/>
                  </a:lnTo>
                  <a:lnTo>
                    <a:pt x="26139" y="2310"/>
                  </a:lnTo>
                  <a:lnTo>
                    <a:pt x="26579" y="1833"/>
                  </a:lnTo>
                  <a:lnTo>
                    <a:pt x="26579" y="1393"/>
                  </a:lnTo>
                  <a:lnTo>
                    <a:pt x="26579" y="917"/>
                  </a:lnTo>
                  <a:lnTo>
                    <a:pt x="26579" y="477"/>
                  </a:lnTo>
                  <a:lnTo>
                    <a:pt x="26139" y="477"/>
                  </a:lnTo>
                  <a:lnTo>
                    <a:pt x="25662"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327" name="Google Shape;1327;p50"/>
            <p:cNvSpPr/>
            <p:nvPr/>
          </p:nvSpPr>
          <p:spPr>
            <a:xfrm>
              <a:off x="6295372" y="4048722"/>
              <a:ext cx="110226" cy="235740"/>
            </a:xfrm>
            <a:custGeom>
              <a:avLst/>
              <a:gdLst/>
              <a:ahLst/>
              <a:cxnLst/>
              <a:rect l="l" t="t" r="r" b="b"/>
              <a:pathLst>
                <a:path w="6857" h="14665" extrusionOk="0">
                  <a:moveTo>
                    <a:pt x="1834" y="1"/>
                  </a:moveTo>
                  <a:lnTo>
                    <a:pt x="917" y="477"/>
                  </a:lnTo>
                  <a:lnTo>
                    <a:pt x="441" y="917"/>
                  </a:lnTo>
                  <a:lnTo>
                    <a:pt x="1" y="1394"/>
                  </a:lnTo>
                  <a:lnTo>
                    <a:pt x="1" y="1834"/>
                  </a:lnTo>
                  <a:lnTo>
                    <a:pt x="1" y="2310"/>
                  </a:lnTo>
                  <a:lnTo>
                    <a:pt x="1" y="2750"/>
                  </a:lnTo>
                  <a:lnTo>
                    <a:pt x="1" y="3667"/>
                  </a:lnTo>
                  <a:lnTo>
                    <a:pt x="917" y="4143"/>
                  </a:lnTo>
                  <a:lnTo>
                    <a:pt x="917" y="4583"/>
                  </a:lnTo>
                  <a:lnTo>
                    <a:pt x="917" y="5060"/>
                  </a:lnTo>
                  <a:lnTo>
                    <a:pt x="441" y="5060"/>
                  </a:lnTo>
                  <a:lnTo>
                    <a:pt x="441" y="5500"/>
                  </a:lnTo>
                  <a:lnTo>
                    <a:pt x="441" y="5976"/>
                  </a:lnTo>
                  <a:lnTo>
                    <a:pt x="441" y="6416"/>
                  </a:lnTo>
                  <a:lnTo>
                    <a:pt x="441" y="6893"/>
                  </a:lnTo>
                  <a:lnTo>
                    <a:pt x="441" y="7333"/>
                  </a:lnTo>
                  <a:lnTo>
                    <a:pt x="441" y="8726"/>
                  </a:lnTo>
                  <a:lnTo>
                    <a:pt x="1" y="9166"/>
                  </a:lnTo>
                  <a:lnTo>
                    <a:pt x="1" y="9642"/>
                  </a:lnTo>
                  <a:lnTo>
                    <a:pt x="1" y="10082"/>
                  </a:lnTo>
                  <a:lnTo>
                    <a:pt x="441" y="10559"/>
                  </a:lnTo>
                  <a:lnTo>
                    <a:pt x="1" y="10999"/>
                  </a:lnTo>
                  <a:lnTo>
                    <a:pt x="441" y="11475"/>
                  </a:lnTo>
                  <a:lnTo>
                    <a:pt x="917" y="11475"/>
                  </a:lnTo>
                  <a:lnTo>
                    <a:pt x="917" y="11915"/>
                  </a:lnTo>
                  <a:lnTo>
                    <a:pt x="441" y="11915"/>
                  </a:lnTo>
                  <a:lnTo>
                    <a:pt x="441" y="12832"/>
                  </a:lnTo>
                  <a:lnTo>
                    <a:pt x="1357" y="12832"/>
                  </a:lnTo>
                  <a:lnTo>
                    <a:pt x="1834" y="13308"/>
                  </a:lnTo>
                  <a:lnTo>
                    <a:pt x="2750" y="13308"/>
                  </a:lnTo>
                  <a:lnTo>
                    <a:pt x="2750" y="13748"/>
                  </a:lnTo>
                  <a:lnTo>
                    <a:pt x="3667" y="14665"/>
                  </a:lnTo>
                  <a:lnTo>
                    <a:pt x="4107" y="14665"/>
                  </a:lnTo>
                  <a:lnTo>
                    <a:pt x="4107" y="14225"/>
                  </a:lnTo>
                  <a:lnTo>
                    <a:pt x="3667" y="13748"/>
                  </a:lnTo>
                  <a:lnTo>
                    <a:pt x="4107" y="13308"/>
                  </a:lnTo>
                  <a:lnTo>
                    <a:pt x="5023" y="13308"/>
                  </a:lnTo>
                  <a:lnTo>
                    <a:pt x="5940" y="12392"/>
                  </a:lnTo>
                  <a:lnTo>
                    <a:pt x="5023" y="11915"/>
                  </a:lnTo>
                  <a:lnTo>
                    <a:pt x="5500" y="11915"/>
                  </a:lnTo>
                  <a:lnTo>
                    <a:pt x="5940" y="11475"/>
                  </a:lnTo>
                  <a:lnTo>
                    <a:pt x="6416" y="10559"/>
                  </a:lnTo>
                  <a:lnTo>
                    <a:pt x="6856" y="10082"/>
                  </a:lnTo>
                  <a:lnTo>
                    <a:pt x="6856" y="9642"/>
                  </a:lnTo>
                  <a:lnTo>
                    <a:pt x="6856" y="9166"/>
                  </a:lnTo>
                  <a:lnTo>
                    <a:pt x="6416" y="8726"/>
                  </a:lnTo>
                  <a:lnTo>
                    <a:pt x="5940" y="8249"/>
                  </a:lnTo>
                  <a:lnTo>
                    <a:pt x="5500" y="7809"/>
                  </a:lnTo>
                  <a:lnTo>
                    <a:pt x="5500" y="6893"/>
                  </a:lnTo>
                  <a:lnTo>
                    <a:pt x="5023" y="6893"/>
                  </a:lnTo>
                  <a:lnTo>
                    <a:pt x="4583" y="5976"/>
                  </a:lnTo>
                  <a:lnTo>
                    <a:pt x="4583" y="5500"/>
                  </a:lnTo>
                  <a:lnTo>
                    <a:pt x="4107" y="5060"/>
                  </a:lnTo>
                  <a:lnTo>
                    <a:pt x="4107" y="3667"/>
                  </a:lnTo>
                  <a:lnTo>
                    <a:pt x="4107" y="3227"/>
                  </a:lnTo>
                  <a:lnTo>
                    <a:pt x="4583" y="2750"/>
                  </a:lnTo>
                  <a:lnTo>
                    <a:pt x="4583" y="2310"/>
                  </a:lnTo>
                  <a:lnTo>
                    <a:pt x="4107" y="1394"/>
                  </a:lnTo>
                  <a:lnTo>
                    <a:pt x="4107" y="917"/>
                  </a:lnTo>
                  <a:lnTo>
                    <a:pt x="2750" y="917"/>
                  </a:lnTo>
                  <a:lnTo>
                    <a:pt x="2274" y="477"/>
                  </a:lnTo>
                  <a:lnTo>
                    <a:pt x="1834"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328" name="Google Shape;1328;p50"/>
            <p:cNvSpPr/>
            <p:nvPr/>
          </p:nvSpPr>
          <p:spPr>
            <a:xfrm>
              <a:off x="5897596" y="3702804"/>
              <a:ext cx="640589" cy="478537"/>
            </a:xfrm>
            <a:custGeom>
              <a:avLst/>
              <a:gdLst/>
              <a:ahLst/>
              <a:cxnLst/>
              <a:rect l="l" t="t" r="r" b="b"/>
              <a:pathLst>
                <a:path w="39850" h="29769" extrusionOk="0">
                  <a:moveTo>
                    <a:pt x="10522" y="0"/>
                  </a:moveTo>
                  <a:lnTo>
                    <a:pt x="9605" y="440"/>
                  </a:lnTo>
                  <a:lnTo>
                    <a:pt x="8689" y="440"/>
                  </a:lnTo>
                  <a:lnTo>
                    <a:pt x="8249" y="917"/>
                  </a:lnTo>
                  <a:lnTo>
                    <a:pt x="5939" y="917"/>
                  </a:lnTo>
                  <a:lnTo>
                    <a:pt x="5499" y="1833"/>
                  </a:lnTo>
                  <a:lnTo>
                    <a:pt x="4106" y="1833"/>
                  </a:lnTo>
                  <a:lnTo>
                    <a:pt x="4106" y="2273"/>
                  </a:lnTo>
                  <a:lnTo>
                    <a:pt x="3666" y="1833"/>
                  </a:lnTo>
                  <a:lnTo>
                    <a:pt x="3190" y="2273"/>
                  </a:lnTo>
                  <a:lnTo>
                    <a:pt x="2273" y="2273"/>
                  </a:lnTo>
                  <a:lnTo>
                    <a:pt x="1833" y="1357"/>
                  </a:lnTo>
                  <a:lnTo>
                    <a:pt x="1356" y="1357"/>
                  </a:lnTo>
                  <a:lnTo>
                    <a:pt x="440" y="1833"/>
                  </a:lnTo>
                  <a:lnTo>
                    <a:pt x="440" y="2273"/>
                  </a:lnTo>
                  <a:lnTo>
                    <a:pt x="440" y="2750"/>
                  </a:lnTo>
                  <a:lnTo>
                    <a:pt x="917" y="3190"/>
                  </a:lnTo>
                  <a:lnTo>
                    <a:pt x="917" y="3666"/>
                  </a:lnTo>
                  <a:lnTo>
                    <a:pt x="440" y="3666"/>
                  </a:lnTo>
                  <a:lnTo>
                    <a:pt x="0" y="4106"/>
                  </a:lnTo>
                  <a:lnTo>
                    <a:pt x="917" y="4583"/>
                  </a:lnTo>
                  <a:lnTo>
                    <a:pt x="917" y="5499"/>
                  </a:lnTo>
                  <a:lnTo>
                    <a:pt x="1356" y="5499"/>
                  </a:lnTo>
                  <a:lnTo>
                    <a:pt x="1833" y="5023"/>
                  </a:lnTo>
                  <a:lnTo>
                    <a:pt x="1833" y="5499"/>
                  </a:lnTo>
                  <a:lnTo>
                    <a:pt x="1833" y="5939"/>
                  </a:lnTo>
                  <a:lnTo>
                    <a:pt x="1833" y="6416"/>
                  </a:lnTo>
                  <a:lnTo>
                    <a:pt x="1356" y="7332"/>
                  </a:lnTo>
                  <a:lnTo>
                    <a:pt x="917" y="7332"/>
                  </a:lnTo>
                  <a:lnTo>
                    <a:pt x="440" y="7772"/>
                  </a:lnTo>
                  <a:lnTo>
                    <a:pt x="917" y="8249"/>
                  </a:lnTo>
                  <a:lnTo>
                    <a:pt x="917" y="8689"/>
                  </a:lnTo>
                  <a:lnTo>
                    <a:pt x="917" y="9605"/>
                  </a:lnTo>
                  <a:lnTo>
                    <a:pt x="1356" y="10082"/>
                  </a:lnTo>
                  <a:lnTo>
                    <a:pt x="1833" y="10522"/>
                  </a:lnTo>
                  <a:lnTo>
                    <a:pt x="2273" y="10998"/>
                  </a:lnTo>
                  <a:lnTo>
                    <a:pt x="2750" y="10082"/>
                  </a:lnTo>
                  <a:lnTo>
                    <a:pt x="3190" y="9605"/>
                  </a:lnTo>
                  <a:lnTo>
                    <a:pt x="3666" y="8689"/>
                  </a:lnTo>
                  <a:lnTo>
                    <a:pt x="3190" y="7772"/>
                  </a:lnTo>
                  <a:lnTo>
                    <a:pt x="4106" y="7772"/>
                  </a:lnTo>
                  <a:lnTo>
                    <a:pt x="4583" y="8249"/>
                  </a:lnTo>
                  <a:lnTo>
                    <a:pt x="5023" y="8689"/>
                  </a:lnTo>
                  <a:lnTo>
                    <a:pt x="5499" y="9165"/>
                  </a:lnTo>
                  <a:lnTo>
                    <a:pt x="5939" y="10082"/>
                  </a:lnTo>
                  <a:lnTo>
                    <a:pt x="5499" y="11438"/>
                  </a:lnTo>
                  <a:lnTo>
                    <a:pt x="5499" y="11915"/>
                  </a:lnTo>
                  <a:lnTo>
                    <a:pt x="5499" y="12831"/>
                  </a:lnTo>
                  <a:lnTo>
                    <a:pt x="6856" y="12831"/>
                  </a:lnTo>
                  <a:lnTo>
                    <a:pt x="6856" y="13271"/>
                  </a:lnTo>
                  <a:lnTo>
                    <a:pt x="7332" y="13271"/>
                  </a:lnTo>
                  <a:lnTo>
                    <a:pt x="7772" y="13748"/>
                  </a:lnTo>
                  <a:lnTo>
                    <a:pt x="8249" y="14188"/>
                  </a:lnTo>
                  <a:lnTo>
                    <a:pt x="6856" y="14188"/>
                  </a:lnTo>
                  <a:lnTo>
                    <a:pt x="7332" y="14664"/>
                  </a:lnTo>
                  <a:lnTo>
                    <a:pt x="7772" y="15104"/>
                  </a:lnTo>
                  <a:lnTo>
                    <a:pt x="8249" y="16021"/>
                  </a:lnTo>
                  <a:lnTo>
                    <a:pt x="8689" y="16021"/>
                  </a:lnTo>
                  <a:lnTo>
                    <a:pt x="10082" y="16937"/>
                  </a:lnTo>
                  <a:lnTo>
                    <a:pt x="10082" y="17414"/>
                  </a:lnTo>
                  <a:lnTo>
                    <a:pt x="10998" y="17854"/>
                  </a:lnTo>
                  <a:lnTo>
                    <a:pt x="11915" y="17414"/>
                  </a:lnTo>
                  <a:lnTo>
                    <a:pt x="12355" y="17414"/>
                  </a:lnTo>
                  <a:lnTo>
                    <a:pt x="13748" y="18330"/>
                  </a:lnTo>
                  <a:lnTo>
                    <a:pt x="14664" y="19247"/>
                  </a:lnTo>
                  <a:lnTo>
                    <a:pt x="15104" y="20163"/>
                  </a:lnTo>
                  <a:lnTo>
                    <a:pt x="16021" y="19687"/>
                  </a:lnTo>
                  <a:lnTo>
                    <a:pt x="16497" y="20603"/>
                  </a:lnTo>
                  <a:lnTo>
                    <a:pt x="17854" y="21080"/>
                  </a:lnTo>
                  <a:lnTo>
                    <a:pt x="18330" y="21080"/>
                  </a:lnTo>
                  <a:lnTo>
                    <a:pt x="18770" y="21996"/>
                  </a:lnTo>
                  <a:lnTo>
                    <a:pt x="19247" y="21996"/>
                  </a:lnTo>
                  <a:lnTo>
                    <a:pt x="19687" y="22436"/>
                  </a:lnTo>
                  <a:lnTo>
                    <a:pt x="21080" y="22436"/>
                  </a:lnTo>
                  <a:lnTo>
                    <a:pt x="21996" y="22913"/>
                  </a:lnTo>
                  <a:lnTo>
                    <a:pt x="21996" y="23353"/>
                  </a:lnTo>
                  <a:lnTo>
                    <a:pt x="22436" y="23829"/>
                  </a:lnTo>
                  <a:lnTo>
                    <a:pt x="22913" y="23829"/>
                  </a:lnTo>
                  <a:lnTo>
                    <a:pt x="22913" y="24746"/>
                  </a:lnTo>
                  <a:lnTo>
                    <a:pt x="23829" y="24746"/>
                  </a:lnTo>
                  <a:lnTo>
                    <a:pt x="23829" y="25186"/>
                  </a:lnTo>
                  <a:lnTo>
                    <a:pt x="24746" y="25186"/>
                  </a:lnTo>
                  <a:lnTo>
                    <a:pt x="24746" y="24269"/>
                  </a:lnTo>
                  <a:lnTo>
                    <a:pt x="24746" y="23829"/>
                  </a:lnTo>
                  <a:lnTo>
                    <a:pt x="24746" y="23353"/>
                  </a:lnTo>
                  <a:lnTo>
                    <a:pt x="24746" y="22913"/>
                  </a:lnTo>
                  <a:lnTo>
                    <a:pt x="25186" y="22436"/>
                  </a:lnTo>
                  <a:lnTo>
                    <a:pt x="25662" y="21996"/>
                  </a:lnTo>
                  <a:lnTo>
                    <a:pt x="26579" y="21520"/>
                  </a:lnTo>
                  <a:lnTo>
                    <a:pt x="27019" y="21996"/>
                  </a:lnTo>
                  <a:lnTo>
                    <a:pt x="27495" y="22436"/>
                  </a:lnTo>
                  <a:lnTo>
                    <a:pt x="28852" y="22436"/>
                  </a:lnTo>
                  <a:lnTo>
                    <a:pt x="28852" y="22913"/>
                  </a:lnTo>
                  <a:lnTo>
                    <a:pt x="29328" y="23829"/>
                  </a:lnTo>
                  <a:lnTo>
                    <a:pt x="29328" y="24269"/>
                  </a:lnTo>
                  <a:lnTo>
                    <a:pt x="28852" y="24746"/>
                  </a:lnTo>
                  <a:lnTo>
                    <a:pt x="28852" y="25186"/>
                  </a:lnTo>
                  <a:lnTo>
                    <a:pt x="28852" y="26579"/>
                  </a:lnTo>
                  <a:lnTo>
                    <a:pt x="29328" y="27019"/>
                  </a:lnTo>
                  <a:lnTo>
                    <a:pt x="29328" y="27495"/>
                  </a:lnTo>
                  <a:lnTo>
                    <a:pt x="29768" y="28412"/>
                  </a:lnTo>
                  <a:lnTo>
                    <a:pt x="30245" y="28412"/>
                  </a:lnTo>
                  <a:lnTo>
                    <a:pt x="30245" y="29328"/>
                  </a:lnTo>
                  <a:lnTo>
                    <a:pt x="30685" y="29768"/>
                  </a:lnTo>
                  <a:lnTo>
                    <a:pt x="31161" y="29328"/>
                  </a:lnTo>
                  <a:lnTo>
                    <a:pt x="31601" y="29328"/>
                  </a:lnTo>
                  <a:lnTo>
                    <a:pt x="31601" y="28852"/>
                  </a:lnTo>
                  <a:lnTo>
                    <a:pt x="31601" y="28412"/>
                  </a:lnTo>
                  <a:lnTo>
                    <a:pt x="32078" y="28852"/>
                  </a:lnTo>
                  <a:lnTo>
                    <a:pt x="32078" y="29328"/>
                  </a:lnTo>
                  <a:lnTo>
                    <a:pt x="32994" y="28852"/>
                  </a:lnTo>
                  <a:lnTo>
                    <a:pt x="33434" y="28852"/>
                  </a:lnTo>
                  <a:lnTo>
                    <a:pt x="34351" y="28412"/>
                  </a:lnTo>
                  <a:lnTo>
                    <a:pt x="35744" y="28412"/>
                  </a:lnTo>
                  <a:lnTo>
                    <a:pt x="35744" y="27935"/>
                  </a:lnTo>
                  <a:lnTo>
                    <a:pt x="36184" y="27495"/>
                  </a:lnTo>
                  <a:lnTo>
                    <a:pt x="36660" y="27935"/>
                  </a:lnTo>
                  <a:lnTo>
                    <a:pt x="38017" y="27935"/>
                  </a:lnTo>
                  <a:lnTo>
                    <a:pt x="38493" y="27019"/>
                  </a:lnTo>
                  <a:lnTo>
                    <a:pt x="38933" y="26579"/>
                  </a:lnTo>
                  <a:lnTo>
                    <a:pt x="39850" y="26102"/>
                  </a:lnTo>
                  <a:lnTo>
                    <a:pt x="38933" y="25662"/>
                  </a:lnTo>
                  <a:lnTo>
                    <a:pt x="39410" y="25186"/>
                  </a:lnTo>
                  <a:lnTo>
                    <a:pt x="39410" y="24746"/>
                  </a:lnTo>
                  <a:lnTo>
                    <a:pt x="38933" y="24269"/>
                  </a:lnTo>
                  <a:lnTo>
                    <a:pt x="38493" y="23829"/>
                  </a:lnTo>
                  <a:lnTo>
                    <a:pt x="38017" y="23353"/>
                  </a:lnTo>
                  <a:lnTo>
                    <a:pt x="37577" y="22913"/>
                  </a:lnTo>
                  <a:lnTo>
                    <a:pt x="37100" y="22436"/>
                  </a:lnTo>
                  <a:lnTo>
                    <a:pt x="36184" y="21996"/>
                  </a:lnTo>
                  <a:lnTo>
                    <a:pt x="35744" y="21080"/>
                  </a:lnTo>
                  <a:lnTo>
                    <a:pt x="35744" y="20603"/>
                  </a:lnTo>
                  <a:lnTo>
                    <a:pt x="35744" y="19687"/>
                  </a:lnTo>
                  <a:lnTo>
                    <a:pt x="36184" y="19247"/>
                  </a:lnTo>
                  <a:lnTo>
                    <a:pt x="36184" y="18330"/>
                  </a:lnTo>
                  <a:lnTo>
                    <a:pt x="36184" y="17854"/>
                  </a:lnTo>
                  <a:lnTo>
                    <a:pt x="37100" y="17414"/>
                  </a:lnTo>
                  <a:lnTo>
                    <a:pt x="37100" y="16937"/>
                  </a:lnTo>
                  <a:lnTo>
                    <a:pt x="37577" y="16497"/>
                  </a:lnTo>
                  <a:lnTo>
                    <a:pt x="37100" y="16021"/>
                  </a:lnTo>
                  <a:lnTo>
                    <a:pt x="36184" y="16021"/>
                  </a:lnTo>
                  <a:lnTo>
                    <a:pt x="36184" y="15581"/>
                  </a:lnTo>
                  <a:lnTo>
                    <a:pt x="35744" y="15104"/>
                  </a:lnTo>
                  <a:lnTo>
                    <a:pt x="35267" y="14188"/>
                  </a:lnTo>
                  <a:lnTo>
                    <a:pt x="34827" y="13271"/>
                  </a:lnTo>
                  <a:lnTo>
                    <a:pt x="35267" y="13271"/>
                  </a:lnTo>
                  <a:lnTo>
                    <a:pt x="35744" y="12355"/>
                  </a:lnTo>
                  <a:lnTo>
                    <a:pt x="36660" y="11915"/>
                  </a:lnTo>
                  <a:lnTo>
                    <a:pt x="36660" y="11438"/>
                  </a:lnTo>
                  <a:lnTo>
                    <a:pt x="36184" y="10522"/>
                  </a:lnTo>
                  <a:lnTo>
                    <a:pt x="35744" y="10522"/>
                  </a:lnTo>
                  <a:lnTo>
                    <a:pt x="35744" y="10082"/>
                  </a:lnTo>
                  <a:lnTo>
                    <a:pt x="36184" y="9605"/>
                  </a:lnTo>
                  <a:lnTo>
                    <a:pt x="35744" y="9165"/>
                  </a:lnTo>
                  <a:lnTo>
                    <a:pt x="34827" y="9605"/>
                  </a:lnTo>
                  <a:lnTo>
                    <a:pt x="34351" y="10082"/>
                  </a:lnTo>
                  <a:lnTo>
                    <a:pt x="32994" y="9605"/>
                  </a:lnTo>
                  <a:lnTo>
                    <a:pt x="32518" y="9165"/>
                  </a:lnTo>
                  <a:lnTo>
                    <a:pt x="32078" y="9165"/>
                  </a:lnTo>
                  <a:lnTo>
                    <a:pt x="32078" y="9605"/>
                  </a:lnTo>
                  <a:lnTo>
                    <a:pt x="30685" y="9605"/>
                  </a:lnTo>
                  <a:lnTo>
                    <a:pt x="30685" y="9165"/>
                  </a:lnTo>
                  <a:lnTo>
                    <a:pt x="30685" y="8689"/>
                  </a:lnTo>
                  <a:lnTo>
                    <a:pt x="31161" y="7772"/>
                  </a:lnTo>
                  <a:lnTo>
                    <a:pt x="31161" y="7332"/>
                  </a:lnTo>
                  <a:lnTo>
                    <a:pt x="30685" y="6856"/>
                  </a:lnTo>
                  <a:lnTo>
                    <a:pt x="30245" y="6416"/>
                  </a:lnTo>
                  <a:lnTo>
                    <a:pt x="29768" y="6416"/>
                  </a:lnTo>
                  <a:lnTo>
                    <a:pt x="28852" y="6856"/>
                  </a:lnTo>
                  <a:lnTo>
                    <a:pt x="28852" y="5499"/>
                  </a:lnTo>
                  <a:lnTo>
                    <a:pt x="28412" y="5023"/>
                  </a:lnTo>
                  <a:lnTo>
                    <a:pt x="28412" y="4583"/>
                  </a:lnTo>
                  <a:lnTo>
                    <a:pt x="28412" y="3666"/>
                  </a:lnTo>
                  <a:lnTo>
                    <a:pt x="28412" y="3190"/>
                  </a:lnTo>
                  <a:lnTo>
                    <a:pt x="27495" y="3190"/>
                  </a:lnTo>
                  <a:lnTo>
                    <a:pt x="27495" y="2273"/>
                  </a:lnTo>
                  <a:lnTo>
                    <a:pt x="27019" y="2273"/>
                  </a:lnTo>
                  <a:lnTo>
                    <a:pt x="26102" y="1833"/>
                  </a:lnTo>
                  <a:lnTo>
                    <a:pt x="25662" y="1833"/>
                  </a:lnTo>
                  <a:lnTo>
                    <a:pt x="25186" y="2273"/>
                  </a:lnTo>
                  <a:lnTo>
                    <a:pt x="24269" y="2750"/>
                  </a:lnTo>
                  <a:lnTo>
                    <a:pt x="23829" y="2273"/>
                  </a:lnTo>
                  <a:lnTo>
                    <a:pt x="22436" y="2750"/>
                  </a:lnTo>
                  <a:lnTo>
                    <a:pt x="21996" y="3190"/>
                  </a:lnTo>
                  <a:lnTo>
                    <a:pt x="21520" y="3666"/>
                  </a:lnTo>
                  <a:lnTo>
                    <a:pt x="20163" y="3666"/>
                  </a:lnTo>
                  <a:lnTo>
                    <a:pt x="19687" y="4583"/>
                  </a:lnTo>
                  <a:lnTo>
                    <a:pt x="19247" y="5023"/>
                  </a:lnTo>
                  <a:lnTo>
                    <a:pt x="16497" y="5023"/>
                  </a:lnTo>
                  <a:lnTo>
                    <a:pt x="16021" y="4583"/>
                  </a:lnTo>
                  <a:lnTo>
                    <a:pt x="15581" y="4583"/>
                  </a:lnTo>
                  <a:lnTo>
                    <a:pt x="15581" y="4106"/>
                  </a:lnTo>
                  <a:lnTo>
                    <a:pt x="15104" y="4106"/>
                  </a:lnTo>
                  <a:lnTo>
                    <a:pt x="14664" y="3666"/>
                  </a:lnTo>
                  <a:lnTo>
                    <a:pt x="13748" y="3190"/>
                  </a:lnTo>
                  <a:lnTo>
                    <a:pt x="13271" y="2750"/>
                  </a:lnTo>
                  <a:lnTo>
                    <a:pt x="12831" y="2273"/>
                  </a:lnTo>
                  <a:lnTo>
                    <a:pt x="12831" y="1833"/>
                  </a:lnTo>
                  <a:lnTo>
                    <a:pt x="12831" y="1357"/>
                  </a:lnTo>
                  <a:lnTo>
                    <a:pt x="12355" y="917"/>
                  </a:lnTo>
                  <a:lnTo>
                    <a:pt x="11915" y="440"/>
                  </a:lnTo>
                  <a:lnTo>
                    <a:pt x="11438"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329" name="Google Shape;1329;p50"/>
            <p:cNvSpPr/>
            <p:nvPr/>
          </p:nvSpPr>
          <p:spPr>
            <a:xfrm>
              <a:off x="5116753" y="3997459"/>
              <a:ext cx="29482" cy="29482"/>
            </a:xfrm>
            <a:custGeom>
              <a:avLst/>
              <a:gdLst/>
              <a:ahLst/>
              <a:cxnLst/>
              <a:rect l="l" t="t" r="r" b="b"/>
              <a:pathLst>
                <a:path w="1834" h="1834" extrusionOk="0">
                  <a:moveTo>
                    <a:pt x="917" y="0"/>
                  </a:moveTo>
                  <a:lnTo>
                    <a:pt x="440" y="440"/>
                  </a:lnTo>
                  <a:lnTo>
                    <a:pt x="0" y="440"/>
                  </a:lnTo>
                  <a:lnTo>
                    <a:pt x="0" y="917"/>
                  </a:lnTo>
                  <a:lnTo>
                    <a:pt x="0" y="1833"/>
                  </a:lnTo>
                  <a:lnTo>
                    <a:pt x="1833" y="1833"/>
                  </a:lnTo>
                  <a:lnTo>
                    <a:pt x="1833" y="1357"/>
                  </a:lnTo>
                  <a:lnTo>
                    <a:pt x="1833" y="440"/>
                  </a:lnTo>
                  <a:lnTo>
                    <a:pt x="1357"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330" name="Google Shape;1330;p50"/>
            <p:cNvSpPr/>
            <p:nvPr/>
          </p:nvSpPr>
          <p:spPr>
            <a:xfrm>
              <a:off x="5654204" y="3650946"/>
              <a:ext cx="22409" cy="29482"/>
            </a:xfrm>
            <a:custGeom>
              <a:avLst/>
              <a:gdLst/>
              <a:ahLst/>
              <a:cxnLst/>
              <a:rect l="l" t="t" r="r" b="b"/>
              <a:pathLst>
                <a:path w="1394" h="1834" extrusionOk="0">
                  <a:moveTo>
                    <a:pt x="477" y="0"/>
                  </a:moveTo>
                  <a:lnTo>
                    <a:pt x="477" y="477"/>
                  </a:lnTo>
                  <a:lnTo>
                    <a:pt x="0" y="477"/>
                  </a:lnTo>
                  <a:lnTo>
                    <a:pt x="0" y="1393"/>
                  </a:lnTo>
                  <a:lnTo>
                    <a:pt x="477" y="1833"/>
                  </a:lnTo>
                  <a:lnTo>
                    <a:pt x="1394" y="1833"/>
                  </a:lnTo>
                  <a:lnTo>
                    <a:pt x="1394" y="1393"/>
                  </a:lnTo>
                  <a:lnTo>
                    <a:pt x="1394" y="477"/>
                  </a:lnTo>
                  <a:lnTo>
                    <a:pt x="477"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331" name="Google Shape;1331;p50"/>
            <p:cNvSpPr/>
            <p:nvPr/>
          </p:nvSpPr>
          <p:spPr>
            <a:xfrm>
              <a:off x="6611840" y="4557303"/>
              <a:ext cx="220999" cy="80745"/>
            </a:xfrm>
            <a:custGeom>
              <a:avLst/>
              <a:gdLst/>
              <a:ahLst/>
              <a:cxnLst/>
              <a:rect l="l" t="t" r="r" b="b"/>
              <a:pathLst>
                <a:path w="13748" h="5023" extrusionOk="0">
                  <a:moveTo>
                    <a:pt x="917" y="0"/>
                  </a:moveTo>
                  <a:lnTo>
                    <a:pt x="0" y="440"/>
                  </a:lnTo>
                  <a:lnTo>
                    <a:pt x="0" y="1357"/>
                  </a:lnTo>
                  <a:lnTo>
                    <a:pt x="0" y="3190"/>
                  </a:lnTo>
                  <a:lnTo>
                    <a:pt x="1833" y="3190"/>
                  </a:lnTo>
                  <a:lnTo>
                    <a:pt x="4583" y="2750"/>
                  </a:lnTo>
                  <a:lnTo>
                    <a:pt x="6892" y="3190"/>
                  </a:lnTo>
                  <a:lnTo>
                    <a:pt x="6892" y="5023"/>
                  </a:lnTo>
                  <a:lnTo>
                    <a:pt x="10558" y="3190"/>
                  </a:lnTo>
                  <a:lnTo>
                    <a:pt x="13748" y="3190"/>
                  </a:lnTo>
                  <a:lnTo>
                    <a:pt x="13748" y="1833"/>
                  </a:lnTo>
                  <a:lnTo>
                    <a:pt x="12391" y="2273"/>
                  </a:lnTo>
                  <a:lnTo>
                    <a:pt x="10998" y="1357"/>
                  </a:lnTo>
                  <a:lnTo>
                    <a:pt x="10082" y="1833"/>
                  </a:lnTo>
                  <a:lnTo>
                    <a:pt x="7332" y="1833"/>
                  </a:lnTo>
                  <a:lnTo>
                    <a:pt x="7332" y="917"/>
                  </a:lnTo>
                  <a:lnTo>
                    <a:pt x="6416" y="917"/>
                  </a:lnTo>
                  <a:lnTo>
                    <a:pt x="4583" y="1357"/>
                  </a:lnTo>
                  <a:lnTo>
                    <a:pt x="3226" y="1357"/>
                  </a:lnTo>
                  <a:lnTo>
                    <a:pt x="3226" y="440"/>
                  </a:lnTo>
                  <a:lnTo>
                    <a:pt x="2750" y="440"/>
                  </a:lnTo>
                  <a:lnTo>
                    <a:pt x="2750" y="917"/>
                  </a:lnTo>
                  <a:lnTo>
                    <a:pt x="1393" y="917"/>
                  </a:lnTo>
                  <a:lnTo>
                    <a:pt x="917"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332" name="Google Shape;1332;p50"/>
            <p:cNvSpPr/>
            <p:nvPr/>
          </p:nvSpPr>
          <p:spPr>
            <a:xfrm>
              <a:off x="5963600" y="4608566"/>
              <a:ext cx="29482" cy="22409"/>
            </a:xfrm>
            <a:custGeom>
              <a:avLst/>
              <a:gdLst/>
              <a:ahLst/>
              <a:cxnLst/>
              <a:rect l="l" t="t" r="r" b="b"/>
              <a:pathLst>
                <a:path w="1834" h="1394" extrusionOk="0">
                  <a:moveTo>
                    <a:pt x="0" y="1"/>
                  </a:moveTo>
                  <a:lnTo>
                    <a:pt x="0" y="478"/>
                  </a:lnTo>
                  <a:lnTo>
                    <a:pt x="477" y="1394"/>
                  </a:lnTo>
                  <a:lnTo>
                    <a:pt x="1833" y="1394"/>
                  </a:lnTo>
                  <a:lnTo>
                    <a:pt x="1833" y="917"/>
                  </a:lnTo>
                  <a:lnTo>
                    <a:pt x="477"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333" name="Google Shape;1333;p50"/>
            <p:cNvSpPr/>
            <p:nvPr/>
          </p:nvSpPr>
          <p:spPr>
            <a:xfrm>
              <a:off x="5948859" y="4601509"/>
              <a:ext cx="7684" cy="7073"/>
            </a:xfrm>
            <a:custGeom>
              <a:avLst/>
              <a:gdLst/>
              <a:ahLst/>
              <a:cxnLst/>
              <a:rect l="l" t="t" r="r" b="b"/>
              <a:pathLst>
                <a:path w="478" h="440" extrusionOk="0">
                  <a:moveTo>
                    <a:pt x="1" y="0"/>
                  </a:moveTo>
                  <a:lnTo>
                    <a:pt x="1" y="440"/>
                  </a:lnTo>
                  <a:lnTo>
                    <a:pt x="477" y="440"/>
                  </a:lnTo>
                  <a:lnTo>
                    <a:pt x="477"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334" name="Google Shape;1334;p50"/>
            <p:cNvSpPr/>
            <p:nvPr/>
          </p:nvSpPr>
          <p:spPr>
            <a:xfrm>
              <a:off x="7201150" y="4505445"/>
              <a:ext cx="184477" cy="132603"/>
            </a:xfrm>
            <a:custGeom>
              <a:avLst/>
              <a:gdLst/>
              <a:ahLst/>
              <a:cxnLst/>
              <a:rect l="l" t="t" r="r" b="b"/>
              <a:pathLst>
                <a:path w="11476" h="8249" extrusionOk="0">
                  <a:moveTo>
                    <a:pt x="11475" y="0"/>
                  </a:moveTo>
                  <a:lnTo>
                    <a:pt x="11475" y="0"/>
                  </a:lnTo>
                  <a:cubicBezTo>
                    <a:pt x="11475" y="0"/>
                    <a:pt x="9642" y="477"/>
                    <a:pt x="8726" y="1393"/>
                  </a:cubicBezTo>
                  <a:cubicBezTo>
                    <a:pt x="7809" y="2310"/>
                    <a:pt x="5059" y="3226"/>
                    <a:pt x="5059" y="3226"/>
                  </a:cubicBezTo>
                  <a:lnTo>
                    <a:pt x="2750" y="3226"/>
                  </a:lnTo>
                  <a:lnTo>
                    <a:pt x="2750" y="5059"/>
                  </a:lnTo>
                  <a:lnTo>
                    <a:pt x="1393" y="5059"/>
                  </a:lnTo>
                  <a:cubicBezTo>
                    <a:pt x="1393" y="5059"/>
                    <a:pt x="2310" y="5499"/>
                    <a:pt x="1393" y="5976"/>
                  </a:cubicBezTo>
                  <a:cubicBezTo>
                    <a:pt x="1235" y="6123"/>
                    <a:pt x="1027" y="6172"/>
                    <a:pt x="820" y="6172"/>
                  </a:cubicBezTo>
                  <a:cubicBezTo>
                    <a:pt x="408" y="6172"/>
                    <a:pt x="1" y="5976"/>
                    <a:pt x="0" y="5976"/>
                  </a:cubicBezTo>
                  <a:lnTo>
                    <a:pt x="0" y="5976"/>
                  </a:lnTo>
                  <a:cubicBezTo>
                    <a:pt x="496" y="7699"/>
                    <a:pt x="1398" y="8096"/>
                    <a:pt x="2122" y="8096"/>
                  </a:cubicBezTo>
                  <a:cubicBezTo>
                    <a:pt x="2739" y="8096"/>
                    <a:pt x="3226" y="7809"/>
                    <a:pt x="3226" y="7809"/>
                  </a:cubicBezTo>
                  <a:lnTo>
                    <a:pt x="4583" y="8249"/>
                  </a:lnTo>
                  <a:lnTo>
                    <a:pt x="6893" y="5976"/>
                  </a:lnTo>
                  <a:lnTo>
                    <a:pt x="6893" y="5059"/>
                  </a:lnTo>
                  <a:lnTo>
                    <a:pt x="9642" y="4583"/>
                  </a:lnTo>
                  <a:cubicBezTo>
                    <a:pt x="9642" y="4583"/>
                    <a:pt x="8726" y="4583"/>
                    <a:pt x="8249" y="3666"/>
                  </a:cubicBezTo>
                  <a:cubicBezTo>
                    <a:pt x="7809" y="2310"/>
                    <a:pt x="9165" y="1393"/>
                    <a:pt x="9165" y="1393"/>
                  </a:cubicBezTo>
                  <a:lnTo>
                    <a:pt x="11475"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grpSp>
      <p:sp>
        <p:nvSpPr>
          <p:cNvPr id="1335" name="Google Shape;1335;p50"/>
          <p:cNvSpPr txBox="1"/>
          <p:nvPr/>
        </p:nvSpPr>
        <p:spPr>
          <a:xfrm>
            <a:off x="5274444" y="1369150"/>
            <a:ext cx="2178600" cy="486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b="1">
                <a:solidFill>
                  <a:schemeClr val="lt1"/>
                </a:solidFill>
                <a:latin typeface="Lexend Deca"/>
                <a:ea typeface="Lexend Deca"/>
                <a:cs typeface="Lexend Deca"/>
                <a:sym typeface="Lexend Deca"/>
              </a:rPr>
              <a:t>Mars</a:t>
            </a:r>
            <a:endParaRPr sz="2000" b="1">
              <a:solidFill>
                <a:schemeClr val="lt1"/>
              </a:solidFill>
              <a:latin typeface="Lexend Deca"/>
              <a:ea typeface="Lexend Deca"/>
              <a:cs typeface="Lexend Deca"/>
              <a:sym typeface="Lexend Deca"/>
            </a:endParaRPr>
          </a:p>
        </p:txBody>
      </p:sp>
      <p:sp>
        <p:nvSpPr>
          <p:cNvPr id="1336" name="Google Shape;1336;p50"/>
          <p:cNvSpPr txBox="1"/>
          <p:nvPr/>
        </p:nvSpPr>
        <p:spPr>
          <a:xfrm>
            <a:off x="5274450" y="1897325"/>
            <a:ext cx="3225600" cy="436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chemeClr val="dk1"/>
                </a:solidFill>
                <a:latin typeface="Work Sans"/>
                <a:ea typeface="Work Sans"/>
                <a:cs typeface="Work Sans"/>
                <a:sym typeface="Work Sans"/>
              </a:rPr>
              <a:t>Despite being red, it’s cold</a:t>
            </a:r>
            <a:endParaRPr sz="1600">
              <a:solidFill>
                <a:schemeClr val="dk1"/>
              </a:solidFill>
              <a:latin typeface="Work Sans"/>
              <a:ea typeface="Work Sans"/>
              <a:cs typeface="Work Sans"/>
              <a:sym typeface="Work Sans"/>
            </a:endParaRPr>
          </a:p>
        </p:txBody>
      </p:sp>
      <p:sp>
        <p:nvSpPr>
          <p:cNvPr id="1337" name="Google Shape;1337;p50"/>
          <p:cNvSpPr txBox="1"/>
          <p:nvPr/>
        </p:nvSpPr>
        <p:spPr>
          <a:xfrm>
            <a:off x="5274444" y="2409725"/>
            <a:ext cx="2178600" cy="486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b="1">
                <a:solidFill>
                  <a:schemeClr val="lt1"/>
                </a:solidFill>
                <a:latin typeface="Lexend Deca"/>
                <a:ea typeface="Lexend Deca"/>
                <a:cs typeface="Lexend Deca"/>
                <a:sym typeface="Lexend Deca"/>
              </a:rPr>
              <a:t>Jupiter</a:t>
            </a:r>
            <a:endParaRPr sz="2000" b="1">
              <a:solidFill>
                <a:schemeClr val="lt1"/>
              </a:solidFill>
              <a:latin typeface="Lexend Deca"/>
              <a:ea typeface="Lexend Deca"/>
              <a:cs typeface="Lexend Deca"/>
              <a:sym typeface="Lexend Deca"/>
            </a:endParaRPr>
          </a:p>
        </p:txBody>
      </p:sp>
      <p:sp>
        <p:nvSpPr>
          <p:cNvPr id="1338" name="Google Shape;1338;p50"/>
          <p:cNvSpPr txBox="1"/>
          <p:nvPr/>
        </p:nvSpPr>
        <p:spPr>
          <a:xfrm>
            <a:off x="5274450" y="2937900"/>
            <a:ext cx="3225600" cy="436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chemeClr val="dk1"/>
                </a:solidFill>
                <a:latin typeface="Work Sans"/>
                <a:ea typeface="Work Sans"/>
                <a:cs typeface="Work Sans"/>
                <a:sym typeface="Work Sans"/>
              </a:rPr>
              <a:t>Jupiter is the biggest planet</a:t>
            </a:r>
            <a:endParaRPr sz="1600">
              <a:solidFill>
                <a:schemeClr val="dk1"/>
              </a:solidFill>
              <a:latin typeface="Work Sans"/>
              <a:ea typeface="Work Sans"/>
              <a:cs typeface="Work Sans"/>
              <a:sym typeface="Work Sans"/>
            </a:endParaRPr>
          </a:p>
        </p:txBody>
      </p:sp>
      <p:sp>
        <p:nvSpPr>
          <p:cNvPr id="1339" name="Google Shape;1339;p50"/>
          <p:cNvSpPr txBox="1"/>
          <p:nvPr/>
        </p:nvSpPr>
        <p:spPr>
          <a:xfrm>
            <a:off x="5274444" y="3450300"/>
            <a:ext cx="2178600" cy="486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b="1">
                <a:solidFill>
                  <a:schemeClr val="lt1"/>
                </a:solidFill>
                <a:latin typeface="Lexend Deca"/>
                <a:ea typeface="Lexend Deca"/>
                <a:cs typeface="Lexend Deca"/>
                <a:sym typeface="Lexend Deca"/>
              </a:rPr>
              <a:t>Neptune</a:t>
            </a:r>
            <a:endParaRPr sz="2000" b="1">
              <a:solidFill>
                <a:schemeClr val="lt1"/>
              </a:solidFill>
              <a:latin typeface="Lexend Deca"/>
              <a:ea typeface="Lexend Deca"/>
              <a:cs typeface="Lexend Deca"/>
              <a:sym typeface="Lexend Deca"/>
            </a:endParaRPr>
          </a:p>
        </p:txBody>
      </p:sp>
      <p:sp>
        <p:nvSpPr>
          <p:cNvPr id="1340" name="Google Shape;1340;p50"/>
          <p:cNvSpPr txBox="1"/>
          <p:nvPr/>
        </p:nvSpPr>
        <p:spPr>
          <a:xfrm>
            <a:off x="5274450" y="3978475"/>
            <a:ext cx="3225600" cy="436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chemeClr val="dk1"/>
                </a:solidFill>
                <a:latin typeface="Work Sans"/>
                <a:ea typeface="Work Sans"/>
                <a:cs typeface="Work Sans"/>
                <a:sym typeface="Work Sans"/>
              </a:rPr>
              <a:t>Neptune is far away from us</a:t>
            </a:r>
            <a:endParaRPr sz="1600">
              <a:solidFill>
                <a:schemeClr val="dk1"/>
              </a:solidFill>
              <a:latin typeface="Work Sans"/>
              <a:ea typeface="Work Sans"/>
              <a:cs typeface="Work Sans"/>
              <a:sym typeface="Work Sans"/>
            </a:endParaRPr>
          </a:p>
        </p:txBody>
      </p:sp>
      <p:sp>
        <p:nvSpPr>
          <p:cNvPr id="1341" name="Google Shape;1341;p50"/>
          <p:cNvSpPr/>
          <p:nvPr/>
        </p:nvSpPr>
        <p:spPr>
          <a:xfrm>
            <a:off x="4361952" y="1308125"/>
            <a:ext cx="572400" cy="5727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000">
              <a:solidFill>
                <a:schemeClr val="lt1"/>
              </a:solidFill>
              <a:latin typeface="Lexend Deca SemiBold"/>
              <a:ea typeface="Lexend Deca SemiBold"/>
              <a:cs typeface="Lexend Deca SemiBold"/>
              <a:sym typeface="Lexend Deca SemiBold"/>
            </a:endParaRPr>
          </a:p>
        </p:txBody>
      </p:sp>
      <p:sp>
        <p:nvSpPr>
          <p:cNvPr id="1342" name="Google Shape;1342;p50"/>
          <p:cNvSpPr/>
          <p:nvPr/>
        </p:nvSpPr>
        <p:spPr>
          <a:xfrm>
            <a:off x="4361952" y="2359238"/>
            <a:ext cx="572400" cy="572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000">
              <a:solidFill>
                <a:schemeClr val="lt1"/>
              </a:solidFill>
              <a:latin typeface="Lexend Deca SemiBold"/>
              <a:ea typeface="Lexend Deca SemiBold"/>
              <a:cs typeface="Lexend Deca SemiBold"/>
              <a:sym typeface="Lexend Deca SemiBold"/>
            </a:endParaRPr>
          </a:p>
        </p:txBody>
      </p:sp>
      <p:sp>
        <p:nvSpPr>
          <p:cNvPr id="1343" name="Google Shape;1343;p50"/>
          <p:cNvSpPr/>
          <p:nvPr/>
        </p:nvSpPr>
        <p:spPr>
          <a:xfrm>
            <a:off x="4361952" y="3410363"/>
            <a:ext cx="572400" cy="5727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000">
              <a:solidFill>
                <a:schemeClr val="lt1"/>
              </a:solidFill>
              <a:latin typeface="Lexend Deca SemiBold"/>
              <a:ea typeface="Lexend Deca SemiBold"/>
              <a:cs typeface="Lexend Deca SemiBold"/>
              <a:sym typeface="Lexend Deca SemiBold"/>
            </a:endParaRPr>
          </a:p>
        </p:txBody>
      </p:sp>
      <p:grpSp>
        <p:nvGrpSpPr>
          <p:cNvPr id="1344" name="Google Shape;1344;p50"/>
          <p:cNvGrpSpPr/>
          <p:nvPr/>
        </p:nvGrpSpPr>
        <p:grpSpPr>
          <a:xfrm>
            <a:off x="4502785" y="3554974"/>
            <a:ext cx="290645" cy="283877"/>
            <a:chOff x="3380213" y="4209475"/>
            <a:chExt cx="403450" cy="394000"/>
          </a:xfrm>
        </p:grpSpPr>
        <p:sp>
          <p:nvSpPr>
            <p:cNvPr id="1345" name="Google Shape;1345;p50"/>
            <p:cNvSpPr/>
            <p:nvPr/>
          </p:nvSpPr>
          <p:spPr>
            <a:xfrm>
              <a:off x="3380213" y="4266625"/>
              <a:ext cx="338900" cy="336850"/>
            </a:xfrm>
            <a:custGeom>
              <a:avLst/>
              <a:gdLst/>
              <a:ahLst/>
              <a:cxnLst/>
              <a:rect l="l" t="t" r="r" b="b"/>
              <a:pathLst>
                <a:path w="13556" h="13474" extrusionOk="0">
                  <a:moveTo>
                    <a:pt x="3399" y="0"/>
                  </a:moveTo>
                  <a:cubicBezTo>
                    <a:pt x="3221" y="0"/>
                    <a:pt x="3041" y="51"/>
                    <a:pt x="2878" y="157"/>
                  </a:cubicBezTo>
                  <a:lnTo>
                    <a:pt x="1431" y="1134"/>
                  </a:lnTo>
                  <a:cubicBezTo>
                    <a:pt x="0" y="2093"/>
                    <a:pt x="245" y="4082"/>
                    <a:pt x="889" y="5687"/>
                  </a:cubicBezTo>
                  <a:cubicBezTo>
                    <a:pt x="2024" y="8479"/>
                    <a:pt x="4850" y="11497"/>
                    <a:pt x="7589" y="12805"/>
                  </a:cubicBezTo>
                  <a:cubicBezTo>
                    <a:pt x="8384" y="13190"/>
                    <a:pt x="9290" y="13473"/>
                    <a:pt x="10124" y="13473"/>
                  </a:cubicBezTo>
                  <a:cubicBezTo>
                    <a:pt x="10919" y="13473"/>
                    <a:pt x="11649" y="13216"/>
                    <a:pt x="12160" y="12544"/>
                  </a:cubicBezTo>
                  <a:lnTo>
                    <a:pt x="13225" y="11149"/>
                  </a:lnTo>
                  <a:cubicBezTo>
                    <a:pt x="13555" y="10730"/>
                    <a:pt x="13451" y="10137"/>
                    <a:pt x="13015" y="9823"/>
                  </a:cubicBezTo>
                  <a:lnTo>
                    <a:pt x="10276" y="7973"/>
                  </a:lnTo>
                  <a:cubicBezTo>
                    <a:pt x="10119" y="7871"/>
                    <a:pt x="9941" y="7822"/>
                    <a:pt x="9765" y="7822"/>
                  </a:cubicBezTo>
                  <a:cubicBezTo>
                    <a:pt x="9490" y="7822"/>
                    <a:pt x="9218" y="7942"/>
                    <a:pt x="9038" y="8165"/>
                  </a:cubicBezTo>
                  <a:lnTo>
                    <a:pt x="8356" y="9055"/>
                  </a:lnTo>
                  <a:cubicBezTo>
                    <a:pt x="8208" y="9249"/>
                    <a:pt x="7977" y="9353"/>
                    <a:pt x="7742" y="9353"/>
                  </a:cubicBezTo>
                  <a:cubicBezTo>
                    <a:pt x="7619" y="9353"/>
                    <a:pt x="7494" y="9325"/>
                    <a:pt x="7379" y="9264"/>
                  </a:cubicBezTo>
                  <a:cubicBezTo>
                    <a:pt x="6193" y="8618"/>
                    <a:pt x="4990" y="7345"/>
                    <a:pt x="4414" y="6106"/>
                  </a:cubicBezTo>
                  <a:cubicBezTo>
                    <a:pt x="4257" y="5757"/>
                    <a:pt x="4379" y="5356"/>
                    <a:pt x="4693" y="5147"/>
                  </a:cubicBezTo>
                  <a:lnTo>
                    <a:pt x="5600" y="4519"/>
                  </a:lnTo>
                  <a:cubicBezTo>
                    <a:pt x="6002" y="4257"/>
                    <a:pt x="6123" y="3716"/>
                    <a:pt x="5879" y="3298"/>
                  </a:cubicBezTo>
                  <a:lnTo>
                    <a:pt x="4204" y="453"/>
                  </a:lnTo>
                  <a:cubicBezTo>
                    <a:pt x="4025" y="162"/>
                    <a:pt x="3717" y="0"/>
                    <a:pt x="33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50"/>
            <p:cNvSpPr/>
            <p:nvPr/>
          </p:nvSpPr>
          <p:spPr>
            <a:xfrm>
              <a:off x="3537238" y="4209475"/>
              <a:ext cx="246425" cy="230850"/>
            </a:xfrm>
            <a:custGeom>
              <a:avLst/>
              <a:gdLst/>
              <a:ahLst/>
              <a:cxnLst/>
              <a:rect l="l" t="t" r="r" b="b"/>
              <a:pathLst>
                <a:path w="9857" h="9234" extrusionOk="0">
                  <a:moveTo>
                    <a:pt x="7048" y="2339"/>
                  </a:moveTo>
                  <a:cubicBezTo>
                    <a:pt x="7309" y="2339"/>
                    <a:pt x="7519" y="2548"/>
                    <a:pt x="7519" y="2809"/>
                  </a:cubicBezTo>
                  <a:cubicBezTo>
                    <a:pt x="7519" y="3053"/>
                    <a:pt x="7309" y="3263"/>
                    <a:pt x="7048" y="3263"/>
                  </a:cubicBezTo>
                  <a:lnTo>
                    <a:pt x="2896" y="3263"/>
                  </a:lnTo>
                  <a:cubicBezTo>
                    <a:pt x="2634" y="3263"/>
                    <a:pt x="2424" y="3053"/>
                    <a:pt x="2424" y="2809"/>
                  </a:cubicBezTo>
                  <a:cubicBezTo>
                    <a:pt x="2424" y="2548"/>
                    <a:pt x="2634" y="2339"/>
                    <a:pt x="2896" y="2339"/>
                  </a:cubicBezTo>
                  <a:close/>
                  <a:moveTo>
                    <a:pt x="5669" y="4188"/>
                  </a:moveTo>
                  <a:cubicBezTo>
                    <a:pt x="5914" y="4188"/>
                    <a:pt x="6123" y="4397"/>
                    <a:pt x="6123" y="4642"/>
                  </a:cubicBezTo>
                  <a:cubicBezTo>
                    <a:pt x="6123" y="4903"/>
                    <a:pt x="5914" y="5112"/>
                    <a:pt x="5669" y="5112"/>
                  </a:cubicBezTo>
                  <a:lnTo>
                    <a:pt x="2896" y="5112"/>
                  </a:lnTo>
                  <a:cubicBezTo>
                    <a:pt x="2634" y="5112"/>
                    <a:pt x="2424" y="4903"/>
                    <a:pt x="2424" y="4642"/>
                  </a:cubicBezTo>
                  <a:cubicBezTo>
                    <a:pt x="2424" y="4397"/>
                    <a:pt x="2634" y="4188"/>
                    <a:pt x="2896" y="4188"/>
                  </a:cubicBezTo>
                  <a:close/>
                  <a:moveTo>
                    <a:pt x="3699" y="1"/>
                  </a:moveTo>
                  <a:cubicBezTo>
                    <a:pt x="1657" y="1"/>
                    <a:pt x="0" y="1658"/>
                    <a:pt x="0" y="3700"/>
                  </a:cubicBezTo>
                  <a:cubicBezTo>
                    <a:pt x="0" y="5723"/>
                    <a:pt x="1640" y="7380"/>
                    <a:pt x="3664" y="7380"/>
                  </a:cubicBezTo>
                  <a:lnTo>
                    <a:pt x="3664" y="8776"/>
                  </a:lnTo>
                  <a:cubicBezTo>
                    <a:pt x="3664" y="9055"/>
                    <a:pt x="3888" y="9234"/>
                    <a:pt x="4126" y="9234"/>
                  </a:cubicBezTo>
                  <a:cubicBezTo>
                    <a:pt x="4245" y="9234"/>
                    <a:pt x="4367" y="9189"/>
                    <a:pt x="4466" y="9090"/>
                  </a:cubicBezTo>
                  <a:lnTo>
                    <a:pt x="6141" y="7380"/>
                  </a:lnTo>
                  <a:lnTo>
                    <a:pt x="6158" y="7380"/>
                  </a:lnTo>
                  <a:cubicBezTo>
                    <a:pt x="8200" y="7380"/>
                    <a:pt x="9856" y="5740"/>
                    <a:pt x="9856" y="3700"/>
                  </a:cubicBezTo>
                  <a:cubicBezTo>
                    <a:pt x="9856" y="1658"/>
                    <a:pt x="8200" y="1"/>
                    <a:pt x="615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7" name="Google Shape;1347;p50"/>
          <p:cNvGrpSpPr/>
          <p:nvPr/>
        </p:nvGrpSpPr>
        <p:grpSpPr>
          <a:xfrm>
            <a:off x="4502769" y="2500377"/>
            <a:ext cx="290640" cy="290661"/>
            <a:chOff x="2732513" y="3529950"/>
            <a:chExt cx="393875" cy="393850"/>
          </a:xfrm>
        </p:grpSpPr>
        <p:sp>
          <p:nvSpPr>
            <p:cNvPr id="1348" name="Google Shape;1348;p50"/>
            <p:cNvSpPr/>
            <p:nvPr/>
          </p:nvSpPr>
          <p:spPr>
            <a:xfrm>
              <a:off x="2756513" y="3669075"/>
              <a:ext cx="161400" cy="254725"/>
            </a:xfrm>
            <a:custGeom>
              <a:avLst/>
              <a:gdLst/>
              <a:ahLst/>
              <a:cxnLst/>
              <a:rect l="l" t="t" r="r" b="b"/>
              <a:pathLst>
                <a:path w="6456" h="10189" extrusionOk="0">
                  <a:moveTo>
                    <a:pt x="3227" y="7695"/>
                  </a:moveTo>
                  <a:cubicBezTo>
                    <a:pt x="3490" y="7695"/>
                    <a:pt x="3681" y="7904"/>
                    <a:pt x="3681" y="8165"/>
                  </a:cubicBezTo>
                  <a:cubicBezTo>
                    <a:pt x="3681" y="8409"/>
                    <a:pt x="3490" y="8619"/>
                    <a:pt x="3227" y="8619"/>
                  </a:cubicBezTo>
                  <a:cubicBezTo>
                    <a:pt x="2966" y="8619"/>
                    <a:pt x="2757" y="8409"/>
                    <a:pt x="2757" y="8165"/>
                  </a:cubicBezTo>
                  <a:cubicBezTo>
                    <a:pt x="2757" y="7904"/>
                    <a:pt x="2966" y="7695"/>
                    <a:pt x="3227" y="7695"/>
                  </a:cubicBezTo>
                  <a:close/>
                  <a:moveTo>
                    <a:pt x="1012" y="0"/>
                  </a:moveTo>
                  <a:cubicBezTo>
                    <a:pt x="454" y="0"/>
                    <a:pt x="0" y="454"/>
                    <a:pt x="0" y="1012"/>
                  </a:cubicBezTo>
                  <a:lnTo>
                    <a:pt x="0" y="9177"/>
                  </a:lnTo>
                  <a:cubicBezTo>
                    <a:pt x="0" y="9735"/>
                    <a:pt x="454" y="10189"/>
                    <a:pt x="1012" y="10189"/>
                  </a:cubicBezTo>
                  <a:lnTo>
                    <a:pt x="5444" y="10189"/>
                  </a:lnTo>
                  <a:cubicBezTo>
                    <a:pt x="6002" y="10189"/>
                    <a:pt x="6455" y="9735"/>
                    <a:pt x="6455" y="9177"/>
                  </a:cubicBezTo>
                  <a:lnTo>
                    <a:pt x="6455" y="1012"/>
                  </a:lnTo>
                  <a:cubicBezTo>
                    <a:pt x="6455" y="454"/>
                    <a:pt x="6002" y="0"/>
                    <a:pt x="5444" y="0"/>
                  </a:cubicBezTo>
                  <a:lnTo>
                    <a:pt x="3681" y="0"/>
                  </a:lnTo>
                  <a:lnTo>
                    <a:pt x="3681" y="628"/>
                  </a:lnTo>
                  <a:cubicBezTo>
                    <a:pt x="3681" y="873"/>
                    <a:pt x="3471" y="1082"/>
                    <a:pt x="3227" y="1082"/>
                  </a:cubicBezTo>
                  <a:cubicBezTo>
                    <a:pt x="2966" y="1082"/>
                    <a:pt x="2757" y="873"/>
                    <a:pt x="2757" y="628"/>
                  </a:cubicBezTo>
                  <a:lnTo>
                    <a:pt x="275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50"/>
            <p:cNvSpPr/>
            <p:nvPr/>
          </p:nvSpPr>
          <p:spPr>
            <a:xfrm>
              <a:off x="2940988" y="3669075"/>
              <a:ext cx="161850" cy="254725"/>
            </a:xfrm>
            <a:custGeom>
              <a:avLst/>
              <a:gdLst/>
              <a:ahLst/>
              <a:cxnLst/>
              <a:rect l="l" t="t" r="r" b="b"/>
              <a:pathLst>
                <a:path w="6474" h="10189" extrusionOk="0">
                  <a:moveTo>
                    <a:pt x="3229" y="7695"/>
                  </a:moveTo>
                  <a:cubicBezTo>
                    <a:pt x="3490" y="7695"/>
                    <a:pt x="3699" y="7904"/>
                    <a:pt x="3699" y="8165"/>
                  </a:cubicBezTo>
                  <a:cubicBezTo>
                    <a:pt x="3699" y="8409"/>
                    <a:pt x="3490" y="8619"/>
                    <a:pt x="3229" y="8619"/>
                  </a:cubicBezTo>
                  <a:cubicBezTo>
                    <a:pt x="2984" y="8619"/>
                    <a:pt x="2775" y="8409"/>
                    <a:pt x="2775" y="8165"/>
                  </a:cubicBezTo>
                  <a:cubicBezTo>
                    <a:pt x="2775" y="7904"/>
                    <a:pt x="2984" y="7695"/>
                    <a:pt x="3229" y="7695"/>
                  </a:cubicBezTo>
                  <a:close/>
                  <a:moveTo>
                    <a:pt x="1012" y="0"/>
                  </a:moveTo>
                  <a:cubicBezTo>
                    <a:pt x="454" y="0"/>
                    <a:pt x="0" y="454"/>
                    <a:pt x="0" y="1012"/>
                  </a:cubicBezTo>
                  <a:lnTo>
                    <a:pt x="0" y="9177"/>
                  </a:lnTo>
                  <a:cubicBezTo>
                    <a:pt x="0" y="9735"/>
                    <a:pt x="454" y="10189"/>
                    <a:pt x="1012" y="10189"/>
                  </a:cubicBezTo>
                  <a:lnTo>
                    <a:pt x="5444" y="10189"/>
                  </a:lnTo>
                  <a:cubicBezTo>
                    <a:pt x="6002" y="10189"/>
                    <a:pt x="6474" y="9735"/>
                    <a:pt x="6474" y="9177"/>
                  </a:cubicBezTo>
                  <a:lnTo>
                    <a:pt x="6474" y="1012"/>
                  </a:lnTo>
                  <a:cubicBezTo>
                    <a:pt x="6474" y="454"/>
                    <a:pt x="6002" y="0"/>
                    <a:pt x="5444" y="0"/>
                  </a:cubicBezTo>
                  <a:lnTo>
                    <a:pt x="3699" y="0"/>
                  </a:lnTo>
                  <a:lnTo>
                    <a:pt x="3699" y="628"/>
                  </a:lnTo>
                  <a:cubicBezTo>
                    <a:pt x="3699" y="873"/>
                    <a:pt x="3490" y="1082"/>
                    <a:pt x="3229" y="1082"/>
                  </a:cubicBezTo>
                  <a:cubicBezTo>
                    <a:pt x="2984" y="1082"/>
                    <a:pt x="2775" y="873"/>
                    <a:pt x="2775" y="628"/>
                  </a:cubicBezTo>
                  <a:lnTo>
                    <a:pt x="277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50"/>
            <p:cNvSpPr/>
            <p:nvPr/>
          </p:nvSpPr>
          <p:spPr>
            <a:xfrm>
              <a:off x="2940988" y="3529950"/>
              <a:ext cx="185400" cy="123900"/>
            </a:xfrm>
            <a:custGeom>
              <a:avLst/>
              <a:gdLst/>
              <a:ahLst/>
              <a:cxnLst/>
              <a:rect l="l" t="t" r="r" b="b"/>
              <a:pathLst>
                <a:path w="7416" h="4956" extrusionOk="0">
                  <a:moveTo>
                    <a:pt x="5113" y="1571"/>
                  </a:moveTo>
                  <a:cubicBezTo>
                    <a:pt x="5357" y="1571"/>
                    <a:pt x="5566" y="1780"/>
                    <a:pt x="5566" y="2025"/>
                  </a:cubicBezTo>
                  <a:cubicBezTo>
                    <a:pt x="5566" y="2286"/>
                    <a:pt x="5357" y="2495"/>
                    <a:pt x="5113" y="2495"/>
                  </a:cubicBezTo>
                  <a:lnTo>
                    <a:pt x="2303" y="2495"/>
                  </a:lnTo>
                  <a:cubicBezTo>
                    <a:pt x="2059" y="2495"/>
                    <a:pt x="1850" y="2286"/>
                    <a:pt x="1850" y="2025"/>
                  </a:cubicBezTo>
                  <a:cubicBezTo>
                    <a:pt x="1850" y="1780"/>
                    <a:pt x="2059" y="1571"/>
                    <a:pt x="2303" y="1571"/>
                  </a:cubicBezTo>
                  <a:close/>
                  <a:moveTo>
                    <a:pt x="454" y="1"/>
                  </a:moveTo>
                  <a:cubicBezTo>
                    <a:pt x="210" y="1"/>
                    <a:pt x="0" y="210"/>
                    <a:pt x="0" y="454"/>
                  </a:cubicBezTo>
                  <a:lnTo>
                    <a:pt x="0" y="3577"/>
                  </a:lnTo>
                  <a:cubicBezTo>
                    <a:pt x="0" y="3821"/>
                    <a:pt x="210" y="4030"/>
                    <a:pt x="454" y="4030"/>
                  </a:cubicBezTo>
                  <a:lnTo>
                    <a:pt x="1082" y="4030"/>
                  </a:lnTo>
                  <a:lnTo>
                    <a:pt x="1624" y="4763"/>
                  </a:lnTo>
                  <a:cubicBezTo>
                    <a:pt x="1710" y="4886"/>
                    <a:pt x="1850" y="4955"/>
                    <a:pt x="1989" y="4955"/>
                  </a:cubicBezTo>
                  <a:lnTo>
                    <a:pt x="2007" y="4955"/>
                  </a:lnTo>
                  <a:cubicBezTo>
                    <a:pt x="2147" y="4955"/>
                    <a:pt x="2287" y="4886"/>
                    <a:pt x="2373" y="4781"/>
                  </a:cubicBezTo>
                  <a:lnTo>
                    <a:pt x="2931" y="4030"/>
                  </a:lnTo>
                  <a:lnTo>
                    <a:pt x="6962" y="4030"/>
                  </a:lnTo>
                  <a:cubicBezTo>
                    <a:pt x="7206" y="4030"/>
                    <a:pt x="7416" y="3821"/>
                    <a:pt x="7416" y="3577"/>
                  </a:cubicBezTo>
                  <a:lnTo>
                    <a:pt x="7416" y="454"/>
                  </a:lnTo>
                  <a:cubicBezTo>
                    <a:pt x="7416" y="210"/>
                    <a:pt x="7206" y="1"/>
                    <a:pt x="69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50"/>
            <p:cNvSpPr/>
            <p:nvPr/>
          </p:nvSpPr>
          <p:spPr>
            <a:xfrm>
              <a:off x="2732513" y="3529950"/>
              <a:ext cx="185400" cy="123900"/>
            </a:xfrm>
            <a:custGeom>
              <a:avLst/>
              <a:gdLst/>
              <a:ahLst/>
              <a:cxnLst/>
              <a:rect l="l" t="t" r="r" b="b"/>
              <a:pathLst>
                <a:path w="7416" h="4956" extrusionOk="0">
                  <a:moveTo>
                    <a:pt x="5113" y="1571"/>
                  </a:moveTo>
                  <a:cubicBezTo>
                    <a:pt x="5357" y="1571"/>
                    <a:pt x="5566" y="1780"/>
                    <a:pt x="5566" y="2025"/>
                  </a:cubicBezTo>
                  <a:cubicBezTo>
                    <a:pt x="5566" y="2286"/>
                    <a:pt x="5357" y="2495"/>
                    <a:pt x="5113" y="2495"/>
                  </a:cubicBezTo>
                  <a:lnTo>
                    <a:pt x="2303" y="2495"/>
                  </a:lnTo>
                  <a:cubicBezTo>
                    <a:pt x="2059" y="2495"/>
                    <a:pt x="1849" y="2286"/>
                    <a:pt x="1849" y="2025"/>
                  </a:cubicBezTo>
                  <a:cubicBezTo>
                    <a:pt x="1849" y="1780"/>
                    <a:pt x="2059" y="1571"/>
                    <a:pt x="2303" y="1571"/>
                  </a:cubicBezTo>
                  <a:close/>
                  <a:moveTo>
                    <a:pt x="454" y="1"/>
                  </a:moveTo>
                  <a:cubicBezTo>
                    <a:pt x="209" y="1"/>
                    <a:pt x="0" y="210"/>
                    <a:pt x="0" y="454"/>
                  </a:cubicBezTo>
                  <a:lnTo>
                    <a:pt x="0" y="3577"/>
                  </a:lnTo>
                  <a:cubicBezTo>
                    <a:pt x="0" y="3821"/>
                    <a:pt x="209" y="4030"/>
                    <a:pt x="454" y="4030"/>
                  </a:cubicBezTo>
                  <a:lnTo>
                    <a:pt x="4484" y="4030"/>
                  </a:lnTo>
                  <a:lnTo>
                    <a:pt x="5059" y="4781"/>
                  </a:lnTo>
                  <a:cubicBezTo>
                    <a:pt x="5147" y="4886"/>
                    <a:pt x="5269" y="4955"/>
                    <a:pt x="5427" y="4955"/>
                  </a:cubicBezTo>
                  <a:cubicBezTo>
                    <a:pt x="5566" y="4955"/>
                    <a:pt x="5706" y="4886"/>
                    <a:pt x="5792" y="4763"/>
                  </a:cubicBezTo>
                  <a:lnTo>
                    <a:pt x="6334" y="4030"/>
                  </a:lnTo>
                  <a:lnTo>
                    <a:pt x="6962" y="4030"/>
                  </a:lnTo>
                  <a:cubicBezTo>
                    <a:pt x="7206" y="4030"/>
                    <a:pt x="7415" y="3821"/>
                    <a:pt x="7415" y="3577"/>
                  </a:cubicBezTo>
                  <a:lnTo>
                    <a:pt x="7415" y="454"/>
                  </a:lnTo>
                  <a:cubicBezTo>
                    <a:pt x="7415" y="210"/>
                    <a:pt x="7206" y="1"/>
                    <a:pt x="69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2" name="Google Shape;1352;p50"/>
          <p:cNvGrpSpPr/>
          <p:nvPr/>
        </p:nvGrpSpPr>
        <p:grpSpPr>
          <a:xfrm>
            <a:off x="4502826" y="1406767"/>
            <a:ext cx="290624" cy="375418"/>
            <a:chOff x="3432088" y="3529950"/>
            <a:chExt cx="304925" cy="393850"/>
          </a:xfrm>
        </p:grpSpPr>
        <p:sp>
          <p:nvSpPr>
            <p:cNvPr id="1353" name="Google Shape;1353;p50"/>
            <p:cNvSpPr/>
            <p:nvPr/>
          </p:nvSpPr>
          <p:spPr>
            <a:xfrm>
              <a:off x="3567313" y="3807775"/>
              <a:ext cx="38400" cy="116025"/>
            </a:xfrm>
            <a:custGeom>
              <a:avLst/>
              <a:gdLst/>
              <a:ahLst/>
              <a:cxnLst/>
              <a:rect l="l" t="t" r="r" b="b"/>
              <a:pathLst>
                <a:path w="1536" h="4641" extrusionOk="0">
                  <a:moveTo>
                    <a:pt x="0" y="0"/>
                  </a:moveTo>
                  <a:lnTo>
                    <a:pt x="0" y="4641"/>
                  </a:lnTo>
                  <a:lnTo>
                    <a:pt x="1535" y="4641"/>
                  </a:lnTo>
                  <a:lnTo>
                    <a:pt x="15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50"/>
            <p:cNvSpPr/>
            <p:nvPr/>
          </p:nvSpPr>
          <p:spPr>
            <a:xfrm>
              <a:off x="3517163" y="3611500"/>
              <a:ext cx="138725" cy="138725"/>
            </a:xfrm>
            <a:custGeom>
              <a:avLst/>
              <a:gdLst/>
              <a:ahLst/>
              <a:cxnLst/>
              <a:rect l="l" t="t" r="r" b="b"/>
              <a:pathLst>
                <a:path w="5549" h="5549" extrusionOk="0">
                  <a:moveTo>
                    <a:pt x="3699" y="1379"/>
                  </a:moveTo>
                  <a:cubicBezTo>
                    <a:pt x="3960" y="1379"/>
                    <a:pt x="4169" y="1589"/>
                    <a:pt x="4169" y="1850"/>
                  </a:cubicBezTo>
                  <a:cubicBezTo>
                    <a:pt x="4169" y="2094"/>
                    <a:pt x="3960" y="2303"/>
                    <a:pt x="3699" y="2303"/>
                  </a:cubicBezTo>
                  <a:lnTo>
                    <a:pt x="1850" y="2303"/>
                  </a:lnTo>
                  <a:cubicBezTo>
                    <a:pt x="1606" y="2303"/>
                    <a:pt x="1396" y="2094"/>
                    <a:pt x="1396" y="1850"/>
                  </a:cubicBezTo>
                  <a:cubicBezTo>
                    <a:pt x="1396" y="1589"/>
                    <a:pt x="1606" y="1379"/>
                    <a:pt x="1850" y="1379"/>
                  </a:cubicBezTo>
                  <a:close/>
                  <a:moveTo>
                    <a:pt x="3699" y="3229"/>
                  </a:moveTo>
                  <a:cubicBezTo>
                    <a:pt x="3960" y="3229"/>
                    <a:pt x="4169" y="3438"/>
                    <a:pt x="4169" y="3699"/>
                  </a:cubicBezTo>
                  <a:cubicBezTo>
                    <a:pt x="4169" y="3943"/>
                    <a:pt x="3960" y="4153"/>
                    <a:pt x="3699" y="4153"/>
                  </a:cubicBezTo>
                  <a:lnTo>
                    <a:pt x="1850" y="4153"/>
                  </a:lnTo>
                  <a:cubicBezTo>
                    <a:pt x="1606" y="4153"/>
                    <a:pt x="1396" y="3943"/>
                    <a:pt x="1396" y="3699"/>
                  </a:cubicBezTo>
                  <a:cubicBezTo>
                    <a:pt x="1396" y="3438"/>
                    <a:pt x="1606" y="3229"/>
                    <a:pt x="1850" y="3229"/>
                  </a:cubicBezTo>
                  <a:close/>
                  <a:moveTo>
                    <a:pt x="2774" y="1"/>
                  </a:moveTo>
                  <a:cubicBezTo>
                    <a:pt x="1257" y="1"/>
                    <a:pt x="0" y="1240"/>
                    <a:pt x="0" y="2775"/>
                  </a:cubicBezTo>
                  <a:cubicBezTo>
                    <a:pt x="0" y="4292"/>
                    <a:pt x="1257" y="5548"/>
                    <a:pt x="2774" y="5548"/>
                  </a:cubicBezTo>
                  <a:cubicBezTo>
                    <a:pt x="4309" y="5548"/>
                    <a:pt x="5548" y="4292"/>
                    <a:pt x="5548" y="2775"/>
                  </a:cubicBezTo>
                  <a:cubicBezTo>
                    <a:pt x="5548" y="1240"/>
                    <a:pt x="4309" y="1"/>
                    <a:pt x="27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50"/>
            <p:cNvSpPr/>
            <p:nvPr/>
          </p:nvSpPr>
          <p:spPr>
            <a:xfrm>
              <a:off x="3432088" y="3529950"/>
              <a:ext cx="304925" cy="300975"/>
            </a:xfrm>
            <a:custGeom>
              <a:avLst/>
              <a:gdLst/>
              <a:ahLst/>
              <a:cxnLst/>
              <a:rect l="l" t="t" r="r" b="b"/>
              <a:pathLst>
                <a:path w="12197" h="12039" extrusionOk="0">
                  <a:moveTo>
                    <a:pt x="6177" y="1"/>
                  </a:moveTo>
                  <a:cubicBezTo>
                    <a:pt x="2862" y="1"/>
                    <a:pt x="159" y="2704"/>
                    <a:pt x="159" y="6019"/>
                  </a:cubicBezTo>
                  <a:cubicBezTo>
                    <a:pt x="159" y="7538"/>
                    <a:pt x="734" y="9003"/>
                    <a:pt x="1764" y="10120"/>
                  </a:cubicBezTo>
                  <a:lnTo>
                    <a:pt x="350" y="11201"/>
                  </a:lnTo>
                  <a:cubicBezTo>
                    <a:pt x="1" y="11480"/>
                    <a:pt x="175" y="12039"/>
                    <a:pt x="629" y="12039"/>
                  </a:cubicBezTo>
                  <a:lnTo>
                    <a:pt x="4485" y="12039"/>
                  </a:lnTo>
                  <a:lnTo>
                    <a:pt x="4485" y="10643"/>
                  </a:lnTo>
                  <a:cubicBezTo>
                    <a:pt x="4485" y="10399"/>
                    <a:pt x="4695" y="10189"/>
                    <a:pt x="4956" y="10189"/>
                  </a:cubicBezTo>
                  <a:lnTo>
                    <a:pt x="5723" y="10189"/>
                  </a:lnTo>
                  <a:lnTo>
                    <a:pt x="5723" y="9701"/>
                  </a:lnTo>
                  <a:cubicBezTo>
                    <a:pt x="3892" y="9473"/>
                    <a:pt x="2478" y="7921"/>
                    <a:pt x="2478" y="6037"/>
                  </a:cubicBezTo>
                  <a:cubicBezTo>
                    <a:pt x="2478" y="3995"/>
                    <a:pt x="4136" y="2339"/>
                    <a:pt x="6177" y="2339"/>
                  </a:cubicBezTo>
                  <a:cubicBezTo>
                    <a:pt x="8219" y="2339"/>
                    <a:pt x="9875" y="3995"/>
                    <a:pt x="9875" y="6037"/>
                  </a:cubicBezTo>
                  <a:cubicBezTo>
                    <a:pt x="9875" y="7921"/>
                    <a:pt x="8463" y="9473"/>
                    <a:pt x="6648" y="9701"/>
                  </a:cubicBezTo>
                  <a:lnTo>
                    <a:pt x="6648" y="10189"/>
                  </a:lnTo>
                  <a:lnTo>
                    <a:pt x="7416" y="10189"/>
                  </a:lnTo>
                  <a:cubicBezTo>
                    <a:pt x="7660" y="10189"/>
                    <a:pt x="7870" y="10399"/>
                    <a:pt x="7870" y="10643"/>
                  </a:cubicBezTo>
                  <a:lnTo>
                    <a:pt x="7870" y="11794"/>
                  </a:lnTo>
                  <a:cubicBezTo>
                    <a:pt x="8829" y="11515"/>
                    <a:pt x="9719" y="10992"/>
                    <a:pt x="10434" y="10259"/>
                  </a:cubicBezTo>
                  <a:cubicBezTo>
                    <a:pt x="11568" y="9124"/>
                    <a:pt x="12196" y="7624"/>
                    <a:pt x="12196" y="6019"/>
                  </a:cubicBezTo>
                  <a:cubicBezTo>
                    <a:pt x="12196" y="2704"/>
                    <a:pt x="9492" y="1"/>
                    <a:pt x="61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359"/>
        <p:cNvGrpSpPr/>
        <p:nvPr/>
      </p:nvGrpSpPr>
      <p:grpSpPr>
        <a:xfrm>
          <a:off x="0" y="0"/>
          <a:ext cx="0" cy="0"/>
          <a:chOff x="0" y="0"/>
          <a:chExt cx="0" cy="0"/>
        </a:xfrm>
      </p:grpSpPr>
      <p:grpSp>
        <p:nvGrpSpPr>
          <p:cNvPr id="1360" name="Google Shape;1360;p51"/>
          <p:cNvGrpSpPr/>
          <p:nvPr/>
        </p:nvGrpSpPr>
        <p:grpSpPr>
          <a:xfrm flipH="1">
            <a:off x="5543250" y="3992200"/>
            <a:ext cx="2700275" cy="486974"/>
            <a:chOff x="1077498" y="1205738"/>
            <a:chExt cx="2700275" cy="486974"/>
          </a:xfrm>
        </p:grpSpPr>
        <p:sp>
          <p:nvSpPr>
            <p:cNvPr id="1361" name="Google Shape;1361;p51"/>
            <p:cNvSpPr/>
            <p:nvPr/>
          </p:nvSpPr>
          <p:spPr>
            <a:xfrm>
              <a:off x="1077498" y="1205800"/>
              <a:ext cx="2344194" cy="486911"/>
            </a:xfrm>
            <a:custGeom>
              <a:avLst/>
              <a:gdLst/>
              <a:ahLst/>
              <a:cxnLst/>
              <a:rect l="l" t="t" r="r" b="b"/>
              <a:pathLst>
                <a:path w="66436" h="13225" extrusionOk="0">
                  <a:moveTo>
                    <a:pt x="210" y="0"/>
                  </a:moveTo>
                  <a:cubicBezTo>
                    <a:pt x="123" y="0"/>
                    <a:pt x="54" y="52"/>
                    <a:pt x="19" y="140"/>
                  </a:cubicBezTo>
                  <a:cubicBezTo>
                    <a:pt x="1" y="210"/>
                    <a:pt x="35" y="296"/>
                    <a:pt x="105" y="331"/>
                  </a:cubicBezTo>
                  <a:lnTo>
                    <a:pt x="4659" y="3245"/>
                  </a:lnTo>
                  <a:lnTo>
                    <a:pt x="4659" y="10782"/>
                  </a:lnTo>
                  <a:cubicBezTo>
                    <a:pt x="4659" y="12125"/>
                    <a:pt x="5758" y="13225"/>
                    <a:pt x="7102" y="13225"/>
                  </a:cubicBezTo>
                  <a:lnTo>
                    <a:pt x="63993" y="13225"/>
                  </a:lnTo>
                  <a:cubicBezTo>
                    <a:pt x="65337" y="13225"/>
                    <a:pt x="66436" y="12125"/>
                    <a:pt x="66436" y="10782"/>
                  </a:cubicBezTo>
                  <a:lnTo>
                    <a:pt x="66436" y="2443"/>
                  </a:lnTo>
                  <a:cubicBezTo>
                    <a:pt x="66436" y="1099"/>
                    <a:pt x="65337" y="0"/>
                    <a:pt x="639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51"/>
            <p:cNvSpPr/>
            <p:nvPr/>
          </p:nvSpPr>
          <p:spPr>
            <a:xfrm>
              <a:off x="3119873" y="1205738"/>
              <a:ext cx="657900" cy="486900"/>
            </a:xfrm>
            <a:prstGeom prst="roundRect">
              <a:avLst>
                <a:gd name="adj" fmla="val 16908"/>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3" name="Google Shape;1363;p51"/>
          <p:cNvGrpSpPr/>
          <p:nvPr/>
        </p:nvGrpSpPr>
        <p:grpSpPr>
          <a:xfrm>
            <a:off x="1077498" y="3992200"/>
            <a:ext cx="4386577" cy="486974"/>
            <a:chOff x="1077498" y="1205738"/>
            <a:chExt cx="4386577" cy="486974"/>
          </a:xfrm>
        </p:grpSpPr>
        <p:sp>
          <p:nvSpPr>
            <p:cNvPr id="1364" name="Google Shape;1364;p51"/>
            <p:cNvSpPr/>
            <p:nvPr/>
          </p:nvSpPr>
          <p:spPr>
            <a:xfrm>
              <a:off x="1077498" y="1205800"/>
              <a:ext cx="2344194" cy="486911"/>
            </a:xfrm>
            <a:custGeom>
              <a:avLst/>
              <a:gdLst/>
              <a:ahLst/>
              <a:cxnLst/>
              <a:rect l="l" t="t" r="r" b="b"/>
              <a:pathLst>
                <a:path w="66436" h="13225" extrusionOk="0">
                  <a:moveTo>
                    <a:pt x="210" y="0"/>
                  </a:moveTo>
                  <a:cubicBezTo>
                    <a:pt x="123" y="0"/>
                    <a:pt x="54" y="52"/>
                    <a:pt x="19" y="140"/>
                  </a:cubicBezTo>
                  <a:cubicBezTo>
                    <a:pt x="1" y="210"/>
                    <a:pt x="35" y="296"/>
                    <a:pt x="105" y="331"/>
                  </a:cubicBezTo>
                  <a:lnTo>
                    <a:pt x="4659" y="3245"/>
                  </a:lnTo>
                  <a:lnTo>
                    <a:pt x="4659" y="10782"/>
                  </a:lnTo>
                  <a:cubicBezTo>
                    <a:pt x="4659" y="12125"/>
                    <a:pt x="5758" y="13225"/>
                    <a:pt x="7102" y="13225"/>
                  </a:cubicBezTo>
                  <a:lnTo>
                    <a:pt x="63993" y="13225"/>
                  </a:lnTo>
                  <a:cubicBezTo>
                    <a:pt x="65337" y="13225"/>
                    <a:pt x="66436" y="12125"/>
                    <a:pt x="66436" y="10782"/>
                  </a:cubicBezTo>
                  <a:lnTo>
                    <a:pt x="66436" y="2443"/>
                  </a:lnTo>
                  <a:cubicBezTo>
                    <a:pt x="66436" y="1099"/>
                    <a:pt x="65337" y="0"/>
                    <a:pt x="639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51"/>
            <p:cNvSpPr/>
            <p:nvPr/>
          </p:nvSpPr>
          <p:spPr>
            <a:xfrm>
              <a:off x="3119875" y="1205738"/>
              <a:ext cx="2344200" cy="486900"/>
            </a:xfrm>
            <a:prstGeom prst="roundRect">
              <a:avLst>
                <a:gd name="adj" fmla="val 16908"/>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6" name="Google Shape;1366;p51"/>
          <p:cNvGrpSpPr/>
          <p:nvPr/>
        </p:nvGrpSpPr>
        <p:grpSpPr>
          <a:xfrm flipH="1">
            <a:off x="5032936" y="1202338"/>
            <a:ext cx="3210577" cy="486986"/>
            <a:chOff x="1077498" y="1205725"/>
            <a:chExt cx="3210577" cy="486986"/>
          </a:xfrm>
        </p:grpSpPr>
        <p:sp>
          <p:nvSpPr>
            <p:cNvPr id="1367" name="Google Shape;1367;p51"/>
            <p:cNvSpPr/>
            <p:nvPr/>
          </p:nvSpPr>
          <p:spPr>
            <a:xfrm>
              <a:off x="1077498" y="1205800"/>
              <a:ext cx="2344194" cy="486911"/>
            </a:xfrm>
            <a:custGeom>
              <a:avLst/>
              <a:gdLst/>
              <a:ahLst/>
              <a:cxnLst/>
              <a:rect l="l" t="t" r="r" b="b"/>
              <a:pathLst>
                <a:path w="66436" h="13225" extrusionOk="0">
                  <a:moveTo>
                    <a:pt x="210" y="0"/>
                  </a:moveTo>
                  <a:cubicBezTo>
                    <a:pt x="123" y="0"/>
                    <a:pt x="54" y="52"/>
                    <a:pt x="19" y="140"/>
                  </a:cubicBezTo>
                  <a:cubicBezTo>
                    <a:pt x="1" y="210"/>
                    <a:pt x="35" y="296"/>
                    <a:pt x="105" y="331"/>
                  </a:cubicBezTo>
                  <a:lnTo>
                    <a:pt x="4659" y="3245"/>
                  </a:lnTo>
                  <a:lnTo>
                    <a:pt x="4659" y="10782"/>
                  </a:lnTo>
                  <a:cubicBezTo>
                    <a:pt x="4659" y="12125"/>
                    <a:pt x="5758" y="13225"/>
                    <a:pt x="7102" y="13225"/>
                  </a:cubicBezTo>
                  <a:lnTo>
                    <a:pt x="63993" y="13225"/>
                  </a:lnTo>
                  <a:cubicBezTo>
                    <a:pt x="65337" y="13225"/>
                    <a:pt x="66436" y="12125"/>
                    <a:pt x="66436" y="10782"/>
                  </a:cubicBezTo>
                  <a:lnTo>
                    <a:pt x="66436" y="2443"/>
                  </a:lnTo>
                  <a:cubicBezTo>
                    <a:pt x="66436" y="1099"/>
                    <a:pt x="65337" y="0"/>
                    <a:pt x="639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51"/>
            <p:cNvSpPr/>
            <p:nvPr/>
          </p:nvSpPr>
          <p:spPr>
            <a:xfrm>
              <a:off x="3119875" y="1205725"/>
              <a:ext cx="1168200" cy="486900"/>
            </a:xfrm>
            <a:prstGeom prst="roundRect">
              <a:avLst>
                <a:gd name="adj" fmla="val 16667"/>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9" name="Google Shape;1369;p51"/>
          <p:cNvGrpSpPr/>
          <p:nvPr/>
        </p:nvGrpSpPr>
        <p:grpSpPr>
          <a:xfrm>
            <a:off x="1077498" y="1205725"/>
            <a:ext cx="3210577" cy="486986"/>
            <a:chOff x="1077498" y="1205725"/>
            <a:chExt cx="3210577" cy="486986"/>
          </a:xfrm>
        </p:grpSpPr>
        <p:sp>
          <p:nvSpPr>
            <p:cNvPr id="1370" name="Google Shape;1370;p51"/>
            <p:cNvSpPr/>
            <p:nvPr/>
          </p:nvSpPr>
          <p:spPr>
            <a:xfrm>
              <a:off x="1077498" y="1205800"/>
              <a:ext cx="2344194" cy="486911"/>
            </a:xfrm>
            <a:custGeom>
              <a:avLst/>
              <a:gdLst/>
              <a:ahLst/>
              <a:cxnLst/>
              <a:rect l="l" t="t" r="r" b="b"/>
              <a:pathLst>
                <a:path w="66436" h="13225" extrusionOk="0">
                  <a:moveTo>
                    <a:pt x="210" y="0"/>
                  </a:moveTo>
                  <a:cubicBezTo>
                    <a:pt x="123" y="0"/>
                    <a:pt x="54" y="52"/>
                    <a:pt x="19" y="140"/>
                  </a:cubicBezTo>
                  <a:cubicBezTo>
                    <a:pt x="1" y="210"/>
                    <a:pt x="35" y="296"/>
                    <a:pt x="105" y="331"/>
                  </a:cubicBezTo>
                  <a:lnTo>
                    <a:pt x="4659" y="3245"/>
                  </a:lnTo>
                  <a:lnTo>
                    <a:pt x="4659" y="10782"/>
                  </a:lnTo>
                  <a:cubicBezTo>
                    <a:pt x="4659" y="12125"/>
                    <a:pt x="5758" y="13225"/>
                    <a:pt x="7102" y="13225"/>
                  </a:cubicBezTo>
                  <a:lnTo>
                    <a:pt x="63993" y="13225"/>
                  </a:lnTo>
                  <a:cubicBezTo>
                    <a:pt x="65337" y="13225"/>
                    <a:pt x="66436" y="12125"/>
                    <a:pt x="66436" y="10782"/>
                  </a:cubicBezTo>
                  <a:lnTo>
                    <a:pt x="66436" y="2443"/>
                  </a:lnTo>
                  <a:cubicBezTo>
                    <a:pt x="66436" y="1099"/>
                    <a:pt x="65337" y="0"/>
                    <a:pt x="639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51"/>
            <p:cNvSpPr/>
            <p:nvPr/>
          </p:nvSpPr>
          <p:spPr>
            <a:xfrm>
              <a:off x="3119875" y="1205725"/>
              <a:ext cx="1168200" cy="486900"/>
            </a:xfrm>
            <a:prstGeom prst="roundRect">
              <a:avLst>
                <a:gd name="adj" fmla="val 16667"/>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72" name="Google Shape;1372;p51"/>
          <p:cNvSpPr/>
          <p:nvPr/>
        </p:nvSpPr>
        <p:spPr>
          <a:xfrm flipH="1">
            <a:off x="5024473" y="1902575"/>
            <a:ext cx="2512277" cy="486911"/>
          </a:xfrm>
          <a:custGeom>
            <a:avLst/>
            <a:gdLst/>
            <a:ahLst/>
            <a:cxnLst/>
            <a:rect l="l" t="t" r="r" b="b"/>
            <a:pathLst>
              <a:path w="66436" h="13225" extrusionOk="0">
                <a:moveTo>
                  <a:pt x="210" y="0"/>
                </a:moveTo>
                <a:cubicBezTo>
                  <a:pt x="123" y="0"/>
                  <a:pt x="54" y="52"/>
                  <a:pt x="19" y="140"/>
                </a:cubicBezTo>
                <a:cubicBezTo>
                  <a:pt x="1" y="210"/>
                  <a:pt x="35" y="296"/>
                  <a:pt x="105" y="331"/>
                </a:cubicBezTo>
                <a:lnTo>
                  <a:pt x="4659" y="3245"/>
                </a:lnTo>
                <a:lnTo>
                  <a:pt x="4659" y="10782"/>
                </a:lnTo>
                <a:cubicBezTo>
                  <a:pt x="4659" y="12125"/>
                  <a:pt x="5758" y="13225"/>
                  <a:pt x="7102" y="13225"/>
                </a:cubicBezTo>
                <a:lnTo>
                  <a:pt x="63993" y="13225"/>
                </a:lnTo>
                <a:cubicBezTo>
                  <a:pt x="65337" y="13225"/>
                  <a:pt x="66436" y="12125"/>
                  <a:pt x="66436" y="10782"/>
                </a:cubicBezTo>
                <a:lnTo>
                  <a:pt x="66436" y="2443"/>
                </a:lnTo>
                <a:cubicBezTo>
                  <a:pt x="66436" y="1099"/>
                  <a:pt x="65337" y="0"/>
                  <a:pt x="6399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51"/>
          <p:cNvSpPr/>
          <p:nvPr/>
        </p:nvSpPr>
        <p:spPr>
          <a:xfrm>
            <a:off x="2231375" y="1902575"/>
            <a:ext cx="2056692" cy="486911"/>
          </a:xfrm>
          <a:custGeom>
            <a:avLst/>
            <a:gdLst/>
            <a:ahLst/>
            <a:cxnLst/>
            <a:rect l="l" t="t" r="r" b="b"/>
            <a:pathLst>
              <a:path w="66436" h="13225" extrusionOk="0">
                <a:moveTo>
                  <a:pt x="210" y="0"/>
                </a:moveTo>
                <a:cubicBezTo>
                  <a:pt x="123" y="0"/>
                  <a:pt x="54" y="52"/>
                  <a:pt x="19" y="140"/>
                </a:cubicBezTo>
                <a:cubicBezTo>
                  <a:pt x="1" y="210"/>
                  <a:pt x="35" y="296"/>
                  <a:pt x="105" y="331"/>
                </a:cubicBezTo>
                <a:lnTo>
                  <a:pt x="4659" y="3245"/>
                </a:lnTo>
                <a:lnTo>
                  <a:pt x="4659" y="10782"/>
                </a:lnTo>
                <a:cubicBezTo>
                  <a:pt x="4659" y="12125"/>
                  <a:pt x="5758" y="13225"/>
                  <a:pt x="7102" y="13225"/>
                </a:cubicBezTo>
                <a:lnTo>
                  <a:pt x="63993" y="13225"/>
                </a:lnTo>
                <a:cubicBezTo>
                  <a:pt x="65337" y="13225"/>
                  <a:pt x="66436" y="12125"/>
                  <a:pt x="66436" y="10782"/>
                </a:cubicBezTo>
                <a:lnTo>
                  <a:pt x="66436" y="2443"/>
                </a:lnTo>
                <a:cubicBezTo>
                  <a:pt x="66436" y="1099"/>
                  <a:pt x="65337" y="0"/>
                  <a:pt x="639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51"/>
          <p:cNvSpPr/>
          <p:nvPr/>
        </p:nvSpPr>
        <p:spPr>
          <a:xfrm>
            <a:off x="2231375" y="2898215"/>
            <a:ext cx="2056692" cy="486911"/>
          </a:xfrm>
          <a:custGeom>
            <a:avLst/>
            <a:gdLst/>
            <a:ahLst/>
            <a:cxnLst/>
            <a:rect l="l" t="t" r="r" b="b"/>
            <a:pathLst>
              <a:path w="66436" h="13225" extrusionOk="0">
                <a:moveTo>
                  <a:pt x="210" y="0"/>
                </a:moveTo>
                <a:cubicBezTo>
                  <a:pt x="123" y="0"/>
                  <a:pt x="54" y="52"/>
                  <a:pt x="19" y="140"/>
                </a:cubicBezTo>
                <a:cubicBezTo>
                  <a:pt x="1" y="210"/>
                  <a:pt x="35" y="296"/>
                  <a:pt x="105" y="331"/>
                </a:cubicBezTo>
                <a:lnTo>
                  <a:pt x="4659" y="3245"/>
                </a:lnTo>
                <a:lnTo>
                  <a:pt x="4659" y="10782"/>
                </a:lnTo>
                <a:cubicBezTo>
                  <a:pt x="4659" y="12125"/>
                  <a:pt x="5758" y="13225"/>
                  <a:pt x="7102" y="13225"/>
                </a:cubicBezTo>
                <a:lnTo>
                  <a:pt x="63993" y="13225"/>
                </a:lnTo>
                <a:cubicBezTo>
                  <a:pt x="65337" y="13225"/>
                  <a:pt x="66436" y="12125"/>
                  <a:pt x="66436" y="10782"/>
                </a:cubicBezTo>
                <a:lnTo>
                  <a:pt x="66436" y="2443"/>
                </a:lnTo>
                <a:cubicBezTo>
                  <a:pt x="66436" y="1099"/>
                  <a:pt x="65337" y="0"/>
                  <a:pt x="6399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51"/>
          <p:cNvSpPr txBox="1">
            <a:spLocks noGrp="1"/>
          </p:cNvSpPr>
          <p:nvPr>
            <p:ph type="title"/>
          </p:nvPr>
        </p:nvSpPr>
        <p:spPr>
          <a:xfrm>
            <a:off x="1077500" y="368825"/>
            <a:ext cx="7346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Target</a:t>
            </a:r>
            <a:endParaRPr/>
          </a:p>
        </p:txBody>
      </p:sp>
      <p:sp>
        <p:nvSpPr>
          <p:cNvPr id="1376" name="Google Shape;1376;p51"/>
          <p:cNvSpPr txBox="1"/>
          <p:nvPr/>
        </p:nvSpPr>
        <p:spPr>
          <a:xfrm>
            <a:off x="2419677" y="2386125"/>
            <a:ext cx="1988100" cy="436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chemeClr val="dk1"/>
                </a:solidFill>
                <a:latin typeface="Work Sans"/>
                <a:ea typeface="Work Sans"/>
                <a:cs typeface="Work Sans"/>
                <a:sym typeface="Work Sans"/>
              </a:rPr>
              <a:t>Mars is cold</a:t>
            </a:r>
            <a:endParaRPr sz="1600">
              <a:solidFill>
                <a:schemeClr val="dk1"/>
              </a:solidFill>
              <a:latin typeface="Work Sans"/>
              <a:ea typeface="Work Sans"/>
              <a:cs typeface="Work Sans"/>
              <a:sym typeface="Work Sans"/>
            </a:endParaRPr>
          </a:p>
        </p:txBody>
      </p:sp>
      <p:sp>
        <p:nvSpPr>
          <p:cNvPr id="1377" name="Google Shape;1377;p51"/>
          <p:cNvSpPr txBox="1"/>
          <p:nvPr/>
        </p:nvSpPr>
        <p:spPr>
          <a:xfrm>
            <a:off x="2419677" y="3350500"/>
            <a:ext cx="1988100" cy="436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chemeClr val="dk1"/>
                </a:solidFill>
                <a:latin typeface="Work Sans"/>
                <a:ea typeface="Work Sans"/>
                <a:cs typeface="Work Sans"/>
                <a:sym typeface="Work Sans"/>
              </a:rPr>
              <a:t>Jupiter is big</a:t>
            </a:r>
            <a:endParaRPr sz="1600">
              <a:solidFill>
                <a:schemeClr val="dk1"/>
              </a:solidFill>
              <a:latin typeface="Work Sans"/>
              <a:ea typeface="Work Sans"/>
              <a:cs typeface="Work Sans"/>
              <a:sym typeface="Work Sans"/>
            </a:endParaRPr>
          </a:p>
        </p:txBody>
      </p:sp>
      <p:sp>
        <p:nvSpPr>
          <p:cNvPr id="1378" name="Google Shape;1378;p51"/>
          <p:cNvSpPr/>
          <p:nvPr/>
        </p:nvSpPr>
        <p:spPr>
          <a:xfrm>
            <a:off x="1238827" y="1889850"/>
            <a:ext cx="889500" cy="889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51"/>
          <p:cNvSpPr/>
          <p:nvPr/>
        </p:nvSpPr>
        <p:spPr>
          <a:xfrm>
            <a:off x="1238827" y="2890700"/>
            <a:ext cx="889500" cy="889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51"/>
          <p:cNvSpPr txBox="1"/>
          <p:nvPr/>
        </p:nvSpPr>
        <p:spPr>
          <a:xfrm>
            <a:off x="1183323" y="2091150"/>
            <a:ext cx="1000500" cy="486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a:solidFill>
                  <a:schemeClr val="lt1"/>
                </a:solidFill>
                <a:latin typeface="Righteous"/>
                <a:ea typeface="Righteous"/>
                <a:cs typeface="Righteous"/>
                <a:sym typeface="Righteous"/>
              </a:rPr>
              <a:t>40%</a:t>
            </a:r>
            <a:endParaRPr sz="2000">
              <a:solidFill>
                <a:schemeClr val="lt1"/>
              </a:solidFill>
              <a:latin typeface="Righteous"/>
              <a:ea typeface="Righteous"/>
              <a:cs typeface="Righteous"/>
              <a:sym typeface="Righteous"/>
            </a:endParaRPr>
          </a:p>
        </p:txBody>
      </p:sp>
      <p:sp>
        <p:nvSpPr>
          <p:cNvPr id="1381" name="Google Shape;1381;p51"/>
          <p:cNvSpPr txBox="1"/>
          <p:nvPr/>
        </p:nvSpPr>
        <p:spPr>
          <a:xfrm>
            <a:off x="1183323" y="3092000"/>
            <a:ext cx="1000500" cy="486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a:solidFill>
                  <a:schemeClr val="lt1"/>
                </a:solidFill>
                <a:latin typeface="Righteous"/>
                <a:ea typeface="Righteous"/>
                <a:cs typeface="Righteous"/>
                <a:sym typeface="Righteous"/>
              </a:rPr>
              <a:t>60%</a:t>
            </a:r>
            <a:endParaRPr sz="2000">
              <a:solidFill>
                <a:schemeClr val="lt1"/>
              </a:solidFill>
              <a:latin typeface="Righteous"/>
              <a:ea typeface="Righteous"/>
              <a:cs typeface="Righteous"/>
              <a:sym typeface="Righteous"/>
            </a:endParaRPr>
          </a:p>
        </p:txBody>
      </p:sp>
      <p:sp>
        <p:nvSpPr>
          <p:cNvPr id="1382" name="Google Shape;1382;p51"/>
          <p:cNvSpPr/>
          <p:nvPr/>
        </p:nvSpPr>
        <p:spPr>
          <a:xfrm>
            <a:off x="1296337" y="1950123"/>
            <a:ext cx="774600" cy="774600"/>
          </a:xfrm>
          <a:prstGeom prst="arc">
            <a:avLst>
              <a:gd name="adj1" fmla="val 16200000"/>
              <a:gd name="adj2" fmla="val 3349942"/>
            </a:avLst>
          </a:prstGeom>
          <a:no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51"/>
          <p:cNvSpPr/>
          <p:nvPr/>
        </p:nvSpPr>
        <p:spPr>
          <a:xfrm>
            <a:off x="1296337" y="2948148"/>
            <a:ext cx="774600" cy="774600"/>
          </a:xfrm>
          <a:prstGeom prst="arc">
            <a:avLst>
              <a:gd name="adj1" fmla="val 16200000"/>
              <a:gd name="adj2" fmla="val 7464202"/>
            </a:avLst>
          </a:prstGeom>
          <a:no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51"/>
          <p:cNvSpPr txBox="1"/>
          <p:nvPr/>
        </p:nvSpPr>
        <p:spPr>
          <a:xfrm>
            <a:off x="1294302" y="1202375"/>
            <a:ext cx="2754900" cy="486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b="1">
                <a:solidFill>
                  <a:srgbClr val="FFFFFF"/>
                </a:solidFill>
                <a:latin typeface="Lexend Deca"/>
                <a:ea typeface="Lexend Deca"/>
                <a:cs typeface="Lexend Deca"/>
                <a:sym typeface="Lexend Deca"/>
              </a:rPr>
              <a:t>Gender</a:t>
            </a:r>
            <a:endParaRPr sz="2000" b="1">
              <a:solidFill>
                <a:srgbClr val="FFFFFF"/>
              </a:solidFill>
              <a:latin typeface="Lexend Deca"/>
              <a:ea typeface="Lexend Deca"/>
              <a:cs typeface="Lexend Deca"/>
              <a:sym typeface="Lexend Deca"/>
            </a:endParaRPr>
          </a:p>
        </p:txBody>
      </p:sp>
      <p:sp>
        <p:nvSpPr>
          <p:cNvPr id="1385" name="Google Shape;1385;p51"/>
          <p:cNvSpPr txBox="1"/>
          <p:nvPr/>
        </p:nvSpPr>
        <p:spPr>
          <a:xfrm>
            <a:off x="1440825" y="3992175"/>
            <a:ext cx="4102500" cy="486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b="1">
                <a:solidFill>
                  <a:srgbClr val="FFFFFF"/>
                </a:solidFill>
                <a:latin typeface="Lexend Deca"/>
                <a:ea typeface="Lexend Deca"/>
                <a:cs typeface="Lexend Deca"/>
                <a:sym typeface="Lexend Deca"/>
              </a:rPr>
              <a:t>Average spend by customer</a:t>
            </a:r>
            <a:endParaRPr sz="2000" b="1">
              <a:solidFill>
                <a:srgbClr val="FFFFFF"/>
              </a:solidFill>
              <a:latin typeface="Lexend Deca"/>
              <a:ea typeface="Lexend Deca"/>
              <a:cs typeface="Lexend Deca"/>
              <a:sym typeface="Lexend Deca"/>
            </a:endParaRPr>
          </a:p>
        </p:txBody>
      </p:sp>
      <p:sp>
        <p:nvSpPr>
          <p:cNvPr id="1386" name="Google Shape;1386;p51"/>
          <p:cNvSpPr txBox="1"/>
          <p:nvPr/>
        </p:nvSpPr>
        <p:spPr>
          <a:xfrm>
            <a:off x="6231738" y="3965475"/>
            <a:ext cx="1323300" cy="54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b="1">
                <a:solidFill>
                  <a:schemeClr val="lt1"/>
                </a:solidFill>
                <a:latin typeface="Lexend Deca"/>
                <a:ea typeface="Lexend Deca"/>
                <a:cs typeface="Lexend Deca"/>
                <a:sym typeface="Lexend Deca"/>
              </a:rPr>
              <a:t>$50.00</a:t>
            </a:r>
            <a:endParaRPr sz="2400" b="1">
              <a:solidFill>
                <a:schemeClr val="lt1"/>
              </a:solidFill>
              <a:latin typeface="Lexend Deca"/>
              <a:ea typeface="Lexend Deca"/>
              <a:cs typeface="Lexend Deca"/>
              <a:sym typeface="Lexend Deca"/>
            </a:endParaRPr>
          </a:p>
        </p:txBody>
      </p:sp>
      <p:cxnSp>
        <p:nvCxnSpPr>
          <p:cNvPr id="1387" name="Google Shape;1387;p51"/>
          <p:cNvCxnSpPr/>
          <p:nvPr/>
        </p:nvCxnSpPr>
        <p:spPr>
          <a:xfrm>
            <a:off x="1289850" y="3938500"/>
            <a:ext cx="6564300" cy="0"/>
          </a:xfrm>
          <a:prstGeom prst="straightConnector1">
            <a:avLst/>
          </a:prstGeom>
          <a:noFill/>
          <a:ln w="9525" cap="flat" cmpd="sng">
            <a:solidFill>
              <a:srgbClr val="FFFFFF"/>
            </a:solidFill>
            <a:prstDash val="dash"/>
            <a:round/>
            <a:headEnd type="none" w="med" len="med"/>
            <a:tailEnd type="none" w="med" len="med"/>
          </a:ln>
        </p:spPr>
      </p:cxnSp>
      <p:sp>
        <p:nvSpPr>
          <p:cNvPr id="1388" name="Google Shape;1388;p51"/>
          <p:cNvSpPr txBox="1"/>
          <p:nvPr/>
        </p:nvSpPr>
        <p:spPr>
          <a:xfrm>
            <a:off x="5024523" y="1902650"/>
            <a:ext cx="1000500" cy="486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b="1">
                <a:solidFill>
                  <a:schemeClr val="lt1"/>
                </a:solidFill>
                <a:latin typeface="Lexend Deca"/>
                <a:ea typeface="Lexend Deca"/>
                <a:cs typeface="Lexend Deca"/>
                <a:sym typeface="Lexend Deca"/>
              </a:rPr>
              <a:t>31-40</a:t>
            </a:r>
            <a:endParaRPr sz="2000" b="1">
              <a:solidFill>
                <a:schemeClr val="lt1"/>
              </a:solidFill>
              <a:latin typeface="Lexend Deca"/>
              <a:ea typeface="Lexend Deca"/>
              <a:cs typeface="Lexend Deca"/>
              <a:sym typeface="Lexend Deca"/>
            </a:endParaRPr>
          </a:p>
        </p:txBody>
      </p:sp>
      <p:sp>
        <p:nvSpPr>
          <p:cNvPr id="1389" name="Google Shape;1389;p51"/>
          <p:cNvSpPr txBox="1"/>
          <p:nvPr/>
        </p:nvSpPr>
        <p:spPr>
          <a:xfrm>
            <a:off x="5024527" y="2391488"/>
            <a:ext cx="2889000" cy="436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chemeClr val="dk1"/>
                </a:solidFill>
                <a:latin typeface="Work Sans"/>
                <a:ea typeface="Work Sans"/>
                <a:cs typeface="Work Sans"/>
                <a:sym typeface="Work Sans"/>
              </a:rPr>
              <a:t>Neptune is far away</a:t>
            </a:r>
            <a:endParaRPr sz="1600">
              <a:solidFill>
                <a:schemeClr val="dk1"/>
              </a:solidFill>
              <a:latin typeface="Work Sans"/>
              <a:ea typeface="Work Sans"/>
              <a:cs typeface="Work Sans"/>
              <a:sym typeface="Work Sans"/>
            </a:endParaRPr>
          </a:p>
        </p:txBody>
      </p:sp>
      <p:sp>
        <p:nvSpPr>
          <p:cNvPr id="1390" name="Google Shape;1390;p51"/>
          <p:cNvSpPr txBox="1"/>
          <p:nvPr/>
        </p:nvSpPr>
        <p:spPr>
          <a:xfrm>
            <a:off x="7117023" y="1902650"/>
            <a:ext cx="1000500" cy="486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2000" b="1">
                <a:solidFill>
                  <a:schemeClr val="dk1"/>
                </a:solidFill>
                <a:latin typeface="Lexend Deca"/>
                <a:ea typeface="Lexend Deca"/>
                <a:cs typeface="Lexend Deca"/>
                <a:sym typeface="Lexend Deca"/>
              </a:rPr>
              <a:t>60%</a:t>
            </a:r>
            <a:endParaRPr sz="2000" b="1">
              <a:solidFill>
                <a:schemeClr val="dk1"/>
              </a:solidFill>
              <a:latin typeface="Lexend Deca"/>
              <a:ea typeface="Lexend Deca"/>
              <a:cs typeface="Lexend Deca"/>
              <a:sym typeface="Lexend Deca"/>
            </a:endParaRPr>
          </a:p>
        </p:txBody>
      </p:sp>
      <p:sp>
        <p:nvSpPr>
          <p:cNvPr id="1391" name="Google Shape;1391;p51"/>
          <p:cNvSpPr/>
          <p:nvPr/>
        </p:nvSpPr>
        <p:spPr>
          <a:xfrm>
            <a:off x="6025025" y="2044625"/>
            <a:ext cx="1226400" cy="203100"/>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51"/>
          <p:cNvSpPr/>
          <p:nvPr/>
        </p:nvSpPr>
        <p:spPr>
          <a:xfrm>
            <a:off x="6101452" y="2120975"/>
            <a:ext cx="750900" cy="501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93" name="Google Shape;1393;p51"/>
          <p:cNvCxnSpPr/>
          <p:nvPr/>
        </p:nvCxnSpPr>
        <p:spPr>
          <a:xfrm>
            <a:off x="5102151" y="2823950"/>
            <a:ext cx="2980800" cy="0"/>
          </a:xfrm>
          <a:prstGeom prst="straightConnector1">
            <a:avLst/>
          </a:prstGeom>
          <a:noFill/>
          <a:ln w="9525" cap="flat" cmpd="sng">
            <a:solidFill>
              <a:srgbClr val="FFFFFF"/>
            </a:solidFill>
            <a:prstDash val="dash"/>
            <a:round/>
            <a:headEnd type="none" w="med" len="med"/>
            <a:tailEnd type="none" w="med" len="med"/>
          </a:ln>
        </p:spPr>
      </p:cxnSp>
      <p:sp>
        <p:nvSpPr>
          <p:cNvPr id="1394" name="Google Shape;1394;p51"/>
          <p:cNvSpPr txBox="1"/>
          <p:nvPr/>
        </p:nvSpPr>
        <p:spPr>
          <a:xfrm>
            <a:off x="2436446" y="1902550"/>
            <a:ext cx="2178600" cy="486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b="1">
                <a:solidFill>
                  <a:schemeClr val="lt1"/>
                </a:solidFill>
                <a:latin typeface="Lexend Deca"/>
                <a:ea typeface="Lexend Deca"/>
                <a:cs typeface="Lexend Deca"/>
                <a:sym typeface="Lexend Deca"/>
              </a:rPr>
              <a:t>Men</a:t>
            </a:r>
            <a:endParaRPr sz="2000" b="1">
              <a:solidFill>
                <a:schemeClr val="lt1"/>
              </a:solidFill>
              <a:latin typeface="Lexend Deca"/>
              <a:ea typeface="Lexend Deca"/>
              <a:cs typeface="Lexend Deca"/>
              <a:sym typeface="Lexend Deca"/>
            </a:endParaRPr>
          </a:p>
        </p:txBody>
      </p:sp>
      <p:sp>
        <p:nvSpPr>
          <p:cNvPr id="1395" name="Google Shape;1395;p51"/>
          <p:cNvSpPr txBox="1"/>
          <p:nvPr/>
        </p:nvSpPr>
        <p:spPr>
          <a:xfrm>
            <a:off x="2419671" y="2920538"/>
            <a:ext cx="2178600" cy="486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b="1">
                <a:solidFill>
                  <a:schemeClr val="lt1"/>
                </a:solidFill>
                <a:latin typeface="Lexend Deca"/>
                <a:ea typeface="Lexend Deca"/>
                <a:cs typeface="Lexend Deca"/>
                <a:sym typeface="Lexend Deca"/>
              </a:rPr>
              <a:t>Women</a:t>
            </a:r>
            <a:endParaRPr sz="2000" b="1">
              <a:solidFill>
                <a:schemeClr val="lt1"/>
              </a:solidFill>
              <a:latin typeface="Lexend Deca"/>
              <a:ea typeface="Lexend Deca"/>
              <a:cs typeface="Lexend Deca"/>
              <a:sym typeface="Lexend Deca"/>
            </a:endParaRPr>
          </a:p>
        </p:txBody>
      </p:sp>
      <p:sp>
        <p:nvSpPr>
          <p:cNvPr id="1396" name="Google Shape;1396;p51"/>
          <p:cNvSpPr/>
          <p:nvPr/>
        </p:nvSpPr>
        <p:spPr>
          <a:xfrm flipH="1">
            <a:off x="5024473" y="2898213"/>
            <a:ext cx="2512277" cy="486911"/>
          </a:xfrm>
          <a:custGeom>
            <a:avLst/>
            <a:gdLst/>
            <a:ahLst/>
            <a:cxnLst/>
            <a:rect l="l" t="t" r="r" b="b"/>
            <a:pathLst>
              <a:path w="66436" h="13225" extrusionOk="0">
                <a:moveTo>
                  <a:pt x="210" y="0"/>
                </a:moveTo>
                <a:cubicBezTo>
                  <a:pt x="123" y="0"/>
                  <a:pt x="54" y="52"/>
                  <a:pt x="19" y="140"/>
                </a:cubicBezTo>
                <a:cubicBezTo>
                  <a:pt x="1" y="210"/>
                  <a:pt x="35" y="296"/>
                  <a:pt x="105" y="331"/>
                </a:cubicBezTo>
                <a:lnTo>
                  <a:pt x="4659" y="3245"/>
                </a:lnTo>
                <a:lnTo>
                  <a:pt x="4659" y="10782"/>
                </a:lnTo>
                <a:cubicBezTo>
                  <a:pt x="4659" y="12125"/>
                  <a:pt x="5758" y="13225"/>
                  <a:pt x="7102" y="13225"/>
                </a:cubicBezTo>
                <a:lnTo>
                  <a:pt x="63993" y="13225"/>
                </a:lnTo>
                <a:cubicBezTo>
                  <a:pt x="65337" y="13225"/>
                  <a:pt x="66436" y="12125"/>
                  <a:pt x="66436" y="10782"/>
                </a:cubicBezTo>
                <a:lnTo>
                  <a:pt x="66436" y="2443"/>
                </a:lnTo>
                <a:cubicBezTo>
                  <a:pt x="66436" y="1099"/>
                  <a:pt x="65337" y="0"/>
                  <a:pt x="639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51"/>
          <p:cNvSpPr txBox="1"/>
          <p:nvPr/>
        </p:nvSpPr>
        <p:spPr>
          <a:xfrm>
            <a:off x="5024523" y="2898288"/>
            <a:ext cx="1000500" cy="486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b="1">
                <a:solidFill>
                  <a:schemeClr val="lt1"/>
                </a:solidFill>
                <a:latin typeface="Lexend Deca"/>
                <a:ea typeface="Lexend Deca"/>
                <a:cs typeface="Lexend Deca"/>
                <a:sym typeface="Lexend Deca"/>
              </a:rPr>
              <a:t>41-50</a:t>
            </a:r>
            <a:endParaRPr sz="2000" b="1">
              <a:solidFill>
                <a:schemeClr val="lt1"/>
              </a:solidFill>
              <a:latin typeface="Lexend Deca"/>
              <a:ea typeface="Lexend Deca"/>
              <a:cs typeface="Lexend Deca"/>
              <a:sym typeface="Lexend Deca"/>
            </a:endParaRPr>
          </a:p>
        </p:txBody>
      </p:sp>
      <p:sp>
        <p:nvSpPr>
          <p:cNvPr id="1398" name="Google Shape;1398;p51"/>
          <p:cNvSpPr txBox="1"/>
          <p:nvPr/>
        </p:nvSpPr>
        <p:spPr>
          <a:xfrm>
            <a:off x="5024527" y="3349163"/>
            <a:ext cx="2889000" cy="436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chemeClr val="dk1"/>
                </a:solidFill>
                <a:latin typeface="Work Sans"/>
                <a:ea typeface="Work Sans"/>
                <a:cs typeface="Work Sans"/>
                <a:sym typeface="Work Sans"/>
              </a:rPr>
              <a:t>Venus is terribly hot</a:t>
            </a:r>
            <a:endParaRPr sz="1600">
              <a:solidFill>
                <a:schemeClr val="dk1"/>
              </a:solidFill>
              <a:latin typeface="Work Sans"/>
              <a:ea typeface="Work Sans"/>
              <a:cs typeface="Work Sans"/>
              <a:sym typeface="Work Sans"/>
            </a:endParaRPr>
          </a:p>
        </p:txBody>
      </p:sp>
      <p:sp>
        <p:nvSpPr>
          <p:cNvPr id="1399" name="Google Shape;1399;p51"/>
          <p:cNvSpPr txBox="1"/>
          <p:nvPr/>
        </p:nvSpPr>
        <p:spPr>
          <a:xfrm>
            <a:off x="7117023" y="2898288"/>
            <a:ext cx="1000500" cy="486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2000" b="1">
                <a:solidFill>
                  <a:schemeClr val="dk1"/>
                </a:solidFill>
                <a:latin typeface="Lexend Deca"/>
                <a:ea typeface="Lexend Deca"/>
                <a:cs typeface="Lexend Deca"/>
                <a:sym typeface="Lexend Deca"/>
              </a:rPr>
              <a:t>40%</a:t>
            </a:r>
            <a:endParaRPr sz="2000" b="1">
              <a:solidFill>
                <a:schemeClr val="dk1"/>
              </a:solidFill>
              <a:latin typeface="Lexend Deca"/>
              <a:ea typeface="Lexend Deca"/>
              <a:cs typeface="Lexend Deca"/>
              <a:sym typeface="Lexend Deca"/>
            </a:endParaRPr>
          </a:p>
        </p:txBody>
      </p:sp>
      <p:sp>
        <p:nvSpPr>
          <p:cNvPr id="1400" name="Google Shape;1400;p51"/>
          <p:cNvSpPr/>
          <p:nvPr/>
        </p:nvSpPr>
        <p:spPr>
          <a:xfrm>
            <a:off x="6025025" y="3040263"/>
            <a:ext cx="1226400" cy="203100"/>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51"/>
          <p:cNvSpPr/>
          <p:nvPr/>
        </p:nvSpPr>
        <p:spPr>
          <a:xfrm>
            <a:off x="6101451" y="3116613"/>
            <a:ext cx="459000" cy="501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02" name="Google Shape;1402;p51"/>
          <p:cNvCxnSpPr/>
          <p:nvPr/>
        </p:nvCxnSpPr>
        <p:spPr>
          <a:xfrm>
            <a:off x="5102151" y="3891138"/>
            <a:ext cx="2980800" cy="0"/>
          </a:xfrm>
          <a:prstGeom prst="straightConnector1">
            <a:avLst/>
          </a:prstGeom>
          <a:noFill/>
          <a:ln w="9525" cap="flat" cmpd="sng">
            <a:solidFill>
              <a:srgbClr val="FFFFFF"/>
            </a:solidFill>
            <a:prstDash val="dash"/>
            <a:round/>
            <a:headEnd type="none" w="med" len="med"/>
            <a:tailEnd type="none" w="med" len="med"/>
          </a:ln>
        </p:spPr>
      </p:cxnSp>
      <p:sp>
        <p:nvSpPr>
          <p:cNvPr id="1403" name="Google Shape;1403;p51"/>
          <p:cNvSpPr txBox="1"/>
          <p:nvPr/>
        </p:nvSpPr>
        <p:spPr>
          <a:xfrm>
            <a:off x="5295414" y="1202375"/>
            <a:ext cx="2685600" cy="486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2000" b="1">
                <a:solidFill>
                  <a:srgbClr val="FFFFFF"/>
                </a:solidFill>
                <a:latin typeface="Lexend Deca"/>
                <a:ea typeface="Lexend Deca"/>
                <a:cs typeface="Lexend Deca"/>
                <a:sym typeface="Lexend Deca"/>
              </a:rPr>
              <a:t>Age range</a:t>
            </a:r>
            <a:endParaRPr sz="2000" b="1">
              <a:solidFill>
                <a:srgbClr val="FFFFFF"/>
              </a:solidFill>
              <a:latin typeface="Lexend Deca"/>
              <a:ea typeface="Lexend Deca"/>
              <a:cs typeface="Lexend Deca"/>
              <a:sym typeface="Lexend Deca"/>
            </a:endParaRPr>
          </a:p>
        </p:txBody>
      </p:sp>
      <p:sp>
        <p:nvSpPr>
          <p:cNvPr id="1404" name="Google Shape;1404;p51"/>
          <p:cNvSpPr txBox="1"/>
          <p:nvPr/>
        </p:nvSpPr>
        <p:spPr>
          <a:xfrm>
            <a:off x="1440825" y="3985850"/>
            <a:ext cx="4102500" cy="486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b="1">
                <a:solidFill>
                  <a:srgbClr val="FFFFFF"/>
                </a:solidFill>
                <a:latin typeface="Lexend Deca"/>
                <a:ea typeface="Lexend Deca"/>
                <a:cs typeface="Lexend Deca"/>
                <a:sym typeface="Lexend Deca"/>
              </a:rPr>
              <a:t>Average spend by customer</a:t>
            </a:r>
            <a:endParaRPr sz="2000" b="1">
              <a:solidFill>
                <a:srgbClr val="FFFFFF"/>
              </a:solidFill>
              <a:latin typeface="Lexend Deca"/>
              <a:ea typeface="Lexend Deca"/>
              <a:cs typeface="Lexend Deca"/>
              <a:sym typeface="Lexend Deca"/>
            </a:endParaRPr>
          </a:p>
        </p:txBody>
      </p:sp>
      <p:cxnSp>
        <p:nvCxnSpPr>
          <p:cNvPr id="1405" name="Google Shape;1405;p51"/>
          <p:cNvCxnSpPr/>
          <p:nvPr/>
        </p:nvCxnSpPr>
        <p:spPr>
          <a:xfrm>
            <a:off x="1058450" y="3887500"/>
            <a:ext cx="7206900" cy="0"/>
          </a:xfrm>
          <a:prstGeom prst="straightConnector1">
            <a:avLst/>
          </a:prstGeom>
          <a:noFill/>
          <a:ln w="9525" cap="flat" cmpd="sng">
            <a:solidFill>
              <a:schemeClr val="dk1"/>
            </a:solidFill>
            <a:prstDash val="dot"/>
            <a:round/>
            <a:headEnd type="none" w="med" len="med"/>
            <a:tailEnd type="none" w="med" len="med"/>
          </a:ln>
        </p:spPr>
      </p:cxnSp>
      <p:cxnSp>
        <p:nvCxnSpPr>
          <p:cNvPr id="1406" name="Google Shape;1406;p51"/>
          <p:cNvCxnSpPr/>
          <p:nvPr/>
        </p:nvCxnSpPr>
        <p:spPr>
          <a:xfrm rot="10800000">
            <a:off x="4658175" y="1224400"/>
            <a:ext cx="0" cy="2663100"/>
          </a:xfrm>
          <a:prstGeom prst="straightConnector1">
            <a:avLst/>
          </a:prstGeom>
          <a:noFill/>
          <a:ln w="9525" cap="flat" cmpd="sng">
            <a:solidFill>
              <a:schemeClr val="dk1"/>
            </a:solidFill>
            <a:prstDash val="dot"/>
            <a:round/>
            <a:headEnd type="none" w="med" len="med"/>
            <a:tailEnd type="none" w="med" len="med"/>
          </a:ln>
        </p:spPr>
      </p:cxnSp>
      <p:grpSp>
        <p:nvGrpSpPr>
          <p:cNvPr id="1407" name="Google Shape;1407;p51"/>
          <p:cNvGrpSpPr/>
          <p:nvPr/>
        </p:nvGrpSpPr>
        <p:grpSpPr>
          <a:xfrm>
            <a:off x="720002" y="530839"/>
            <a:ext cx="7703988" cy="324596"/>
            <a:chOff x="720002" y="530839"/>
            <a:chExt cx="7703988" cy="324596"/>
          </a:xfrm>
        </p:grpSpPr>
        <p:grpSp>
          <p:nvGrpSpPr>
            <p:cNvPr id="1408" name="Google Shape;1408;p51"/>
            <p:cNvGrpSpPr/>
            <p:nvPr/>
          </p:nvGrpSpPr>
          <p:grpSpPr>
            <a:xfrm>
              <a:off x="7526973" y="530839"/>
              <a:ext cx="332201" cy="324420"/>
              <a:chOff x="3380213" y="4209475"/>
              <a:chExt cx="403450" cy="394000"/>
            </a:xfrm>
          </p:grpSpPr>
          <p:sp>
            <p:nvSpPr>
              <p:cNvPr id="1409" name="Google Shape;1409;p51"/>
              <p:cNvSpPr/>
              <p:nvPr/>
            </p:nvSpPr>
            <p:spPr>
              <a:xfrm>
                <a:off x="3380213" y="4266625"/>
                <a:ext cx="338900" cy="336850"/>
              </a:xfrm>
              <a:custGeom>
                <a:avLst/>
                <a:gdLst/>
                <a:ahLst/>
                <a:cxnLst/>
                <a:rect l="l" t="t" r="r" b="b"/>
                <a:pathLst>
                  <a:path w="13556" h="13474" extrusionOk="0">
                    <a:moveTo>
                      <a:pt x="3399" y="0"/>
                    </a:moveTo>
                    <a:cubicBezTo>
                      <a:pt x="3221" y="0"/>
                      <a:pt x="3041" y="51"/>
                      <a:pt x="2878" y="157"/>
                    </a:cubicBezTo>
                    <a:lnTo>
                      <a:pt x="1431" y="1134"/>
                    </a:lnTo>
                    <a:cubicBezTo>
                      <a:pt x="0" y="2093"/>
                      <a:pt x="245" y="4082"/>
                      <a:pt x="889" y="5687"/>
                    </a:cubicBezTo>
                    <a:cubicBezTo>
                      <a:pt x="2024" y="8479"/>
                      <a:pt x="4850" y="11497"/>
                      <a:pt x="7589" y="12805"/>
                    </a:cubicBezTo>
                    <a:cubicBezTo>
                      <a:pt x="8384" y="13190"/>
                      <a:pt x="9290" y="13473"/>
                      <a:pt x="10124" y="13473"/>
                    </a:cubicBezTo>
                    <a:cubicBezTo>
                      <a:pt x="10919" y="13473"/>
                      <a:pt x="11649" y="13216"/>
                      <a:pt x="12160" y="12544"/>
                    </a:cubicBezTo>
                    <a:lnTo>
                      <a:pt x="13225" y="11149"/>
                    </a:lnTo>
                    <a:cubicBezTo>
                      <a:pt x="13555" y="10730"/>
                      <a:pt x="13451" y="10137"/>
                      <a:pt x="13015" y="9823"/>
                    </a:cubicBezTo>
                    <a:lnTo>
                      <a:pt x="10276" y="7973"/>
                    </a:lnTo>
                    <a:cubicBezTo>
                      <a:pt x="10119" y="7871"/>
                      <a:pt x="9941" y="7822"/>
                      <a:pt x="9765" y="7822"/>
                    </a:cubicBezTo>
                    <a:cubicBezTo>
                      <a:pt x="9490" y="7822"/>
                      <a:pt x="9218" y="7942"/>
                      <a:pt x="9038" y="8165"/>
                    </a:cubicBezTo>
                    <a:lnTo>
                      <a:pt x="8356" y="9055"/>
                    </a:lnTo>
                    <a:cubicBezTo>
                      <a:pt x="8208" y="9249"/>
                      <a:pt x="7977" y="9353"/>
                      <a:pt x="7742" y="9353"/>
                    </a:cubicBezTo>
                    <a:cubicBezTo>
                      <a:pt x="7619" y="9353"/>
                      <a:pt x="7494" y="9325"/>
                      <a:pt x="7379" y="9264"/>
                    </a:cubicBezTo>
                    <a:cubicBezTo>
                      <a:pt x="6193" y="8618"/>
                      <a:pt x="4990" y="7345"/>
                      <a:pt x="4414" y="6106"/>
                    </a:cubicBezTo>
                    <a:cubicBezTo>
                      <a:pt x="4257" y="5757"/>
                      <a:pt x="4379" y="5356"/>
                      <a:pt x="4693" y="5147"/>
                    </a:cubicBezTo>
                    <a:lnTo>
                      <a:pt x="5600" y="4519"/>
                    </a:lnTo>
                    <a:cubicBezTo>
                      <a:pt x="6002" y="4257"/>
                      <a:pt x="6123" y="3716"/>
                      <a:pt x="5879" y="3298"/>
                    </a:cubicBezTo>
                    <a:lnTo>
                      <a:pt x="4204" y="453"/>
                    </a:lnTo>
                    <a:cubicBezTo>
                      <a:pt x="4025" y="162"/>
                      <a:pt x="3717" y="0"/>
                      <a:pt x="33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51"/>
              <p:cNvSpPr/>
              <p:nvPr/>
            </p:nvSpPr>
            <p:spPr>
              <a:xfrm>
                <a:off x="3537238" y="4209475"/>
                <a:ext cx="246425" cy="230850"/>
              </a:xfrm>
              <a:custGeom>
                <a:avLst/>
                <a:gdLst/>
                <a:ahLst/>
                <a:cxnLst/>
                <a:rect l="l" t="t" r="r" b="b"/>
                <a:pathLst>
                  <a:path w="9857" h="9234" extrusionOk="0">
                    <a:moveTo>
                      <a:pt x="7048" y="2339"/>
                    </a:moveTo>
                    <a:cubicBezTo>
                      <a:pt x="7309" y="2339"/>
                      <a:pt x="7519" y="2548"/>
                      <a:pt x="7519" y="2809"/>
                    </a:cubicBezTo>
                    <a:cubicBezTo>
                      <a:pt x="7519" y="3053"/>
                      <a:pt x="7309" y="3263"/>
                      <a:pt x="7048" y="3263"/>
                    </a:cubicBezTo>
                    <a:lnTo>
                      <a:pt x="2896" y="3263"/>
                    </a:lnTo>
                    <a:cubicBezTo>
                      <a:pt x="2634" y="3263"/>
                      <a:pt x="2424" y="3053"/>
                      <a:pt x="2424" y="2809"/>
                    </a:cubicBezTo>
                    <a:cubicBezTo>
                      <a:pt x="2424" y="2548"/>
                      <a:pt x="2634" y="2339"/>
                      <a:pt x="2896" y="2339"/>
                    </a:cubicBezTo>
                    <a:close/>
                    <a:moveTo>
                      <a:pt x="5669" y="4188"/>
                    </a:moveTo>
                    <a:cubicBezTo>
                      <a:pt x="5914" y="4188"/>
                      <a:pt x="6123" y="4397"/>
                      <a:pt x="6123" y="4642"/>
                    </a:cubicBezTo>
                    <a:cubicBezTo>
                      <a:pt x="6123" y="4903"/>
                      <a:pt x="5914" y="5112"/>
                      <a:pt x="5669" y="5112"/>
                    </a:cubicBezTo>
                    <a:lnTo>
                      <a:pt x="2896" y="5112"/>
                    </a:lnTo>
                    <a:cubicBezTo>
                      <a:pt x="2634" y="5112"/>
                      <a:pt x="2424" y="4903"/>
                      <a:pt x="2424" y="4642"/>
                    </a:cubicBezTo>
                    <a:cubicBezTo>
                      <a:pt x="2424" y="4397"/>
                      <a:pt x="2634" y="4188"/>
                      <a:pt x="2896" y="4188"/>
                    </a:cubicBezTo>
                    <a:close/>
                    <a:moveTo>
                      <a:pt x="3699" y="1"/>
                    </a:moveTo>
                    <a:cubicBezTo>
                      <a:pt x="1657" y="1"/>
                      <a:pt x="0" y="1658"/>
                      <a:pt x="0" y="3700"/>
                    </a:cubicBezTo>
                    <a:cubicBezTo>
                      <a:pt x="0" y="5723"/>
                      <a:pt x="1640" y="7380"/>
                      <a:pt x="3664" y="7380"/>
                    </a:cubicBezTo>
                    <a:lnTo>
                      <a:pt x="3664" y="8776"/>
                    </a:lnTo>
                    <a:cubicBezTo>
                      <a:pt x="3664" y="9055"/>
                      <a:pt x="3888" y="9234"/>
                      <a:pt x="4126" y="9234"/>
                    </a:cubicBezTo>
                    <a:cubicBezTo>
                      <a:pt x="4245" y="9234"/>
                      <a:pt x="4367" y="9189"/>
                      <a:pt x="4466" y="9090"/>
                    </a:cubicBezTo>
                    <a:lnTo>
                      <a:pt x="6141" y="7380"/>
                    </a:lnTo>
                    <a:lnTo>
                      <a:pt x="6158" y="7380"/>
                    </a:lnTo>
                    <a:cubicBezTo>
                      <a:pt x="8200" y="7380"/>
                      <a:pt x="9856" y="5740"/>
                      <a:pt x="9856" y="3700"/>
                    </a:cubicBezTo>
                    <a:cubicBezTo>
                      <a:pt x="9856" y="1658"/>
                      <a:pt x="8200" y="1"/>
                      <a:pt x="615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11" name="Google Shape;1411;p51"/>
            <p:cNvSpPr/>
            <p:nvPr/>
          </p:nvSpPr>
          <p:spPr>
            <a:xfrm rot="-2700000">
              <a:off x="761762" y="591157"/>
              <a:ext cx="207049" cy="203877"/>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12" name="Google Shape;1412;p51"/>
            <p:cNvGrpSpPr/>
            <p:nvPr/>
          </p:nvGrpSpPr>
          <p:grpSpPr>
            <a:xfrm>
              <a:off x="8054864" y="531011"/>
              <a:ext cx="369126" cy="324424"/>
              <a:chOff x="4467200" y="877100"/>
              <a:chExt cx="481825" cy="423475"/>
            </a:xfrm>
          </p:grpSpPr>
          <p:sp>
            <p:nvSpPr>
              <p:cNvPr id="1413" name="Google Shape;1413;p51"/>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414" name="Google Shape;1414;p51"/>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415" name="Google Shape;1415;p51"/>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416" name="Google Shape;1416;p51"/>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420"/>
        <p:cNvGrpSpPr/>
        <p:nvPr/>
      </p:nvGrpSpPr>
      <p:grpSpPr>
        <a:xfrm>
          <a:off x="0" y="0"/>
          <a:ext cx="0" cy="0"/>
          <a:chOff x="0" y="0"/>
          <a:chExt cx="0" cy="0"/>
        </a:xfrm>
      </p:grpSpPr>
      <p:sp>
        <p:nvSpPr>
          <p:cNvPr id="1421" name="Google Shape;1421;p52"/>
          <p:cNvSpPr/>
          <p:nvPr/>
        </p:nvSpPr>
        <p:spPr>
          <a:xfrm flipH="1">
            <a:off x="5883336" y="3225850"/>
            <a:ext cx="2540679" cy="572709"/>
          </a:xfrm>
          <a:custGeom>
            <a:avLst/>
            <a:gdLst/>
            <a:ahLst/>
            <a:cxnLst/>
            <a:rect l="l" t="t" r="r" b="b"/>
            <a:pathLst>
              <a:path w="66436" h="13225" extrusionOk="0">
                <a:moveTo>
                  <a:pt x="210" y="0"/>
                </a:moveTo>
                <a:cubicBezTo>
                  <a:pt x="123" y="0"/>
                  <a:pt x="54" y="52"/>
                  <a:pt x="19" y="140"/>
                </a:cubicBezTo>
                <a:cubicBezTo>
                  <a:pt x="1" y="210"/>
                  <a:pt x="35" y="296"/>
                  <a:pt x="105" y="331"/>
                </a:cubicBezTo>
                <a:lnTo>
                  <a:pt x="4659" y="3245"/>
                </a:lnTo>
                <a:lnTo>
                  <a:pt x="4659" y="10782"/>
                </a:lnTo>
                <a:cubicBezTo>
                  <a:pt x="4659" y="12125"/>
                  <a:pt x="5758" y="13225"/>
                  <a:pt x="7102" y="13225"/>
                </a:cubicBezTo>
                <a:lnTo>
                  <a:pt x="63993" y="13225"/>
                </a:lnTo>
                <a:cubicBezTo>
                  <a:pt x="65337" y="13225"/>
                  <a:pt x="66436" y="12125"/>
                  <a:pt x="66436" y="10782"/>
                </a:cubicBezTo>
                <a:lnTo>
                  <a:pt x="66436" y="2443"/>
                </a:lnTo>
                <a:cubicBezTo>
                  <a:pt x="66436" y="1099"/>
                  <a:pt x="65337" y="0"/>
                  <a:pt x="6399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52"/>
          <p:cNvSpPr/>
          <p:nvPr/>
        </p:nvSpPr>
        <p:spPr>
          <a:xfrm flipH="1">
            <a:off x="3301675" y="3225850"/>
            <a:ext cx="2540679" cy="572709"/>
          </a:xfrm>
          <a:custGeom>
            <a:avLst/>
            <a:gdLst/>
            <a:ahLst/>
            <a:cxnLst/>
            <a:rect l="l" t="t" r="r" b="b"/>
            <a:pathLst>
              <a:path w="66436" h="13225" extrusionOk="0">
                <a:moveTo>
                  <a:pt x="210" y="0"/>
                </a:moveTo>
                <a:cubicBezTo>
                  <a:pt x="123" y="0"/>
                  <a:pt x="54" y="52"/>
                  <a:pt x="19" y="140"/>
                </a:cubicBezTo>
                <a:cubicBezTo>
                  <a:pt x="1" y="210"/>
                  <a:pt x="35" y="296"/>
                  <a:pt x="105" y="331"/>
                </a:cubicBezTo>
                <a:lnTo>
                  <a:pt x="4659" y="3245"/>
                </a:lnTo>
                <a:lnTo>
                  <a:pt x="4659" y="10782"/>
                </a:lnTo>
                <a:cubicBezTo>
                  <a:pt x="4659" y="12125"/>
                  <a:pt x="5758" y="13225"/>
                  <a:pt x="7102" y="13225"/>
                </a:cubicBezTo>
                <a:lnTo>
                  <a:pt x="63993" y="13225"/>
                </a:lnTo>
                <a:cubicBezTo>
                  <a:pt x="65337" y="13225"/>
                  <a:pt x="66436" y="12125"/>
                  <a:pt x="66436" y="10782"/>
                </a:cubicBezTo>
                <a:lnTo>
                  <a:pt x="66436" y="2443"/>
                </a:lnTo>
                <a:cubicBezTo>
                  <a:pt x="66436" y="1099"/>
                  <a:pt x="65337" y="0"/>
                  <a:pt x="639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52"/>
          <p:cNvSpPr/>
          <p:nvPr/>
        </p:nvSpPr>
        <p:spPr>
          <a:xfrm flipH="1">
            <a:off x="720000" y="3225850"/>
            <a:ext cx="2540679" cy="572709"/>
          </a:xfrm>
          <a:custGeom>
            <a:avLst/>
            <a:gdLst/>
            <a:ahLst/>
            <a:cxnLst/>
            <a:rect l="l" t="t" r="r" b="b"/>
            <a:pathLst>
              <a:path w="66436" h="13225" extrusionOk="0">
                <a:moveTo>
                  <a:pt x="210" y="0"/>
                </a:moveTo>
                <a:cubicBezTo>
                  <a:pt x="123" y="0"/>
                  <a:pt x="54" y="52"/>
                  <a:pt x="19" y="140"/>
                </a:cubicBezTo>
                <a:cubicBezTo>
                  <a:pt x="1" y="210"/>
                  <a:pt x="35" y="296"/>
                  <a:pt x="105" y="331"/>
                </a:cubicBezTo>
                <a:lnTo>
                  <a:pt x="4659" y="3245"/>
                </a:lnTo>
                <a:lnTo>
                  <a:pt x="4659" y="10782"/>
                </a:lnTo>
                <a:cubicBezTo>
                  <a:pt x="4659" y="12125"/>
                  <a:pt x="5758" y="13225"/>
                  <a:pt x="7102" y="13225"/>
                </a:cubicBezTo>
                <a:lnTo>
                  <a:pt x="63993" y="13225"/>
                </a:lnTo>
                <a:cubicBezTo>
                  <a:pt x="65337" y="13225"/>
                  <a:pt x="66436" y="12125"/>
                  <a:pt x="66436" y="10782"/>
                </a:cubicBezTo>
                <a:lnTo>
                  <a:pt x="66436" y="2443"/>
                </a:lnTo>
                <a:cubicBezTo>
                  <a:pt x="66436" y="1099"/>
                  <a:pt x="65337" y="0"/>
                  <a:pt x="6399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52"/>
          <p:cNvSpPr/>
          <p:nvPr/>
        </p:nvSpPr>
        <p:spPr>
          <a:xfrm flipH="1">
            <a:off x="5883336" y="1548475"/>
            <a:ext cx="2540679" cy="572709"/>
          </a:xfrm>
          <a:custGeom>
            <a:avLst/>
            <a:gdLst/>
            <a:ahLst/>
            <a:cxnLst/>
            <a:rect l="l" t="t" r="r" b="b"/>
            <a:pathLst>
              <a:path w="66436" h="13225" extrusionOk="0">
                <a:moveTo>
                  <a:pt x="210" y="0"/>
                </a:moveTo>
                <a:cubicBezTo>
                  <a:pt x="123" y="0"/>
                  <a:pt x="54" y="52"/>
                  <a:pt x="19" y="140"/>
                </a:cubicBezTo>
                <a:cubicBezTo>
                  <a:pt x="1" y="210"/>
                  <a:pt x="35" y="296"/>
                  <a:pt x="105" y="331"/>
                </a:cubicBezTo>
                <a:lnTo>
                  <a:pt x="4659" y="3245"/>
                </a:lnTo>
                <a:lnTo>
                  <a:pt x="4659" y="10782"/>
                </a:lnTo>
                <a:cubicBezTo>
                  <a:pt x="4659" y="12125"/>
                  <a:pt x="5758" y="13225"/>
                  <a:pt x="7102" y="13225"/>
                </a:cubicBezTo>
                <a:lnTo>
                  <a:pt x="63993" y="13225"/>
                </a:lnTo>
                <a:cubicBezTo>
                  <a:pt x="65337" y="13225"/>
                  <a:pt x="66436" y="12125"/>
                  <a:pt x="66436" y="10782"/>
                </a:cubicBezTo>
                <a:lnTo>
                  <a:pt x="66436" y="2443"/>
                </a:lnTo>
                <a:cubicBezTo>
                  <a:pt x="66436" y="1099"/>
                  <a:pt x="65337" y="0"/>
                  <a:pt x="639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52"/>
          <p:cNvSpPr/>
          <p:nvPr/>
        </p:nvSpPr>
        <p:spPr>
          <a:xfrm flipH="1">
            <a:off x="3301675" y="1548475"/>
            <a:ext cx="2540679" cy="572709"/>
          </a:xfrm>
          <a:custGeom>
            <a:avLst/>
            <a:gdLst/>
            <a:ahLst/>
            <a:cxnLst/>
            <a:rect l="l" t="t" r="r" b="b"/>
            <a:pathLst>
              <a:path w="66436" h="13225" extrusionOk="0">
                <a:moveTo>
                  <a:pt x="210" y="0"/>
                </a:moveTo>
                <a:cubicBezTo>
                  <a:pt x="123" y="0"/>
                  <a:pt x="54" y="52"/>
                  <a:pt x="19" y="140"/>
                </a:cubicBezTo>
                <a:cubicBezTo>
                  <a:pt x="1" y="210"/>
                  <a:pt x="35" y="296"/>
                  <a:pt x="105" y="331"/>
                </a:cubicBezTo>
                <a:lnTo>
                  <a:pt x="4659" y="3245"/>
                </a:lnTo>
                <a:lnTo>
                  <a:pt x="4659" y="10782"/>
                </a:lnTo>
                <a:cubicBezTo>
                  <a:pt x="4659" y="12125"/>
                  <a:pt x="5758" y="13225"/>
                  <a:pt x="7102" y="13225"/>
                </a:cubicBezTo>
                <a:lnTo>
                  <a:pt x="63993" y="13225"/>
                </a:lnTo>
                <a:cubicBezTo>
                  <a:pt x="65337" y="13225"/>
                  <a:pt x="66436" y="12125"/>
                  <a:pt x="66436" y="10782"/>
                </a:cubicBezTo>
                <a:lnTo>
                  <a:pt x="66436" y="2443"/>
                </a:lnTo>
                <a:cubicBezTo>
                  <a:pt x="66436" y="1099"/>
                  <a:pt x="65337" y="0"/>
                  <a:pt x="6399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52"/>
          <p:cNvSpPr/>
          <p:nvPr/>
        </p:nvSpPr>
        <p:spPr>
          <a:xfrm flipH="1">
            <a:off x="720000" y="1548475"/>
            <a:ext cx="2540679" cy="572709"/>
          </a:xfrm>
          <a:custGeom>
            <a:avLst/>
            <a:gdLst/>
            <a:ahLst/>
            <a:cxnLst/>
            <a:rect l="l" t="t" r="r" b="b"/>
            <a:pathLst>
              <a:path w="66436" h="13225" extrusionOk="0">
                <a:moveTo>
                  <a:pt x="210" y="0"/>
                </a:moveTo>
                <a:cubicBezTo>
                  <a:pt x="123" y="0"/>
                  <a:pt x="54" y="52"/>
                  <a:pt x="19" y="140"/>
                </a:cubicBezTo>
                <a:cubicBezTo>
                  <a:pt x="1" y="210"/>
                  <a:pt x="35" y="296"/>
                  <a:pt x="105" y="331"/>
                </a:cubicBezTo>
                <a:lnTo>
                  <a:pt x="4659" y="3245"/>
                </a:lnTo>
                <a:lnTo>
                  <a:pt x="4659" y="10782"/>
                </a:lnTo>
                <a:cubicBezTo>
                  <a:pt x="4659" y="12125"/>
                  <a:pt x="5758" y="13225"/>
                  <a:pt x="7102" y="13225"/>
                </a:cubicBezTo>
                <a:lnTo>
                  <a:pt x="63993" y="13225"/>
                </a:lnTo>
                <a:cubicBezTo>
                  <a:pt x="65337" y="13225"/>
                  <a:pt x="66436" y="12125"/>
                  <a:pt x="66436" y="10782"/>
                </a:cubicBezTo>
                <a:lnTo>
                  <a:pt x="66436" y="2443"/>
                </a:lnTo>
                <a:cubicBezTo>
                  <a:pt x="66436" y="1099"/>
                  <a:pt x="65337" y="0"/>
                  <a:pt x="639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52"/>
          <p:cNvSpPr txBox="1"/>
          <p:nvPr/>
        </p:nvSpPr>
        <p:spPr>
          <a:xfrm>
            <a:off x="720125" y="2935138"/>
            <a:ext cx="777300" cy="290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chemeClr val="dk2"/>
                </a:solidFill>
                <a:latin typeface="Lexend Deca"/>
                <a:ea typeface="Lexend Deca"/>
                <a:cs typeface="Lexend Deca"/>
                <a:sym typeface="Lexend Deca"/>
              </a:rPr>
              <a:t>11:32 AM</a:t>
            </a:r>
            <a:endParaRPr sz="1000">
              <a:solidFill>
                <a:schemeClr val="dk2"/>
              </a:solidFill>
              <a:latin typeface="Lexend Deca"/>
              <a:ea typeface="Lexend Deca"/>
              <a:cs typeface="Lexend Deca"/>
              <a:sym typeface="Lexend Deca"/>
            </a:endParaRPr>
          </a:p>
        </p:txBody>
      </p:sp>
      <p:sp>
        <p:nvSpPr>
          <p:cNvPr id="1428" name="Google Shape;1428;p52"/>
          <p:cNvSpPr txBox="1"/>
          <p:nvPr/>
        </p:nvSpPr>
        <p:spPr>
          <a:xfrm>
            <a:off x="3301725" y="2935138"/>
            <a:ext cx="777300" cy="290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chemeClr val="dk2"/>
                </a:solidFill>
                <a:latin typeface="Lexend Deca"/>
                <a:ea typeface="Lexend Deca"/>
                <a:cs typeface="Lexend Deca"/>
                <a:sym typeface="Lexend Deca"/>
              </a:rPr>
              <a:t>11:54 AM</a:t>
            </a:r>
            <a:endParaRPr sz="1000">
              <a:solidFill>
                <a:schemeClr val="dk2"/>
              </a:solidFill>
              <a:latin typeface="Lexend Deca"/>
              <a:ea typeface="Lexend Deca"/>
              <a:cs typeface="Lexend Deca"/>
              <a:sym typeface="Lexend Deca"/>
            </a:endParaRPr>
          </a:p>
        </p:txBody>
      </p:sp>
      <p:sp>
        <p:nvSpPr>
          <p:cNvPr id="1429" name="Google Shape;1429;p52"/>
          <p:cNvSpPr txBox="1"/>
          <p:nvPr/>
        </p:nvSpPr>
        <p:spPr>
          <a:xfrm>
            <a:off x="5883350" y="2935138"/>
            <a:ext cx="777300" cy="290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chemeClr val="dk2"/>
                </a:solidFill>
                <a:latin typeface="Lexend Deca"/>
                <a:ea typeface="Lexend Deca"/>
                <a:cs typeface="Lexend Deca"/>
                <a:sym typeface="Lexend Deca"/>
              </a:rPr>
              <a:t>11:34 AM</a:t>
            </a:r>
            <a:endParaRPr sz="1000">
              <a:solidFill>
                <a:schemeClr val="dk2"/>
              </a:solidFill>
              <a:latin typeface="Lexend Deca"/>
              <a:ea typeface="Lexend Deca"/>
              <a:cs typeface="Lexend Deca"/>
              <a:sym typeface="Lexend Deca"/>
            </a:endParaRPr>
          </a:p>
        </p:txBody>
      </p:sp>
      <p:sp>
        <p:nvSpPr>
          <p:cNvPr id="1430" name="Google Shape;1430;p52"/>
          <p:cNvSpPr txBox="1"/>
          <p:nvPr/>
        </p:nvSpPr>
        <p:spPr>
          <a:xfrm>
            <a:off x="720125" y="1248563"/>
            <a:ext cx="777300" cy="290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chemeClr val="dk2"/>
                </a:solidFill>
                <a:latin typeface="Lexend Deca"/>
                <a:ea typeface="Lexend Deca"/>
                <a:cs typeface="Lexend Deca"/>
                <a:sym typeface="Lexend Deca"/>
              </a:rPr>
              <a:t>11:30 AM</a:t>
            </a:r>
            <a:endParaRPr sz="1000">
              <a:solidFill>
                <a:schemeClr val="dk2"/>
              </a:solidFill>
              <a:latin typeface="Lexend Deca"/>
              <a:ea typeface="Lexend Deca"/>
              <a:cs typeface="Lexend Deca"/>
              <a:sym typeface="Lexend Deca"/>
            </a:endParaRPr>
          </a:p>
        </p:txBody>
      </p:sp>
      <p:sp>
        <p:nvSpPr>
          <p:cNvPr id="1431" name="Google Shape;1431;p52"/>
          <p:cNvSpPr txBox="1"/>
          <p:nvPr/>
        </p:nvSpPr>
        <p:spPr>
          <a:xfrm>
            <a:off x="3301725" y="1248563"/>
            <a:ext cx="777300" cy="290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chemeClr val="dk2"/>
                </a:solidFill>
                <a:latin typeface="Lexend Deca"/>
                <a:ea typeface="Lexend Deca"/>
                <a:cs typeface="Lexend Deca"/>
                <a:sym typeface="Lexend Deca"/>
              </a:rPr>
              <a:t>11:10 AM</a:t>
            </a:r>
            <a:endParaRPr sz="1000">
              <a:solidFill>
                <a:schemeClr val="dk2"/>
              </a:solidFill>
              <a:latin typeface="Lexend Deca"/>
              <a:ea typeface="Lexend Deca"/>
              <a:cs typeface="Lexend Deca"/>
              <a:sym typeface="Lexend Deca"/>
            </a:endParaRPr>
          </a:p>
        </p:txBody>
      </p:sp>
      <p:sp>
        <p:nvSpPr>
          <p:cNvPr id="1432" name="Google Shape;1432;p52"/>
          <p:cNvSpPr txBox="1"/>
          <p:nvPr/>
        </p:nvSpPr>
        <p:spPr>
          <a:xfrm>
            <a:off x="5883350" y="1248563"/>
            <a:ext cx="777300" cy="290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chemeClr val="dk2"/>
                </a:solidFill>
                <a:latin typeface="Lexend Deca"/>
                <a:ea typeface="Lexend Deca"/>
                <a:cs typeface="Lexend Deca"/>
                <a:sym typeface="Lexend Deca"/>
              </a:rPr>
              <a:t>11:39 AM</a:t>
            </a:r>
            <a:endParaRPr sz="1000">
              <a:solidFill>
                <a:schemeClr val="dk2"/>
              </a:solidFill>
              <a:latin typeface="Lexend Deca"/>
              <a:ea typeface="Lexend Deca"/>
              <a:cs typeface="Lexend Deca"/>
              <a:sym typeface="Lexend Deca"/>
            </a:endParaRPr>
          </a:p>
        </p:txBody>
      </p:sp>
      <p:sp>
        <p:nvSpPr>
          <p:cNvPr id="1433" name="Google Shape;1433;p52"/>
          <p:cNvSpPr txBox="1">
            <a:spLocks noGrp="1"/>
          </p:cNvSpPr>
          <p:nvPr>
            <p:ph type="title"/>
          </p:nvPr>
        </p:nvSpPr>
        <p:spPr>
          <a:xfrm>
            <a:off x="1077500" y="368825"/>
            <a:ext cx="7346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rPr>
              <a:t>Competitors</a:t>
            </a:r>
            <a:endParaRPr>
              <a:solidFill>
                <a:schemeClr val="lt1"/>
              </a:solidFill>
            </a:endParaRPr>
          </a:p>
        </p:txBody>
      </p:sp>
      <p:grpSp>
        <p:nvGrpSpPr>
          <p:cNvPr id="1434" name="Google Shape;1434;p52"/>
          <p:cNvGrpSpPr/>
          <p:nvPr/>
        </p:nvGrpSpPr>
        <p:grpSpPr>
          <a:xfrm>
            <a:off x="720002" y="530839"/>
            <a:ext cx="7703988" cy="324596"/>
            <a:chOff x="720002" y="530839"/>
            <a:chExt cx="7703988" cy="324596"/>
          </a:xfrm>
        </p:grpSpPr>
        <p:grpSp>
          <p:nvGrpSpPr>
            <p:cNvPr id="1435" name="Google Shape;1435;p52"/>
            <p:cNvGrpSpPr/>
            <p:nvPr/>
          </p:nvGrpSpPr>
          <p:grpSpPr>
            <a:xfrm>
              <a:off x="7526973" y="530839"/>
              <a:ext cx="332201" cy="324420"/>
              <a:chOff x="3380213" y="4209475"/>
              <a:chExt cx="403450" cy="394000"/>
            </a:xfrm>
          </p:grpSpPr>
          <p:sp>
            <p:nvSpPr>
              <p:cNvPr id="1436" name="Google Shape;1436;p52"/>
              <p:cNvSpPr/>
              <p:nvPr/>
            </p:nvSpPr>
            <p:spPr>
              <a:xfrm>
                <a:off x="3380213" y="4266625"/>
                <a:ext cx="338900" cy="336850"/>
              </a:xfrm>
              <a:custGeom>
                <a:avLst/>
                <a:gdLst/>
                <a:ahLst/>
                <a:cxnLst/>
                <a:rect l="l" t="t" r="r" b="b"/>
                <a:pathLst>
                  <a:path w="13556" h="13474" extrusionOk="0">
                    <a:moveTo>
                      <a:pt x="3399" y="0"/>
                    </a:moveTo>
                    <a:cubicBezTo>
                      <a:pt x="3221" y="0"/>
                      <a:pt x="3041" y="51"/>
                      <a:pt x="2878" y="157"/>
                    </a:cubicBezTo>
                    <a:lnTo>
                      <a:pt x="1431" y="1134"/>
                    </a:lnTo>
                    <a:cubicBezTo>
                      <a:pt x="0" y="2093"/>
                      <a:pt x="245" y="4082"/>
                      <a:pt x="889" y="5687"/>
                    </a:cubicBezTo>
                    <a:cubicBezTo>
                      <a:pt x="2024" y="8479"/>
                      <a:pt x="4850" y="11497"/>
                      <a:pt x="7589" y="12805"/>
                    </a:cubicBezTo>
                    <a:cubicBezTo>
                      <a:pt x="8384" y="13190"/>
                      <a:pt x="9290" y="13473"/>
                      <a:pt x="10124" y="13473"/>
                    </a:cubicBezTo>
                    <a:cubicBezTo>
                      <a:pt x="10919" y="13473"/>
                      <a:pt x="11649" y="13216"/>
                      <a:pt x="12160" y="12544"/>
                    </a:cubicBezTo>
                    <a:lnTo>
                      <a:pt x="13225" y="11149"/>
                    </a:lnTo>
                    <a:cubicBezTo>
                      <a:pt x="13555" y="10730"/>
                      <a:pt x="13451" y="10137"/>
                      <a:pt x="13015" y="9823"/>
                    </a:cubicBezTo>
                    <a:lnTo>
                      <a:pt x="10276" y="7973"/>
                    </a:lnTo>
                    <a:cubicBezTo>
                      <a:pt x="10119" y="7871"/>
                      <a:pt x="9941" y="7822"/>
                      <a:pt x="9765" y="7822"/>
                    </a:cubicBezTo>
                    <a:cubicBezTo>
                      <a:pt x="9490" y="7822"/>
                      <a:pt x="9218" y="7942"/>
                      <a:pt x="9038" y="8165"/>
                    </a:cubicBezTo>
                    <a:lnTo>
                      <a:pt x="8356" y="9055"/>
                    </a:lnTo>
                    <a:cubicBezTo>
                      <a:pt x="8208" y="9249"/>
                      <a:pt x="7977" y="9353"/>
                      <a:pt x="7742" y="9353"/>
                    </a:cubicBezTo>
                    <a:cubicBezTo>
                      <a:pt x="7619" y="9353"/>
                      <a:pt x="7494" y="9325"/>
                      <a:pt x="7379" y="9264"/>
                    </a:cubicBezTo>
                    <a:cubicBezTo>
                      <a:pt x="6193" y="8618"/>
                      <a:pt x="4990" y="7345"/>
                      <a:pt x="4414" y="6106"/>
                    </a:cubicBezTo>
                    <a:cubicBezTo>
                      <a:pt x="4257" y="5757"/>
                      <a:pt x="4379" y="5356"/>
                      <a:pt x="4693" y="5147"/>
                    </a:cubicBezTo>
                    <a:lnTo>
                      <a:pt x="5600" y="4519"/>
                    </a:lnTo>
                    <a:cubicBezTo>
                      <a:pt x="6002" y="4257"/>
                      <a:pt x="6123" y="3716"/>
                      <a:pt x="5879" y="3298"/>
                    </a:cubicBezTo>
                    <a:lnTo>
                      <a:pt x="4204" y="453"/>
                    </a:lnTo>
                    <a:cubicBezTo>
                      <a:pt x="4025" y="162"/>
                      <a:pt x="3717" y="0"/>
                      <a:pt x="33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52"/>
              <p:cNvSpPr/>
              <p:nvPr/>
            </p:nvSpPr>
            <p:spPr>
              <a:xfrm>
                <a:off x="3537238" y="4209475"/>
                <a:ext cx="246425" cy="230850"/>
              </a:xfrm>
              <a:custGeom>
                <a:avLst/>
                <a:gdLst/>
                <a:ahLst/>
                <a:cxnLst/>
                <a:rect l="l" t="t" r="r" b="b"/>
                <a:pathLst>
                  <a:path w="9857" h="9234" extrusionOk="0">
                    <a:moveTo>
                      <a:pt x="7048" y="2339"/>
                    </a:moveTo>
                    <a:cubicBezTo>
                      <a:pt x="7309" y="2339"/>
                      <a:pt x="7519" y="2548"/>
                      <a:pt x="7519" y="2809"/>
                    </a:cubicBezTo>
                    <a:cubicBezTo>
                      <a:pt x="7519" y="3053"/>
                      <a:pt x="7309" y="3263"/>
                      <a:pt x="7048" y="3263"/>
                    </a:cubicBezTo>
                    <a:lnTo>
                      <a:pt x="2896" y="3263"/>
                    </a:lnTo>
                    <a:cubicBezTo>
                      <a:pt x="2634" y="3263"/>
                      <a:pt x="2424" y="3053"/>
                      <a:pt x="2424" y="2809"/>
                    </a:cubicBezTo>
                    <a:cubicBezTo>
                      <a:pt x="2424" y="2548"/>
                      <a:pt x="2634" y="2339"/>
                      <a:pt x="2896" y="2339"/>
                    </a:cubicBezTo>
                    <a:close/>
                    <a:moveTo>
                      <a:pt x="5669" y="4188"/>
                    </a:moveTo>
                    <a:cubicBezTo>
                      <a:pt x="5914" y="4188"/>
                      <a:pt x="6123" y="4397"/>
                      <a:pt x="6123" y="4642"/>
                    </a:cubicBezTo>
                    <a:cubicBezTo>
                      <a:pt x="6123" y="4903"/>
                      <a:pt x="5914" y="5112"/>
                      <a:pt x="5669" y="5112"/>
                    </a:cubicBezTo>
                    <a:lnTo>
                      <a:pt x="2896" y="5112"/>
                    </a:lnTo>
                    <a:cubicBezTo>
                      <a:pt x="2634" y="5112"/>
                      <a:pt x="2424" y="4903"/>
                      <a:pt x="2424" y="4642"/>
                    </a:cubicBezTo>
                    <a:cubicBezTo>
                      <a:pt x="2424" y="4397"/>
                      <a:pt x="2634" y="4188"/>
                      <a:pt x="2896" y="4188"/>
                    </a:cubicBezTo>
                    <a:close/>
                    <a:moveTo>
                      <a:pt x="3699" y="1"/>
                    </a:moveTo>
                    <a:cubicBezTo>
                      <a:pt x="1657" y="1"/>
                      <a:pt x="0" y="1658"/>
                      <a:pt x="0" y="3700"/>
                    </a:cubicBezTo>
                    <a:cubicBezTo>
                      <a:pt x="0" y="5723"/>
                      <a:pt x="1640" y="7380"/>
                      <a:pt x="3664" y="7380"/>
                    </a:cubicBezTo>
                    <a:lnTo>
                      <a:pt x="3664" y="8776"/>
                    </a:lnTo>
                    <a:cubicBezTo>
                      <a:pt x="3664" y="9055"/>
                      <a:pt x="3888" y="9234"/>
                      <a:pt x="4126" y="9234"/>
                    </a:cubicBezTo>
                    <a:cubicBezTo>
                      <a:pt x="4245" y="9234"/>
                      <a:pt x="4367" y="9189"/>
                      <a:pt x="4466" y="9090"/>
                    </a:cubicBezTo>
                    <a:lnTo>
                      <a:pt x="6141" y="7380"/>
                    </a:lnTo>
                    <a:lnTo>
                      <a:pt x="6158" y="7380"/>
                    </a:lnTo>
                    <a:cubicBezTo>
                      <a:pt x="8200" y="7380"/>
                      <a:pt x="9856" y="5740"/>
                      <a:pt x="9856" y="3700"/>
                    </a:cubicBezTo>
                    <a:cubicBezTo>
                      <a:pt x="9856" y="1658"/>
                      <a:pt x="8200" y="1"/>
                      <a:pt x="615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38" name="Google Shape;1438;p52"/>
            <p:cNvSpPr/>
            <p:nvPr/>
          </p:nvSpPr>
          <p:spPr>
            <a:xfrm rot="-2700000">
              <a:off x="761762" y="591157"/>
              <a:ext cx="207049" cy="203877"/>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39" name="Google Shape;1439;p52"/>
            <p:cNvGrpSpPr/>
            <p:nvPr/>
          </p:nvGrpSpPr>
          <p:grpSpPr>
            <a:xfrm>
              <a:off x="8054864" y="531011"/>
              <a:ext cx="369126" cy="324424"/>
              <a:chOff x="4467200" y="877100"/>
              <a:chExt cx="481825" cy="423475"/>
            </a:xfrm>
          </p:grpSpPr>
          <p:sp>
            <p:nvSpPr>
              <p:cNvPr id="1440" name="Google Shape;1440;p52"/>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441" name="Google Shape;1441;p52"/>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442" name="Google Shape;1442;p52"/>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443" name="Google Shape;1443;p52"/>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sp>
        <p:nvSpPr>
          <p:cNvPr id="1444" name="Google Shape;1444;p52"/>
          <p:cNvSpPr txBox="1">
            <a:spLocks noGrp="1"/>
          </p:cNvSpPr>
          <p:nvPr>
            <p:ph type="subTitle" idx="1"/>
          </p:nvPr>
        </p:nvSpPr>
        <p:spPr>
          <a:xfrm>
            <a:off x="777000" y="3790575"/>
            <a:ext cx="2483700" cy="69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Jupiter is the biggest planet of them all</a:t>
            </a:r>
            <a:endParaRPr/>
          </a:p>
        </p:txBody>
      </p:sp>
      <p:sp>
        <p:nvSpPr>
          <p:cNvPr id="1445" name="Google Shape;1445;p52"/>
          <p:cNvSpPr txBox="1">
            <a:spLocks noGrp="1"/>
          </p:cNvSpPr>
          <p:nvPr>
            <p:ph type="subTitle" idx="2"/>
          </p:nvPr>
        </p:nvSpPr>
        <p:spPr>
          <a:xfrm>
            <a:off x="769775" y="3284675"/>
            <a:ext cx="2265600" cy="48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rPr>
              <a:t>Jupiter</a:t>
            </a:r>
            <a:endParaRPr>
              <a:solidFill>
                <a:schemeClr val="lt1"/>
              </a:solidFill>
            </a:endParaRPr>
          </a:p>
        </p:txBody>
      </p:sp>
      <p:sp>
        <p:nvSpPr>
          <p:cNvPr id="1446" name="Google Shape;1446;p52"/>
          <p:cNvSpPr txBox="1">
            <a:spLocks noGrp="1"/>
          </p:cNvSpPr>
          <p:nvPr>
            <p:ph type="subTitle" idx="3"/>
          </p:nvPr>
        </p:nvSpPr>
        <p:spPr>
          <a:xfrm>
            <a:off x="3330150" y="3790575"/>
            <a:ext cx="2483700" cy="69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Earth is the beautiful planet we all live on</a:t>
            </a:r>
            <a:endParaRPr/>
          </a:p>
        </p:txBody>
      </p:sp>
      <p:sp>
        <p:nvSpPr>
          <p:cNvPr id="1447" name="Google Shape;1447;p52"/>
          <p:cNvSpPr txBox="1">
            <a:spLocks noGrp="1"/>
          </p:cNvSpPr>
          <p:nvPr>
            <p:ph type="subTitle" idx="4"/>
          </p:nvPr>
        </p:nvSpPr>
        <p:spPr>
          <a:xfrm>
            <a:off x="3330138" y="3284675"/>
            <a:ext cx="2265600" cy="48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rPr>
              <a:t>Earth</a:t>
            </a:r>
            <a:endParaRPr>
              <a:solidFill>
                <a:schemeClr val="lt1"/>
              </a:solidFill>
            </a:endParaRPr>
          </a:p>
        </p:txBody>
      </p:sp>
      <p:sp>
        <p:nvSpPr>
          <p:cNvPr id="1448" name="Google Shape;1448;p52"/>
          <p:cNvSpPr txBox="1">
            <a:spLocks noGrp="1"/>
          </p:cNvSpPr>
          <p:nvPr>
            <p:ph type="subTitle" idx="5"/>
          </p:nvPr>
        </p:nvSpPr>
        <p:spPr>
          <a:xfrm>
            <a:off x="5927450" y="3790575"/>
            <a:ext cx="2483700" cy="69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Neptune is very far away from Earth</a:t>
            </a:r>
            <a:endParaRPr/>
          </a:p>
        </p:txBody>
      </p:sp>
      <p:sp>
        <p:nvSpPr>
          <p:cNvPr id="1449" name="Google Shape;1449;p52"/>
          <p:cNvSpPr txBox="1">
            <a:spLocks noGrp="1"/>
          </p:cNvSpPr>
          <p:nvPr>
            <p:ph type="subTitle" idx="6"/>
          </p:nvPr>
        </p:nvSpPr>
        <p:spPr>
          <a:xfrm>
            <a:off x="5925750" y="3284675"/>
            <a:ext cx="2265600" cy="48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rPr>
              <a:t>Neptune</a:t>
            </a:r>
            <a:endParaRPr>
              <a:solidFill>
                <a:schemeClr val="lt1"/>
              </a:solidFill>
            </a:endParaRPr>
          </a:p>
        </p:txBody>
      </p:sp>
      <p:sp>
        <p:nvSpPr>
          <p:cNvPr id="1450" name="Google Shape;1450;p52"/>
          <p:cNvSpPr txBox="1">
            <a:spLocks noGrp="1"/>
          </p:cNvSpPr>
          <p:nvPr>
            <p:ph type="subTitle" idx="7"/>
          </p:nvPr>
        </p:nvSpPr>
        <p:spPr>
          <a:xfrm>
            <a:off x="777000" y="2130375"/>
            <a:ext cx="2483700" cy="69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Mercury is the closest planet to the Sun</a:t>
            </a:r>
            <a:endParaRPr/>
          </a:p>
        </p:txBody>
      </p:sp>
      <p:sp>
        <p:nvSpPr>
          <p:cNvPr id="1451" name="Google Shape;1451;p52"/>
          <p:cNvSpPr txBox="1">
            <a:spLocks noGrp="1"/>
          </p:cNvSpPr>
          <p:nvPr>
            <p:ph type="subTitle" idx="8"/>
          </p:nvPr>
        </p:nvSpPr>
        <p:spPr>
          <a:xfrm>
            <a:off x="769775" y="1620925"/>
            <a:ext cx="2265600" cy="48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rPr>
              <a:t>Mercury</a:t>
            </a:r>
            <a:endParaRPr>
              <a:solidFill>
                <a:schemeClr val="lt1"/>
              </a:solidFill>
            </a:endParaRPr>
          </a:p>
        </p:txBody>
      </p:sp>
      <p:sp>
        <p:nvSpPr>
          <p:cNvPr id="1452" name="Google Shape;1452;p52"/>
          <p:cNvSpPr txBox="1">
            <a:spLocks noGrp="1"/>
          </p:cNvSpPr>
          <p:nvPr>
            <p:ph type="subTitle" idx="9"/>
          </p:nvPr>
        </p:nvSpPr>
        <p:spPr>
          <a:xfrm>
            <a:off x="3330150" y="2130375"/>
            <a:ext cx="2483700" cy="69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Venus is the second planet from the Sun</a:t>
            </a:r>
            <a:endParaRPr/>
          </a:p>
        </p:txBody>
      </p:sp>
      <p:sp>
        <p:nvSpPr>
          <p:cNvPr id="1453" name="Google Shape;1453;p52"/>
          <p:cNvSpPr txBox="1">
            <a:spLocks noGrp="1"/>
          </p:cNvSpPr>
          <p:nvPr>
            <p:ph type="subTitle" idx="13"/>
          </p:nvPr>
        </p:nvSpPr>
        <p:spPr>
          <a:xfrm>
            <a:off x="3330138" y="1620925"/>
            <a:ext cx="2265600" cy="48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rPr>
              <a:t>Venus</a:t>
            </a:r>
            <a:endParaRPr>
              <a:solidFill>
                <a:schemeClr val="lt1"/>
              </a:solidFill>
            </a:endParaRPr>
          </a:p>
        </p:txBody>
      </p:sp>
      <p:sp>
        <p:nvSpPr>
          <p:cNvPr id="1454" name="Google Shape;1454;p52"/>
          <p:cNvSpPr txBox="1">
            <a:spLocks noGrp="1"/>
          </p:cNvSpPr>
          <p:nvPr>
            <p:ph type="subTitle" idx="14"/>
          </p:nvPr>
        </p:nvSpPr>
        <p:spPr>
          <a:xfrm>
            <a:off x="5927450" y="2130375"/>
            <a:ext cx="2483700" cy="69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Despite being red, Mars is actually cold</a:t>
            </a:r>
            <a:endParaRPr/>
          </a:p>
        </p:txBody>
      </p:sp>
      <p:sp>
        <p:nvSpPr>
          <p:cNvPr id="1455" name="Google Shape;1455;p52"/>
          <p:cNvSpPr txBox="1">
            <a:spLocks noGrp="1"/>
          </p:cNvSpPr>
          <p:nvPr>
            <p:ph type="subTitle" idx="15"/>
          </p:nvPr>
        </p:nvSpPr>
        <p:spPr>
          <a:xfrm>
            <a:off x="5925750" y="1620925"/>
            <a:ext cx="2265600" cy="48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rPr>
              <a:t>Mars</a:t>
            </a:r>
            <a:endParaRPr>
              <a:solidFill>
                <a:schemeClr val="lt1"/>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459"/>
        <p:cNvGrpSpPr/>
        <p:nvPr/>
      </p:nvGrpSpPr>
      <p:grpSpPr>
        <a:xfrm>
          <a:off x="0" y="0"/>
          <a:ext cx="0" cy="0"/>
          <a:chOff x="0" y="0"/>
          <a:chExt cx="0" cy="0"/>
        </a:xfrm>
      </p:grpSpPr>
      <p:sp>
        <p:nvSpPr>
          <p:cNvPr id="1460" name="Google Shape;1460;p53"/>
          <p:cNvSpPr txBox="1">
            <a:spLocks noGrp="1"/>
          </p:cNvSpPr>
          <p:nvPr>
            <p:ph type="title"/>
          </p:nvPr>
        </p:nvSpPr>
        <p:spPr>
          <a:xfrm>
            <a:off x="1077500" y="368825"/>
            <a:ext cx="7346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Business model</a:t>
            </a:r>
            <a:endParaRPr/>
          </a:p>
        </p:txBody>
      </p:sp>
      <p:grpSp>
        <p:nvGrpSpPr>
          <p:cNvPr id="1461" name="Google Shape;1461;p53"/>
          <p:cNvGrpSpPr/>
          <p:nvPr/>
        </p:nvGrpSpPr>
        <p:grpSpPr>
          <a:xfrm>
            <a:off x="720002" y="530839"/>
            <a:ext cx="7703988" cy="324596"/>
            <a:chOff x="720002" y="530839"/>
            <a:chExt cx="7703988" cy="324596"/>
          </a:xfrm>
        </p:grpSpPr>
        <p:grpSp>
          <p:nvGrpSpPr>
            <p:cNvPr id="1462" name="Google Shape;1462;p53"/>
            <p:cNvGrpSpPr/>
            <p:nvPr/>
          </p:nvGrpSpPr>
          <p:grpSpPr>
            <a:xfrm>
              <a:off x="7526973" y="530839"/>
              <a:ext cx="332201" cy="324420"/>
              <a:chOff x="3380213" y="4209475"/>
              <a:chExt cx="403450" cy="394000"/>
            </a:xfrm>
          </p:grpSpPr>
          <p:sp>
            <p:nvSpPr>
              <p:cNvPr id="1463" name="Google Shape;1463;p53"/>
              <p:cNvSpPr/>
              <p:nvPr/>
            </p:nvSpPr>
            <p:spPr>
              <a:xfrm>
                <a:off x="3380213" y="4266625"/>
                <a:ext cx="338900" cy="336850"/>
              </a:xfrm>
              <a:custGeom>
                <a:avLst/>
                <a:gdLst/>
                <a:ahLst/>
                <a:cxnLst/>
                <a:rect l="l" t="t" r="r" b="b"/>
                <a:pathLst>
                  <a:path w="13556" h="13474" extrusionOk="0">
                    <a:moveTo>
                      <a:pt x="3399" y="0"/>
                    </a:moveTo>
                    <a:cubicBezTo>
                      <a:pt x="3221" y="0"/>
                      <a:pt x="3041" y="51"/>
                      <a:pt x="2878" y="157"/>
                    </a:cubicBezTo>
                    <a:lnTo>
                      <a:pt x="1431" y="1134"/>
                    </a:lnTo>
                    <a:cubicBezTo>
                      <a:pt x="0" y="2093"/>
                      <a:pt x="245" y="4082"/>
                      <a:pt x="889" y="5687"/>
                    </a:cubicBezTo>
                    <a:cubicBezTo>
                      <a:pt x="2024" y="8479"/>
                      <a:pt x="4850" y="11497"/>
                      <a:pt x="7589" y="12805"/>
                    </a:cubicBezTo>
                    <a:cubicBezTo>
                      <a:pt x="8384" y="13190"/>
                      <a:pt x="9290" y="13473"/>
                      <a:pt x="10124" y="13473"/>
                    </a:cubicBezTo>
                    <a:cubicBezTo>
                      <a:pt x="10919" y="13473"/>
                      <a:pt x="11649" y="13216"/>
                      <a:pt x="12160" y="12544"/>
                    </a:cubicBezTo>
                    <a:lnTo>
                      <a:pt x="13225" y="11149"/>
                    </a:lnTo>
                    <a:cubicBezTo>
                      <a:pt x="13555" y="10730"/>
                      <a:pt x="13451" y="10137"/>
                      <a:pt x="13015" y="9823"/>
                    </a:cubicBezTo>
                    <a:lnTo>
                      <a:pt x="10276" y="7973"/>
                    </a:lnTo>
                    <a:cubicBezTo>
                      <a:pt x="10119" y="7871"/>
                      <a:pt x="9941" y="7822"/>
                      <a:pt x="9765" y="7822"/>
                    </a:cubicBezTo>
                    <a:cubicBezTo>
                      <a:pt x="9490" y="7822"/>
                      <a:pt x="9218" y="7942"/>
                      <a:pt x="9038" y="8165"/>
                    </a:cubicBezTo>
                    <a:lnTo>
                      <a:pt x="8356" y="9055"/>
                    </a:lnTo>
                    <a:cubicBezTo>
                      <a:pt x="8208" y="9249"/>
                      <a:pt x="7977" y="9353"/>
                      <a:pt x="7742" y="9353"/>
                    </a:cubicBezTo>
                    <a:cubicBezTo>
                      <a:pt x="7619" y="9353"/>
                      <a:pt x="7494" y="9325"/>
                      <a:pt x="7379" y="9264"/>
                    </a:cubicBezTo>
                    <a:cubicBezTo>
                      <a:pt x="6193" y="8618"/>
                      <a:pt x="4990" y="7345"/>
                      <a:pt x="4414" y="6106"/>
                    </a:cubicBezTo>
                    <a:cubicBezTo>
                      <a:pt x="4257" y="5757"/>
                      <a:pt x="4379" y="5356"/>
                      <a:pt x="4693" y="5147"/>
                    </a:cubicBezTo>
                    <a:lnTo>
                      <a:pt x="5600" y="4519"/>
                    </a:lnTo>
                    <a:cubicBezTo>
                      <a:pt x="6002" y="4257"/>
                      <a:pt x="6123" y="3716"/>
                      <a:pt x="5879" y="3298"/>
                    </a:cubicBezTo>
                    <a:lnTo>
                      <a:pt x="4204" y="453"/>
                    </a:lnTo>
                    <a:cubicBezTo>
                      <a:pt x="4025" y="162"/>
                      <a:pt x="3717" y="0"/>
                      <a:pt x="33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53"/>
              <p:cNvSpPr/>
              <p:nvPr/>
            </p:nvSpPr>
            <p:spPr>
              <a:xfrm>
                <a:off x="3537238" y="4209475"/>
                <a:ext cx="246425" cy="230850"/>
              </a:xfrm>
              <a:custGeom>
                <a:avLst/>
                <a:gdLst/>
                <a:ahLst/>
                <a:cxnLst/>
                <a:rect l="l" t="t" r="r" b="b"/>
                <a:pathLst>
                  <a:path w="9857" h="9234" extrusionOk="0">
                    <a:moveTo>
                      <a:pt x="7048" y="2339"/>
                    </a:moveTo>
                    <a:cubicBezTo>
                      <a:pt x="7309" y="2339"/>
                      <a:pt x="7519" y="2548"/>
                      <a:pt x="7519" y="2809"/>
                    </a:cubicBezTo>
                    <a:cubicBezTo>
                      <a:pt x="7519" y="3053"/>
                      <a:pt x="7309" y="3263"/>
                      <a:pt x="7048" y="3263"/>
                    </a:cubicBezTo>
                    <a:lnTo>
                      <a:pt x="2896" y="3263"/>
                    </a:lnTo>
                    <a:cubicBezTo>
                      <a:pt x="2634" y="3263"/>
                      <a:pt x="2424" y="3053"/>
                      <a:pt x="2424" y="2809"/>
                    </a:cubicBezTo>
                    <a:cubicBezTo>
                      <a:pt x="2424" y="2548"/>
                      <a:pt x="2634" y="2339"/>
                      <a:pt x="2896" y="2339"/>
                    </a:cubicBezTo>
                    <a:close/>
                    <a:moveTo>
                      <a:pt x="5669" y="4188"/>
                    </a:moveTo>
                    <a:cubicBezTo>
                      <a:pt x="5914" y="4188"/>
                      <a:pt x="6123" y="4397"/>
                      <a:pt x="6123" y="4642"/>
                    </a:cubicBezTo>
                    <a:cubicBezTo>
                      <a:pt x="6123" y="4903"/>
                      <a:pt x="5914" y="5112"/>
                      <a:pt x="5669" y="5112"/>
                    </a:cubicBezTo>
                    <a:lnTo>
                      <a:pt x="2896" y="5112"/>
                    </a:lnTo>
                    <a:cubicBezTo>
                      <a:pt x="2634" y="5112"/>
                      <a:pt x="2424" y="4903"/>
                      <a:pt x="2424" y="4642"/>
                    </a:cubicBezTo>
                    <a:cubicBezTo>
                      <a:pt x="2424" y="4397"/>
                      <a:pt x="2634" y="4188"/>
                      <a:pt x="2896" y="4188"/>
                    </a:cubicBezTo>
                    <a:close/>
                    <a:moveTo>
                      <a:pt x="3699" y="1"/>
                    </a:moveTo>
                    <a:cubicBezTo>
                      <a:pt x="1657" y="1"/>
                      <a:pt x="0" y="1658"/>
                      <a:pt x="0" y="3700"/>
                    </a:cubicBezTo>
                    <a:cubicBezTo>
                      <a:pt x="0" y="5723"/>
                      <a:pt x="1640" y="7380"/>
                      <a:pt x="3664" y="7380"/>
                    </a:cubicBezTo>
                    <a:lnTo>
                      <a:pt x="3664" y="8776"/>
                    </a:lnTo>
                    <a:cubicBezTo>
                      <a:pt x="3664" y="9055"/>
                      <a:pt x="3888" y="9234"/>
                      <a:pt x="4126" y="9234"/>
                    </a:cubicBezTo>
                    <a:cubicBezTo>
                      <a:pt x="4245" y="9234"/>
                      <a:pt x="4367" y="9189"/>
                      <a:pt x="4466" y="9090"/>
                    </a:cubicBezTo>
                    <a:lnTo>
                      <a:pt x="6141" y="7380"/>
                    </a:lnTo>
                    <a:lnTo>
                      <a:pt x="6158" y="7380"/>
                    </a:lnTo>
                    <a:cubicBezTo>
                      <a:pt x="8200" y="7380"/>
                      <a:pt x="9856" y="5740"/>
                      <a:pt x="9856" y="3700"/>
                    </a:cubicBezTo>
                    <a:cubicBezTo>
                      <a:pt x="9856" y="1658"/>
                      <a:pt x="8200" y="1"/>
                      <a:pt x="615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65" name="Google Shape;1465;p53"/>
            <p:cNvSpPr/>
            <p:nvPr/>
          </p:nvSpPr>
          <p:spPr>
            <a:xfrm rot="-2700000">
              <a:off x="761762" y="591157"/>
              <a:ext cx="207049" cy="203877"/>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66" name="Google Shape;1466;p53"/>
            <p:cNvGrpSpPr/>
            <p:nvPr/>
          </p:nvGrpSpPr>
          <p:grpSpPr>
            <a:xfrm>
              <a:off x="8054864" y="531011"/>
              <a:ext cx="369126" cy="324424"/>
              <a:chOff x="4467200" y="877100"/>
              <a:chExt cx="481825" cy="423475"/>
            </a:xfrm>
          </p:grpSpPr>
          <p:sp>
            <p:nvSpPr>
              <p:cNvPr id="1467" name="Google Shape;1467;p53"/>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468" name="Google Shape;1468;p53"/>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469" name="Google Shape;1469;p53"/>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470" name="Google Shape;1470;p53"/>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graphicFrame>
        <p:nvGraphicFramePr>
          <p:cNvPr id="1471" name="Google Shape;1471;p53"/>
          <p:cNvGraphicFramePr/>
          <p:nvPr/>
        </p:nvGraphicFramePr>
        <p:xfrm>
          <a:off x="719900" y="1305950"/>
          <a:ext cx="3000000" cy="3000000"/>
        </p:xfrm>
        <a:graphic>
          <a:graphicData uri="http://schemas.openxmlformats.org/drawingml/2006/table">
            <a:tbl>
              <a:tblPr>
                <a:noFill/>
                <a:tableStyleId>{7988C5CA-34D7-4CA2-B539-EE6BC78895FC}</a:tableStyleId>
              </a:tblPr>
              <a:tblGrid>
                <a:gridCol w="1926000">
                  <a:extLst>
                    <a:ext uri="{9D8B030D-6E8A-4147-A177-3AD203B41FA5}">
                      <a16:colId xmlns:a16="http://schemas.microsoft.com/office/drawing/2014/main" val="20000"/>
                    </a:ext>
                  </a:extLst>
                </a:gridCol>
                <a:gridCol w="1926000">
                  <a:extLst>
                    <a:ext uri="{9D8B030D-6E8A-4147-A177-3AD203B41FA5}">
                      <a16:colId xmlns:a16="http://schemas.microsoft.com/office/drawing/2014/main" val="20001"/>
                    </a:ext>
                  </a:extLst>
                </a:gridCol>
                <a:gridCol w="1926000">
                  <a:extLst>
                    <a:ext uri="{9D8B030D-6E8A-4147-A177-3AD203B41FA5}">
                      <a16:colId xmlns:a16="http://schemas.microsoft.com/office/drawing/2014/main" val="20002"/>
                    </a:ext>
                  </a:extLst>
                </a:gridCol>
                <a:gridCol w="1926000">
                  <a:extLst>
                    <a:ext uri="{9D8B030D-6E8A-4147-A177-3AD203B41FA5}">
                      <a16:colId xmlns:a16="http://schemas.microsoft.com/office/drawing/2014/main" val="20003"/>
                    </a:ext>
                  </a:extLst>
                </a:gridCol>
              </a:tblGrid>
              <a:tr h="767700">
                <a:tc>
                  <a:txBody>
                    <a:bodyPr/>
                    <a:lstStyle/>
                    <a:p>
                      <a:pPr marL="0" lvl="0" indent="0" algn="ctr" rtl="0">
                        <a:spcBef>
                          <a:spcPts val="0"/>
                        </a:spcBef>
                        <a:spcAft>
                          <a:spcPts val="0"/>
                        </a:spcAft>
                        <a:buNone/>
                      </a:pPr>
                      <a:r>
                        <a:rPr lang="en" sz="2800" b="1">
                          <a:solidFill>
                            <a:srgbClr val="FFFFFF"/>
                          </a:solidFill>
                          <a:latin typeface="Lexend Deca"/>
                          <a:ea typeface="Lexend Deca"/>
                          <a:cs typeface="Lexend Deca"/>
                          <a:sym typeface="Lexend Deca"/>
                        </a:rPr>
                        <a:t>01</a:t>
                      </a:r>
                      <a:endParaRPr sz="2800" b="1">
                        <a:solidFill>
                          <a:srgbClr val="FFFFFF"/>
                        </a:solidFill>
                        <a:latin typeface="Lexend Deca"/>
                        <a:ea typeface="Lexend Deca"/>
                        <a:cs typeface="Lexend Deca"/>
                        <a:sym typeface="Lexend Deca"/>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2800" b="1">
                          <a:solidFill>
                            <a:srgbClr val="FFFFFF"/>
                          </a:solidFill>
                          <a:latin typeface="Lexend Deca"/>
                          <a:ea typeface="Lexend Deca"/>
                          <a:cs typeface="Lexend Deca"/>
                          <a:sym typeface="Lexend Deca"/>
                        </a:rPr>
                        <a:t>02</a:t>
                      </a:r>
                      <a:endParaRPr sz="2800" b="1">
                        <a:solidFill>
                          <a:srgbClr val="FFFFFF"/>
                        </a:solidFill>
                        <a:latin typeface="Lexend Deca"/>
                        <a:ea typeface="Lexend Deca"/>
                        <a:cs typeface="Lexend Deca"/>
                        <a:sym typeface="Lexend Deca"/>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2800" b="1">
                          <a:solidFill>
                            <a:srgbClr val="FFFFFF"/>
                          </a:solidFill>
                          <a:latin typeface="Lexend Deca"/>
                          <a:ea typeface="Lexend Deca"/>
                          <a:cs typeface="Lexend Deca"/>
                          <a:sym typeface="Lexend Deca"/>
                        </a:rPr>
                        <a:t>03</a:t>
                      </a:r>
                      <a:endParaRPr sz="2800" b="1">
                        <a:solidFill>
                          <a:srgbClr val="FFFFFF"/>
                        </a:solidFill>
                        <a:latin typeface="Lexend Deca"/>
                        <a:ea typeface="Lexend Deca"/>
                        <a:cs typeface="Lexend Deca"/>
                        <a:sym typeface="Lexend Deca"/>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2800" b="1">
                          <a:solidFill>
                            <a:srgbClr val="FFFFFF"/>
                          </a:solidFill>
                          <a:latin typeface="Lexend Deca"/>
                          <a:ea typeface="Lexend Deca"/>
                          <a:cs typeface="Lexend Deca"/>
                          <a:sym typeface="Lexend Deca"/>
                        </a:rPr>
                        <a:t>04</a:t>
                      </a:r>
                      <a:endParaRPr sz="2800" b="1">
                        <a:solidFill>
                          <a:srgbClr val="FFFFFF"/>
                        </a:solidFill>
                        <a:latin typeface="Lexend Deca"/>
                        <a:ea typeface="Lexend Deca"/>
                        <a:cs typeface="Lexend Deca"/>
                        <a:sym typeface="Lexend Deca"/>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extLst>
                  <a:ext uri="{0D108BD9-81ED-4DB2-BD59-A6C34878D82A}">
                    <a16:rowId xmlns:a16="http://schemas.microsoft.com/office/drawing/2014/main" val="10000"/>
                  </a:ext>
                </a:extLst>
              </a:tr>
              <a:tr h="767700">
                <a:tc>
                  <a:txBody>
                    <a:bodyPr/>
                    <a:lstStyle/>
                    <a:p>
                      <a:pPr marL="0" lvl="0" indent="0" algn="l" rtl="0">
                        <a:spcBef>
                          <a:spcPts val="0"/>
                        </a:spcBef>
                        <a:spcAft>
                          <a:spcPts val="0"/>
                        </a:spcAft>
                        <a:buNone/>
                      </a:pPr>
                      <a:endParaRPr b="1">
                        <a:latin typeface="Lexend Deca"/>
                        <a:ea typeface="Lexend Deca"/>
                        <a:cs typeface="Lexend Deca"/>
                        <a:sym typeface="Lexend Deca"/>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b="1">
                        <a:latin typeface="Lexend Deca"/>
                        <a:ea typeface="Lexend Deca"/>
                        <a:cs typeface="Lexend Deca"/>
                        <a:sym typeface="Lexend Deca"/>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b="1">
                        <a:latin typeface="Lexend Deca"/>
                        <a:ea typeface="Lexend Deca"/>
                        <a:cs typeface="Lexend Deca"/>
                        <a:sym typeface="Lexend Deca"/>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b="1">
                        <a:latin typeface="Lexend Deca"/>
                        <a:ea typeface="Lexend Deca"/>
                        <a:cs typeface="Lexend Deca"/>
                        <a:sym typeface="Lexend Deca"/>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1"/>
                  </a:ext>
                </a:extLst>
              </a:tr>
              <a:tr h="767700">
                <a:tc>
                  <a:txBody>
                    <a:bodyPr/>
                    <a:lstStyle/>
                    <a:p>
                      <a:pPr marL="0" lvl="0" indent="0" algn="ctr" rtl="0">
                        <a:spcBef>
                          <a:spcPts val="0"/>
                        </a:spcBef>
                        <a:spcAft>
                          <a:spcPts val="0"/>
                        </a:spcAft>
                        <a:buNone/>
                      </a:pPr>
                      <a:r>
                        <a:rPr lang="en" sz="1800" b="1">
                          <a:solidFill>
                            <a:srgbClr val="FFFFFF"/>
                          </a:solidFill>
                          <a:latin typeface="Lexend Deca"/>
                          <a:ea typeface="Lexend Deca"/>
                          <a:cs typeface="Lexend Deca"/>
                          <a:sym typeface="Lexend Deca"/>
                        </a:rPr>
                        <a:t>Marketing</a:t>
                      </a:r>
                      <a:endParaRPr sz="1800" b="1">
                        <a:solidFill>
                          <a:srgbClr val="FFFFFF"/>
                        </a:solidFill>
                        <a:latin typeface="Lexend Deca"/>
                        <a:ea typeface="Lexend Deca"/>
                        <a:cs typeface="Lexend Deca"/>
                        <a:sym typeface="Lexend Deca"/>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sz="1800" b="1">
                          <a:solidFill>
                            <a:srgbClr val="FFFFFF"/>
                          </a:solidFill>
                          <a:latin typeface="Lexend Deca"/>
                          <a:ea typeface="Lexend Deca"/>
                          <a:cs typeface="Lexend Deca"/>
                          <a:sym typeface="Lexend Deca"/>
                        </a:rPr>
                        <a:t>Training</a:t>
                      </a:r>
                      <a:endParaRPr sz="1800" b="1">
                        <a:solidFill>
                          <a:srgbClr val="FFFFFF"/>
                        </a:solidFill>
                        <a:latin typeface="Lexend Deca"/>
                        <a:ea typeface="Lexend Deca"/>
                        <a:cs typeface="Lexend Deca"/>
                        <a:sym typeface="Lexend Deca"/>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sz="1800" b="1">
                          <a:solidFill>
                            <a:srgbClr val="FFFFFF"/>
                          </a:solidFill>
                          <a:latin typeface="Lexend Deca"/>
                          <a:ea typeface="Lexend Deca"/>
                          <a:cs typeface="Lexend Deca"/>
                          <a:sym typeface="Lexend Deca"/>
                        </a:rPr>
                        <a:t>Assessment</a:t>
                      </a:r>
                      <a:endParaRPr sz="1800" b="1">
                        <a:solidFill>
                          <a:srgbClr val="FFFFFF"/>
                        </a:solidFill>
                        <a:latin typeface="Lexend Deca"/>
                        <a:ea typeface="Lexend Deca"/>
                        <a:cs typeface="Lexend Deca"/>
                        <a:sym typeface="Lexend Deca"/>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sz="1800" b="1">
                          <a:solidFill>
                            <a:srgbClr val="FFFFFF"/>
                          </a:solidFill>
                          <a:latin typeface="Lexend Deca"/>
                          <a:ea typeface="Lexend Deca"/>
                          <a:cs typeface="Lexend Deca"/>
                          <a:sym typeface="Lexend Deca"/>
                        </a:rPr>
                        <a:t>Technology</a:t>
                      </a:r>
                      <a:endParaRPr sz="1800" b="1">
                        <a:solidFill>
                          <a:srgbClr val="FFFFFF"/>
                        </a:solidFill>
                        <a:latin typeface="Lexend Deca"/>
                        <a:ea typeface="Lexend Deca"/>
                        <a:cs typeface="Lexend Deca"/>
                        <a:sym typeface="Lexend Deca"/>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3"/>
                    </a:solidFill>
                  </a:tcPr>
                </a:tc>
                <a:extLst>
                  <a:ext uri="{0D108BD9-81ED-4DB2-BD59-A6C34878D82A}">
                    <a16:rowId xmlns:a16="http://schemas.microsoft.com/office/drawing/2014/main" val="10002"/>
                  </a:ext>
                </a:extLst>
              </a:tr>
              <a:tr h="767700">
                <a:tc>
                  <a:txBody>
                    <a:bodyPr/>
                    <a:lstStyle/>
                    <a:p>
                      <a:pPr marL="0" lvl="0" indent="0" algn="ctr" rtl="0">
                        <a:spcBef>
                          <a:spcPts val="0"/>
                        </a:spcBef>
                        <a:spcAft>
                          <a:spcPts val="0"/>
                        </a:spcAft>
                        <a:buNone/>
                      </a:pPr>
                      <a:r>
                        <a:rPr lang="en">
                          <a:solidFill>
                            <a:schemeClr val="dk1"/>
                          </a:solidFill>
                          <a:latin typeface="Work Sans"/>
                          <a:ea typeface="Work Sans"/>
                          <a:cs typeface="Work Sans"/>
                          <a:sym typeface="Work Sans"/>
                        </a:rPr>
                        <a:t>Mercury is the smallest planet</a:t>
                      </a:r>
                      <a:endParaRPr>
                        <a:solidFill>
                          <a:schemeClr val="dk1"/>
                        </a:solidFill>
                        <a:latin typeface="Work Sans"/>
                        <a:ea typeface="Work Sans"/>
                        <a:cs typeface="Work Sans"/>
                        <a:sym typeface="Work Sans"/>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Work Sans"/>
                          <a:ea typeface="Work Sans"/>
                          <a:cs typeface="Work Sans"/>
                          <a:sym typeface="Work Sans"/>
                        </a:rPr>
                        <a:t>Venus has a beautiful name</a:t>
                      </a:r>
                      <a:endParaRPr>
                        <a:solidFill>
                          <a:schemeClr val="dk1"/>
                        </a:solidFill>
                        <a:latin typeface="Work Sans"/>
                        <a:ea typeface="Work Sans"/>
                        <a:cs typeface="Work Sans"/>
                        <a:sym typeface="Work Sans"/>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Work Sans"/>
                          <a:ea typeface="Work Sans"/>
                          <a:cs typeface="Work Sans"/>
                          <a:sym typeface="Work Sans"/>
                        </a:rPr>
                        <a:t>Jupiter is the biggest planet</a:t>
                      </a:r>
                      <a:endParaRPr>
                        <a:solidFill>
                          <a:schemeClr val="dk1"/>
                        </a:solidFill>
                        <a:latin typeface="Work Sans"/>
                        <a:ea typeface="Work Sans"/>
                        <a:cs typeface="Work Sans"/>
                        <a:sym typeface="Work Sans"/>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Work Sans"/>
                          <a:ea typeface="Work Sans"/>
                          <a:cs typeface="Work Sans"/>
                          <a:sym typeface="Work Sans"/>
                        </a:rPr>
                        <a:t>Neptune is far away from Earth</a:t>
                      </a:r>
                      <a:endParaRPr>
                        <a:solidFill>
                          <a:schemeClr val="dk1"/>
                        </a:solidFill>
                        <a:latin typeface="Work Sans"/>
                        <a:ea typeface="Work Sans"/>
                        <a:cs typeface="Work Sans"/>
                        <a:sym typeface="Work Sans"/>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1472" name="Google Shape;1472;p53"/>
          <p:cNvSpPr/>
          <p:nvPr/>
        </p:nvSpPr>
        <p:spPr>
          <a:xfrm>
            <a:off x="1379950" y="2153100"/>
            <a:ext cx="608100" cy="60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53"/>
          <p:cNvSpPr/>
          <p:nvPr/>
        </p:nvSpPr>
        <p:spPr>
          <a:xfrm>
            <a:off x="3303950" y="2153100"/>
            <a:ext cx="608100" cy="608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53"/>
          <p:cNvSpPr/>
          <p:nvPr/>
        </p:nvSpPr>
        <p:spPr>
          <a:xfrm>
            <a:off x="5229950" y="2153100"/>
            <a:ext cx="608100" cy="60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53"/>
          <p:cNvSpPr/>
          <p:nvPr/>
        </p:nvSpPr>
        <p:spPr>
          <a:xfrm>
            <a:off x="7155950" y="2153100"/>
            <a:ext cx="608100" cy="608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76" name="Google Shape;1476;p53"/>
          <p:cNvGrpSpPr/>
          <p:nvPr/>
        </p:nvGrpSpPr>
        <p:grpSpPr>
          <a:xfrm>
            <a:off x="1522817" y="2295968"/>
            <a:ext cx="322366" cy="322366"/>
            <a:chOff x="4046663" y="2850425"/>
            <a:chExt cx="393850" cy="393850"/>
          </a:xfrm>
        </p:grpSpPr>
        <p:sp>
          <p:nvSpPr>
            <p:cNvPr id="1477" name="Google Shape;1477;p53"/>
            <p:cNvSpPr/>
            <p:nvPr/>
          </p:nvSpPr>
          <p:spPr>
            <a:xfrm>
              <a:off x="4136038" y="3058900"/>
              <a:ext cx="261300" cy="185375"/>
            </a:xfrm>
            <a:custGeom>
              <a:avLst/>
              <a:gdLst/>
              <a:ahLst/>
              <a:cxnLst/>
              <a:rect l="l" t="t" r="r" b="b"/>
              <a:pathLst>
                <a:path w="10452" h="7415" extrusionOk="0">
                  <a:moveTo>
                    <a:pt x="9527" y="1850"/>
                  </a:moveTo>
                  <a:lnTo>
                    <a:pt x="9527" y="2339"/>
                  </a:lnTo>
                  <a:cubicBezTo>
                    <a:pt x="9527" y="2949"/>
                    <a:pt x="9126" y="3472"/>
                    <a:pt x="8585" y="3646"/>
                  </a:cubicBezTo>
                  <a:cubicBezTo>
                    <a:pt x="8603" y="3472"/>
                    <a:pt x="8619" y="3297"/>
                    <a:pt x="8619" y="3106"/>
                  </a:cubicBezTo>
                  <a:lnTo>
                    <a:pt x="8619" y="1850"/>
                  </a:lnTo>
                  <a:close/>
                  <a:moveTo>
                    <a:pt x="455" y="1"/>
                  </a:moveTo>
                  <a:cubicBezTo>
                    <a:pt x="194" y="1"/>
                    <a:pt x="1" y="210"/>
                    <a:pt x="1" y="454"/>
                  </a:cubicBezTo>
                  <a:lnTo>
                    <a:pt x="1" y="3106"/>
                  </a:lnTo>
                  <a:cubicBezTo>
                    <a:pt x="1" y="5479"/>
                    <a:pt x="1920" y="7415"/>
                    <a:pt x="4311" y="7415"/>
                  </a:cubicBezTo>
                  <a:cubicBezTo>
                    <a:pt x="6142" y="7415"/>
                    <a:pt x="7712" y="6263"/>
                    <a:pt x="8324" y="4642"/>
                  </a:cubicBezTo>
                  <a:cubicBezTo>
                    <a:pt x="9527" y="4554"/>
                    <a:pt x="10452" y="3560"/>
                    <a:pt x="10452" y="2339"/>
                  </a:cubicBezTo>
                  <a:lnTo>
                    <a:pt x="10452" y="1378"/>
                  </a:lnTo>
                  <a:cubicBezTo>
                    <a:pt x="10452" y="1134"/>
                    <a:pt x="10259" y="925"/>
                    <a:pt x="9998" y="925"/>
                  </a:cubicBezTo>
                  <a:lnTo>
                    <a:pt x="8619" y="925"/>
                  </a:lnTo>
                  <a:lnTo>
                    <a:pt x="8619" y="454"/>
                  </a:lnTo>
                  <a:cubicBezTo>
                    <a:pt x="8619" y="210"/>
                    <a:pt x="8410" y="1"/>
                    <a:pt x="814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53"/>
            <p:cNvSpPr/>
            <p:nvPr/>
          </p:nvSpPr>
          <p:spPr>
            <a:xfrm>
              <a:off x="4046663" y="2850425"/>
              <a:ext cx="184500" cy="196000"/>
            </a:xfrm>
            <a:custGeom>
              <a:avLst/>
              <a:gdLst/>
              <a:ahLst/>
              <a:cxnLst/>
              <a:rect l="l" t="t" r="r" b="b"/>
              <a:pathLst>
                <a:path w="7380" h="7840" extrusionOk="0">
                  <a:moveTo>
                    <a:pt x="2338" y="2792"/>
                  </a:moveTo>
                  <a:cubicBezTo>
                    <a:pt x="2599" y="2792"/>
                    <a:pt x="2792" y="3001"/>
                    <a:pt x="2792" y="3262"/>
                  </a:cubicBezTo>
                  <a:cubicBezTo>
                    <a:pt x="2792" y="3507"/>
                    <a:pt x="2599" y="3716"/>
                    <a:pt x="2338" y="3716"/>
                  </a:cubicBezTo>
                  <a:cubicBezTo>
                    <a:pt x="2076" y="3716"/>
                    <a:pt x="1884" y="3507"/>
                    <a:pt x="1884" y="3262"/>
                  </a:cubicBezTo>
                  <a:cubicBezTo>
                    <a:pt x="1884" y="3001"/>
                    <a:pt x="2076" y="2792"/>
                    <a:pt x="2338" y="2792"/>
                  </a:cubicBezTo>
                  <a:close/>
                  <a:moveTo>
                    <a:pt x="3716" y="2792"/>
                  </a:moveTo>
                  <a:cubicBezTo>
                    <a:pt x="3978" y="2792"/>
                    <a:pt x="4187" y="3001"/>
                    <a:pt x="4187" y="3262"/>
                  </a:cubicBezTo>
                  <a:cubicBezTo>
                    <a:pt x="4187" y="3507"/>
                    <a:pt x="3978" y="3716"/>
                    <a:pt x="3716" y="3716"/>
                  </a:cubicBezTo>
                  <a:cubicBezTo>
                    <a:pt x="3471" y="3716"/>
                    <a:pt x="3262" y="3507"/>
                    <a:pt x="3262" y="3262"/>
                  </a:cubicBezTo>
                  <a:cubicBezTo>
                    <a:pt x="3262" y="3001"/>
                    <a:pt x="3471" y="2792"/>
                    <a:pt x="3716" y="2792"/>
                  </a:cubicBezTo>
                  <a:close/>
                  <a:moveTo>
                    <a:pt x="5111" y="2792"/>
                  </a:moveTo>
                  <a:cubicBezTo>
                    <a:pt x="5355" y="2792"/>
                    <a:pt x="5565" y="3001"/>
                    <a:pt x="5565" y="3262"/>
                  </a:cubicBezTo>
                  <a:cubicBezTo>
                    <a:pt x="5565" y="3507"/>
                    <a:pt x="5355" y="3716"/>
                    <a:pt x="5111" y="3716"/>
                  </a:cubicBezTo>
                  <a:cubicBezTo>
                    <a:pt x="4850" y="3716"/>
                    <a:pt x="4641" y="3507"/>
                    <a:pt x="4641" y="3262"/>
                  </a:cubicBezTo>
                  <a:cubicBezTo>
                    <a:pt x="4641" y="3001"/>
                    <a:pt x="4850" y="2792"/>
                    <a:pt x="5111" y="2792"/>
                  </a:cubicBezTo>
                  <a:close/>
                  <a:moveTo>
                    <a:pt x="454" y="1"/>
                  </a:moveTo>
                  <a:cubicBezTo>
                    <a:pt x="210" y="1"/>
                    <a:pt x="0" y="210"/>
                    <a:pt x="0" y="454"/>
                  </a:cubicBezTo>
                  <a:lnTo>
                    <a:pt x="0" y="6002"/>
                  </a:lnTo>
                  <a:cubicBezTo>
                    <a:pt x="0" y="6246"/>
                    <a:pt x="210" y="6456"/>
                    <a:pt x="454" y="6456"/>
                  </a:cubicBezTo>
                  <a:lnTo>
                    <a:pt x="3541" y="6456"/>
                  </a:lnTo>
                  <a:lnTo>
                    <a:pt x="5269" y="7747"/>
                  </a:lnTo>
                  <a:cubicBezTo>
                    <a:pt x="5353" y="7811"/>
                    <a:pt x="5448" y="7840"/>
                    <a:pt x="5542" y="7840"/>
                  </a:cubicBezTo>
                  <a:cubicBezTo>
                    <a:pt x="5778" y="7840"/>
                    <a:pt x="6002" y="7655"/>
                    <a:pt x="6002" y="7380"/>
                  </a:cubicBezTo>
                  <a:lnTo>
                    <a:pt x="6002" y="6456"/>
                  </a:lnTo>
                  <a:lnTo>
                    <a:pt x="6926" y="6456"/>
                  </a:lnTo>
                  <a:cubicBezTo>
                    <a:pt x="7170" y="6456"/>
                    <a:pt x="7379" y="6246"/>
                    <a:pt x="7379" y="6002"/>
                  </a:cubicBezTo>
                  <a:lnTo>
                    <a:pt x="7379" y="454"/>
                  </a:lnTo>
                  <a:cubicBezTo>
                    <a:pt x="7379" y="210"/>
                    <a:pt x="7170" y="1"/>
                    <a:pt x="69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53"/>
            <p:cNvSpPr/>
            <p:nvPr/>
          </p:nvSpPr>
          <p:spPr>
            <a:xfrm>
              <a:off x="4255138" y="2850425"/>
              <a:ext cx="185375" cy="196000"/>
            </a:xfrm>
            <a:custGeom>
              <a:avLst/>
              <a:gdLst/>
              <a:ahLst/>
              <a:cxnLst/>
              <a:rect l="l" t="t" r="r" b="b"/>
              <a:pathLst>
                <a:path w="7415" h="7840" extrusionOk="0">
                  <a:moveTo>
                    <a:pt x="2303" y="2792"/>
                  </a:moveTo>
                  <a:cubicBezTo>
                    <a:pt x="2564" y="2792"/>
                    <a:pt x="2774" y="3001"/>
                    <a:pt x="2774" y="3262"/>
                  </a:cubicBezTo>
                  <a:cubicBezTo>
                    <a:pt x="2774" y="3507"/>
                    <a:pt x="2564" y="3716"/>
                    <a:pt x="2303" y="3716"/>
                  </a:cubicBezTo>
                  <a:cubicBezTo>
                    <a:pt x="2059" y="3716"/>
                    <a:pt x="1850" y="3507"/>
                    <a:pt x="1850" y="3262"/>
                  </a:cubicBezTo>
                  <a:cubicBezTo>
                    <a:pt x="1850" y="3001"/>
                    <a:pt x="2059" y="2792"/>
                    <a:pt x="2303" y="2792"/>
                  </a:cubicBezTo>
                  <a:close/>
                  <a:moveTo>
                    <a:pt x="3699" y="2792"/>
                  </a:moveTo>
                  <a:cubicBezTo>
                    <a:pt x="3943" y="2792"/>
                    <a:pt x="4153" y="3001"/>
                    <a:pt x="4153" y="3262"/>
                  </a:cubicBezTo>
                  <a:cubicBezTo>
                    <a:pt x="4153" y="3507"/>
                    <a:pt x="3943" y="3716"/>
                    <a:pt x="3699" y="3716"/>
                  </a:cubicBezTo>
                  <a:cubicBezTo>
                    <a:pt x="3437" y="3716"/>
                    <a:pt x="3227" y="3507"/>
                    <a:pt x="3227" y="3262"/>
                  </a:cubicBezTo>
                  <a:cubicBezTo>
                    <a:pt x="3227" y="3001"/>
                    <a:pt x="3437" y="2792"/>
                    <a:pt x="3699" y="2792"/>
                  </a:cubicBezTo>
                  <a:close/>
                  <a:moveTo>
                    <a:pt x="5077" y="2792"/>
                  </a:moveTo>
                  <a:cubicBezTo>
                    <a:pt x="5339" y="2792"/>
                    <a:pt x="5548" y="3001"/>
                    <a:pt x="5548" y="3262"/>
                  </a:cubicBezTo>
                  <a:cubicBezTo>
                    <a:pt x="5548" y="3507"/>
                    <a:pt x="5339" y="3716"/>
                    <a:pt x="5077" y="3716"/>
                  </a:cubicBezTo>
                  <a:cubicBezTo>
                    <a:pt x="4816" y="3716"/>
                    <a:pt x="4623" y="3507"/>
                    <a:pt x="4623" y="3262"/>
                  </a:cubicBezTo>
                  <a:cubicBezTo>
                    <a:pt x="4623" y="3001"/>
                    <a:pt x="4816" y="2792"/>
                    <a:pt x="5077" y="2792"/>
                  </a:cubicBezTo>
                  <a:close/>
                  <a:moveTo>
                    <a:pt x="454" y="1"/>
                  </a:moveTo>
                  <a:cubicBezTo>
                    <a:pt x="210" y="1"/>
                    <a:pt x="0" y="210"/>
                    <a:pt x="0" y="454"/>
                  </a:cubicBezTo>
                  <a:lnTo>
                    <a:pt x="0" y="6002"/>
                  </a:lnTo>
                  <a:cubicBezTo>
                    <a:pt x="0" y="6246"/>
                    <a:pt x="210" y="6456"/>
                    <a:pt x="454" y="6456"/>
                  </a:cubicBezTo>
                  <a:lnTo>
                    <a:pt x="1378" y="6456"/>
                  </a:lnTo>
                  <a:lnTo>
                    <a:pt x="1378" y="7380"/>
                  </a:lnTo>
                  <a:cubicBezTo>
                    <a:pt x="1378" y="7655"/>
                    <a:pt x="1602" y="7840"/>
                    <a:pt x="1845" y="7840"/>
                  </a:cubicBezTo>
                  <a:cubicBezTo>
                    <a:pt x="1941" y="7840"/>
                    <a:pt x="2040" y="7811"/>
                    <a:pt x="2129" y="7747"/>
                  </a:cubicBezTo>
                  <a:lnTo>
                    <a:pt x="3839" y="6456"/>
                  </a:lnTo>
                  <a:lnTo>
                    <a:pt x="6961" y="6456"/>
                  </a:lnTo>
                  <a:cubicBezTo>
                    <a:pt x="7205" y="6456"/>
                    <a:pt x="7414" y="6246"/>
                    <a:pt x="7414" y="6002"/>
                  </a:cubicBezTo>
                  <a:lnTo>
                    <a:pt x="7414" y="454"/>
                  </a:lnTo>
                  <a:cubicBezTo>
                    <a:pt x="7414" y="210"/>
                    <a:pt x="7205" y="1"/>
                    <a:pt x="696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0" name="Google Shape;1480;p53"/>
          <p:cNvGrpSpPr/>
          <p:nvPr/>
        </p:nvGrpSpPr>
        <p:grpSpPr>
          <a:xfrm>
            <a:off x="3443420" y="2295968"/>
            <a:ext cx="329160" cy="322366"/>
            <a:chOff x="4699563" y="2850425"/>
            <a:chExt cx="402150" cy="393850"/>
          </a:xfrm>
        </p:grpSpPr>
        <p:sp>
          <p:nvSpPr>
            <p:cNvPr id="1481" name="Google Shape;1481;p53"/>
            <p:cNvSpPr/>
            <p:nvPr/>
          </p:nvSpPr>
          <p:spPr>
            <a:xfrm>
              <a:off x="4699563" y="2850425"/>
              <a:ext cx="256475" cy="254275"/>
            </a:xfrm>
            <a:custGeom>
              <a:avLst/>
              <a:gdLst/>
              <a:ahLst/>
              <a:cxnLst/>
              <a:rect l="l" t="t" r="r" b="b"/>
              <a:pathLst>
                <a:path w="10259" h="10171" extrusionOk="0">
                  <a:moveTo>
                    <a:pt x="5252" y="1"/>
                  </a:moveTo>
                  <a:cubicBezTo>
                    <a:pt x="2443" y="1"/>
                    <a:pt x="158" y="2285"/>
                    <a:pt x="158" y="5077"/>
                  </a:cubicBezTo>
                  <a:cubicBezTo>
                    <a:pt x="158" y="6351"/>
                    <a:pt x="629" y="7554"/>
                    <a:pt x="1466" y="8479"/>
                  </a:cubicBezTo>
                  <a:lnTo>
                    <a:pt x="349" y="9352"/>
                  </a:lnTo>
                  <a:cubicBezTo>
                    <a:pt x="0" y="9613"/>
                    <a:pt x="193" y="10171"/>
                    <a:pt x="629" y="10171"/>
                  </a:cubicBezTo>
                  <a:lnTo>
                    <a:pt x="4380" y="10171"/>
                  </a:lnTo>
                  <a:cubicBezTo>
                    <a:pt x="4432" y="8775"/>
                    <a:pt x="4955" y="7502"/>
                    <a:pt x="5793" y="6472"/>
                  </a:cubicBezTo>
                  <a:lnTo>
                    <a:pt x="4171" y="6472"/>
                  </a:lnTo>
                  <a:lnTo>
                    <a:pt x="3839" y="7135"/>
                  </a:lnTo>
                  <a:cubicBezTo>
                    <a:pt x="3764" y="7297"/>
                    <a:pt x="3602" y="7397"/>
                    <a:pt x="3433" y="7397"/>
                  </a:cubicBezTo>
                  <a:cubicBezTo>
                    <a:pt x="3364" y="7397"/>
                    <a:pt x="3294" y="7380"/>
                    <a:pt x="3229" y="7345"/>
                  </a:cubicBezTo>
                  <a:cubicBezTo>
                    <a:pt x="3001" y="7240"/>
                    <a:pt x="2897" y="6961"/>
                    <a:pt x="3019" y="6735"/>
                  </a:cubicBezTo>
                  <a:lnTo>
                    <a:pt x="4834" y="3036"/>
                  </a:lnTo>
                  <a:cubicBezTo>
                    <a:pt x="4921" y="2862"/>
                    <a:pt x="5087" y="2775"/>
                    <a:pt x="5252" y="2775"/>
                  </a:cubicBezTo>
                  <a:cubicBezTo>
                    <a:pt x="5418" y="2775"/>
                    <a:pt x="5584" y="2862"/>
                    <a:pt x="5671" y="3036"/>
                  </a:cubicBezTo>
                  <a:lnTo>
                    <a:pt x="6892" y="5444"/>
                  </a:lnTo>
                  <a:cubicBezTo>
                    <a:pt x="7835" y="4728"/>
                    <a:pt x="9003" y="4292"/>
                    <a:pt x="10259" y="4223"/>
                  </a:cubicBezTo>
                  <a:cubicBezTo>
                    <a:pt x="9858" y="1815"/>
                    <a:pt x="7765" y="1"/>
                    <a:pt x="525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53"/>
            <p:cNvSpPr/>
            <p:nvPr/>
          </p:nvSpPr>
          <p:spPr>
            <a:xfrm>
              <a:off x="4815163" y="2957275"/>
              <a:ext cx="32300" cy="32300"/>
            </a:xfrm>
            <a:custGeom>
              <a:avLst/>
              <a:gdLst/>
              <a:ahLst/>
              <a:cxnLst/>
              <a:rect l="l" t="t" r="r" b="b"/>
              <a:pathLst>
                <a:path w="1292" h="1292" extrusionOk="0">
                  <a:moveTo>
                    <a:pt x="628" y="0"/>
                  </a:moveTo>
                  <a:lnTo>
                    <a:pt x="0" y="1291"/>
                  </a:lnTo>
                  <a:lnTo>
                    <a:pt x="1291" y="1291"/>
                  </a:lnTo>
                  <a:lnTo>
                    <a:pt x="62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53"/>
            <p:cNvSpPr/>
            <p:nvPr/>
          </p:nvSpPr>
          <p:spPr>
            <a:xfrm>
              <a:off x="4832163" y="2978650"/>
              <a:ext cx="269550" cy="265625"/>
            </a:xfrm>
            <a:custGeom>
              <a:avLst/>
              <a:gdLst/>
              <a:ahLst/>
              <a:cxnLst/>
              <a:rect l="l" t="t" r="r" b="b"/>
              <a:pathLst>
                <a:path w="10782" h="10625" extrusionOk="0">
                  <a:moveTo>
                    <a:pt x="5304" y="3001"/>
                  </a:moveTo>
                  <a:cubicBezTo>
                    <a:pt x="5566" y="3001"/>
                    <a:pt x="5757" y="3211"/>
                    <a:pt x="5757" y="3472"/>
                  </a:cubicBezTo>
                  <a:lnTo>
                    <a:pt x="5757" y="3925"/>
                  </a:lnTo>
                  <a:lnTo>
                    <a:pt x="7153" y="3925"/>
                  </a:lnTo>
                  <a:cubicBezTo>
                    <a:pt x="7415" y="3925"/>
                    <a:pt x="7607" y="4118"/>
                    <a:pt x="7607" y="4379"/>
                  </a:cubicBezTo>
                  <a:cubicBezTo>
                    <a:pt x="7607" y="4641"/>
                    <a:pt x="7415" y="4833"/>
                    <a:pt x="7153" y="4833"/>
                  </a:cubicBezTo>
                  <a:lnTo>
                    <a:pt x="6683" y="4833"/>
                  </a:lnTo>
                  <a:cubicBezTo>
                    <a:pt x="6648" y="5461"/>
                    <a:pt x="6404" y="6037"/>
                    <a:pt x="6037" y="6507"/>
                  </a:cubicBezTo>
                  <a:cubicBezTo>
                    <a:pt x="6431" y="6686"/>
                    <a:pt x="6770" y="6697"/>
                    <a:pt x="6978" y="6697"/>
                  </a:cubicBezTo>
                  <a:cubicBezTo>
                    <a:pt x="7008" y="6697"/>
                    <a:pt x="7035" y="6696"/>
                    <a:pt x="7060" y="6696"/>
                  </a:cubicBezTo>
                  <a:cubicBezTo>
                    <a:pt x="7098" y="6696"/>
                    <a:pt x="7130" y="6697"/>
                    <a:pt x="7153" y="6700"/>
                  </a:cubicBezTo>
                  <a:cubicBezTo>
                    <a:pt x="7397" y="6700"/>
                    <a:pt x="7607" y="6909"/>
                    <a:pt x="7607" y="7154"/>
                  </a:cubicBezTo>
                  <a:cubicBezTo>
                    <a:pt x="7607" y="7415"/>
                    <a:pt x="7397" y="7624"/>
                    <a:pt x="7153" y="7624"/>
                  </a:cubicBezTo>
                  <a:cubicBezTo>
                    <a:pt x="7142" y="7623"/>
                    <a:pt x="7126" y="7622"/>
                    <a:pt x="7107" y="7622"/>
                  </a:cubicBezTo>
                  <a:cubicBezTo>
                    <a:pt x="7065" y="7622"/>
                    <a:pt x="7005" y="7624"/>
                    <a:pt x="6929" y="7624"/>
                  </a:cubicBezTo>
                  <a:cubicBezTo>
                    <a:pt x="6597" y="7624"/>
                    <a:pt x="5971" y="7584"/>
                    <a:pt x="5304" y="7154"/>
                  </a:cubicBezTo>
                  <a:cubicBezTo>
                    <a:pt x="4638" y="7584"/>
                    <a:pt x="4001" y="7624"/>
                    <a:pt x="3672" y="7624"/>
                  </a:cubicBezTo>
                  <a:cubicBezTo>
                    <a:pt x="3596" y="7624"/>
                    <a:pt x="3537" y="7622"/>
                    <a:pt x="3497" y="7622"/>
                  </a:cubicBezTo>
                  <a:cubicBezTo>
                    <a:pt x="3479" y="7622"/>
                    <a:pt x="3464" y="7623"/>
                    <a:pt x="3454" y="7624"/>
                  </a:cubicBezTo>
                  <a:cubicBezTo>
                    <a:pt x="3210" y="7624"/>
                    <a:pt x="3001" y="7415"/>
                    <a:pt x="3001" y="7154"/>
                  </a:cubicBezTo>
                  <a:cubicBezTo>
                    <a:pt x="3001" y="6909"/>
                    <a:pt x="3210" y="6700"/>
                    <a:pt x="3454" y="6700"/>
                  </a:cubicBezTo>
                  <a:cubicBezTo>
                    <a:pt x="3478" y="6697"/>
                    <a:pt x="3509" y="6696"/>
                    <a:pt x="3548" y="6696"/>
                  </a:cubicBezTo>
                  <a:cubicBezTo>
                    <a:pt x="3572" y="6696"/>
                    <a:pt x="3600" y="6697"/>
                    <a:pt x="3629" y="6697"/>
                  </a:cubicBezTo>
                  <a:cubicBezTo>
                    <a:pt x="3838" y="6697"/>
                    <a:pt x="4177" y="6686"/>
                    <a:pt x="4571" y="6507"/>
                  </a:cubicBezTo>
                  <a:cubicBezTo>
                    <a:pt x="4205" y="6037"/>
                    <a:pt x="3961" y="5461"/>
                    <a:pt x="3926" y="4833"/>
                  </a:cubicBezTo>
                  <a:lnTo>
                    <a:pt x="3454" y="4833"/>
                  </a:lnTo>
                  <a:cubicBezTo>
                    <a:pt x="3210" y="4833"/>
                    <a:pt x="3001" y="4641"/>
                    <a:pt x="3001" y="4379"/>
                  </a:cubicBezTo>
                  <a:cubicBezTo>
                    <a:pt x="3001" y="4118"/>
                    <a:pt x="3210" y="3925"/>
                    <a:pt x="3454" y="3925"/>
                  </a:cubicBezTo>
                  <a:lnTo>
                    <a:pt x="4850" y="3925"/>
                  </a:lnTo>
                  <a:lnTo>
                    <a:pt x="4850" y="3472"/>
                  </a:lnTo>
                  <a:cubicBezTo>
                    <a:pt x="4850" y="3211"/>
                    <a:pt x="5043" y="3001"/>
                    <a:pt x="5304" y="3001"/>
                  </a:cubicBezTo>
                  <a:close/>
                  <a:moveTo>
                    <a:pt x="5304" y="1"/>
                  </a:moveTo>
                  <a:cubicBezTo>
                    <a:pt x="2373" y="1"/>
                    <a:pt x="0" y="2390"/>
                    <a:pt x="0" y="5321"/>
                  </a:cubicBezTo>
                  <a:cubicBezTo>
                    <a:pt x="0" y="8287"/>
                    <a:pt x="2408" y="10625"/>
                    <a:pt x="5287" y="10625"/>
                  </a:cubicBezTo>
                  <a:lnTo>
                    <a:pt x="10154" y="10625"/>
                  </a:lnTo>
                  <a:cubicBezTo>
                    <a:pt x="10591" y="10625"/>
                    <a:pt x="10782" y="10067"/>
                    <a:pt x="10433" y="9806"/>
                  </a:cubicBezTo>
                  <a:lnTo>
                    <a:pt x="9247" y="8880"/>
                  </a:lnTo>
                  <a:cubicBezTo>
                    <a:pt x="10119" y="7903"/>
                    <a:pt x="10626" y="6630"/>
                    <a:pt x="10626" y="5321"/>
                  </a:cubicBezTo>
                  <a:cubicBezTo>
                    <a:pt x="10626" y="2390"/>
                    <a:pt x="8235" y="1"/>
                    <a:pt x="53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53"/>
            <p:cNvSpPr/>
            <p:nvPr/>
          </p:nvSpPr>
          <p:spPr>
            <a:xfrm>
              <a:off x="4953413" y="3099450"/>
              <a:ext cx="22700" cy="27525"/>
            </a:xfrm>
            <a:custGeom>
              <a:avLst/>
              <a:gdLst/>
              <a:ahLst/>
              <a:cxnLst/>
              <a:rect l="l" t="t" r="r" b="b"/>
              <a:pathLst>
                <a:path w="908" h="1101" extrusionOk="0">
                  <a:moveTo>
                    <a:pt x="0" y="1"/>
                  </a:moveTo>
                  <a:cubicBezTo>
                    <a:pt x="35" y="419"/>
                    <a:pt x="210" y="803"/>
                    <a:pt x="454" y="1100"/>
                  </a:cubicBezTo>
                  <a:cubicBezTo>
                    <a:pt x="698" y="803"/>
                    <a:pt x="872" y="419"/>
                    <a:pt x="9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5" name="Google Shape;1485;p53"/>
          <p:cNvGrpSpPr/>
          <p:nvPr/>
        </p:nvGrpSpPr>
        <p:grpSpPr>
          <a:xfrm>
            <a:off x="5402078" y="2295968"/>
            <a:ext cx="263843" cy="322366"/>
            <a:chOff x="5396538" y="2850425"/>
            <a:chExt cx="322350" cy="393850"/>
          </a:xfrm>
        </p:grpSpPr>
        <p:sp>
          <p:nvSpPr>
            <p:cNvPr id="1486" name="Google Shape;1486;p53"/>
            <p:cNvSpPr/>
            <p:nvPr/>
          </p:nvSpPr>
          <p:spPr>
            <a:xfrm>
              <a:off x="5442763" y="2850425"/>
              <a:ext cx="138300" cy="58475"/>
            </a:xfrm>
            <a:custGeom>
              <a:avLst/>
              <a:gdLst/>
              <a:ahLst/>
              <a:cxnLst/>
              <a:rect l="l" t="t" r="r" b="b"/>
              <a:pathLst>
                <a:path w="5532" h="2339" extrusionOk="0">
                  <a:moveTo>
                    <a:pt x="454" y="1"/>
                  </a:moveTo>
                  <a:cubicBezTo>
                    <a:pt x="210" y="1"/>
                    <a:pt x="1" y="210"/>
                    <a:pt x="1" y="454"/>
                  </a:cubicBezTo>
                  <a:lnTo>
                    <a:pt x="1" y="2338"/>
                  </a:lnTo>
                  <a:lnTo>
                    <a:pt x="5532" y="2338"/>
                  </a:lnTo>
                  <a:lnTo>
                    <a:pt x="5532" y="454"/>
                  </a:lnTo>
                  <a:cubicBezTo>
                    <a:pt x="5532" y="210"/>
                    <a:pt x="5339" y="1"/>
                    <a:pt x="507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53"/>
            <p:cNvSpPr/>
            <p:nvPr/>
          </p:nvSpPr>
          <p:spPr>
            <a:xfrm>
              <a:off x="5442763" y="3185825"/>
              <a:ext cx="138300" cy="58450"/>
            </a:xfrm>
            <a:custGeom>
              <a:avLst/>
              <a:gdLst/>
              <a:ahLst/>
              <a:cxnLst/>
              <a:rect l="l" t="t" r="r" b="b"/>
              <a:pathLst>
                <a:path w="5532" h="2338" extrusionOk="0">
                  <a:moveTo>
                    <a:pt x="1" y="0"/>
                  </a:moveTo>
                  <a:lnTo>
                    <a:pt x="1" y="1884"/>
                  </a:lnTo>
                  <a:cubicBezTo>
                    <a:pt x="1" y="2128"/>
                    <a:pt x="210" y="2338"/>
                    <a:pt x="454" y="2338"/>
                  </a:cubicBezTo>
                  <a:lnTo>
                    <a:pt x="5078" y="2338"/>
                  </a:lnTo>
                  <a:cubicBezTo>
                    <a:pt x="5323" y="2338"/>
                    <a:pt x="5532" y="2128"/>
                    <a:pt x="5532" y="1884"/>
                  </a:cubicBezTo>
                  <a:lnTo>
                    <a:pt x="553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53"/>
            <p:cNvSpPr/>
            <p:nvPr/>
          </p:nvSpPr>
          <p:spPr>
            <a:xfrm>
              <a:off x="5396538" y="2931975"/>
              <a:ext cx="229450" cy="230775"/>
            </a:xfrm>
            <a:custGeom>
              <a:avLst/>
              <a:gdLst/>
              <a:ahLst/>
              <a:cxnLst/>
              <a:rect l="l" t="t" r="r" b="b"/>
              <a:pathLst>
                <a:path w="9178" h="9231" extrusionOk="0">
                  <a:moveTo>
                    <a:pt x="1379" y="0"/>
                  </a:moveTo>
                  <a:cubicBezTo>
                    <a:pt x="612" y="0"/>
                    <a:pt x="1" y="612"/>
                    <a:pt x="1" y="1379"/>
                  </a:cubicBezTo>
                  <a:lnTo>
                    <a:pt x="1" y="7851"/>
                  </a:lnTo>
                  <a:cubicBezTo>
                    <a:pt x="1" y="8602"/>
                    <a:pt x="612" y="9230"/>
                    <a:pt x="1379" y="9230"/>
                  </a:cubicBezTo>
                  <a:lnTo>
                    <a:pt x="7851" y="9230"/>
                  </a:lnTo>
                  <a:cubicBezTo>
                    <a:pt x="8479" y="9230"/>
                    <a:pt x="9003" y="8811"/>
                    <a:pt x="9177" y="8253"/>
                  </a:cubicBezTo>
                  <a:lnTo>
                    <a:pt x="5583" y="8253"/>
                  </a:lnTo>
                  <a:cubicBezTo>
                    <a:pt x="4555" y="8253"/>
                    <a:pt x="4101" y="6944"/>
                    <a:pt x="4920" y="6316"/>
                  </a:cubicBezTo>
                  <a:lnTo>
                    <a:pt x="5078" y="6194"/>
                  </a:lnTo>
                  <a:cubicBezTo>
                    <a:pt x="3717" y="4275"/>
                    <a:pt x="3943" y="1658"/>
                    <a:pt x="565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53"/>
            <p:cNvSpPr/>
            <p:nvPr/>
          </p:nvSpPr>
          <p:spPr>
            <a:xfrm>
              <a:off x="5524338" y="2920625"/>
              <a:ext cx="194550" cy="194550"/>
            </a:xfrm>
            <a:custGeom>
              <a:avLst/>
              <a:gdLst/>
              <a:ahLst/>
              <a:cxnLst/>
              <a:rect l="l" t="t" r="r" b="b"/>
              <a:pathLst>
                <a:path w="7782" h="7782" extrusionOk="0">
                  <a:moveTo>
                    <a:pt x="5025" y="2513"/>
                  </a:moveTo>
                  <a:cubicBezTo>
                    <a:pt x="5270" y="2513"/>
                    <a:pt x="5479" y="2722"/>
                    <a:pt x="5479" y="2967"/>
                  </a:cubicBezTo>
                  <a:cubicBezTo>
                    <a:pt x="5479" y="3229"/>
                    <a:pt x="5270" y="3438"/>
                    <a:pt x="5025" y="3438"/>
                  </a:cubicBezTo>
                  <a:lnTo>
                    <a:pt x="2739" y="3438"/>
                  </a:lnTo>
                  <a:cubicBezTo>
                    <a:pt x="2478" y="3438"/>
                    <a:pt x="2269" y="3229"/>
                    <a:pt x="2269" y="2967"/>
                  </a:cubicBezTo>
                  <a:cubicBezTo>
                    <a:pt x="2269" y="2722"/>
                    <a:pt x="2478" y="2513"/>
                    <a:pt x="2739" y="2513"/>
                  </a:cubicBezTo>
                  <a:close/>
                  <a:moveTo>
                    <a:pt x="5042" y="4362"/>
                  </a:moveTo>
                  <a:cubicBezTo>
                    <a:pt x="5305" y="4362"/>
                    <a:pt x="5514" y="4572"/>
                    <a:pt x="5514" y="4816"/>
                  </a:cubicBezTo>
                  <a:cubicBezTo>
                    <a:pt x="5514" y="5078"/>
                    <a:pt x="5305" y="5288"/>
                    <a:pt x="5042" y="5288"/>
                  </a:cubicBezTo>
                  <a:lnTo>
                    <a:pt x="2739" y="5288"/>
                  </a:lnTo>
                  <a:cubicBezTo>
                    <a:pt x="2478" y="5288"/>
                    <a:pt x="2269" y="5078"/>
                    <a:pt x="2269" y="4816"/>
                  </a:cubicBezTo>
                  <a:cubicBezTo>
                    <a:pt x="2269" y="4572"/>
                    <a:pt x="2478" y="4362"/>
                    <a:pt x="2739" y="4362"/>
                  </a:cubicBezTo>
                  <a:close/>
                  <a:moveTo>
                    <a:pt x="3905" y="1"/>
                  </a:moveTo>
                  <a:cubicBezTo>
                    <a:pt x="3895" y="1"/>
                    <a:pt x="3884" y="1"/>
                    <a:pt x="3874" y="1"/>
                  </a:cubicBezTo>
                  <a:cubicBezTo>
                    <a:pt x="1727" y="19"/>
                    <a:pt x="1" y="1780"/>
                    <a:pt x="18" y="3909"/>
                  </a:cubicBezTo>
                  <a:cubicBezTo>
                    <a:pt x="18" y="5043"/>
                    <a:pt x="506" y="6072"/>
                    <a:pt x="1309" y="6788"/>
                  </a:cubicBezTo>
                  <a:lnTo>
                    <a:pt x="367" y="7503"/>
                  </a:lnTo>
                  <a:cubicBezTo>
                    <a:pt x="245" y="7591"/>
                    <a:pt x="315" y="7782"/>
                    <a:pt x="471" y="7782"/>
                  </a:cubicBezTo>
                  <a:lnTo>
                    <a:pt x="3909" y="7782"/>
                  </a:lnTo>
                  <a:cubicBezTo>
                    <a:pt x="6054" y="7765"/>
                    <a:pt x="7782" y="6037"/>
                    <a:pt x="7782" y="3892"/>
                  </a:cubicBezTo>
                  <a:cubicBezTo>
                    <a:pt x="7782" y="1739"/>
                    <a:pt x="6054" y="1"/>
                    <a:pt x="390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0" name="Google Shape;1490;p53"/>
          <p:cNvGrpSpPr/>
          <p:nvPr/>
        </p:nvGrpSpPr>
        <p:grpSpPr>
          <a:xfrm>
            <a:off x="7327730" y="2295964"/>
            <a:ext cx="264539" cy="322366"/>
            <a:chOff x="5396113" y="2170900"/>
            <a:chExt cx="323200" cy="393850"/>
          </a:xfrm>
        </p:grpSpPr>
        <p:sp>
          <p:nvSpPr>
            <p:cNvPr id="1491" name="Google Shape;1491;p53"/>
            <p:cNvSpPr/>
            <p:nvPr/>
          </p:nvSpPr>
          <p:spPr>
            <a:xfrm>
              <a:off x="5419213" y="2240675"/>
              <a:ext cx="46275" cy="46275"/>
            </a:xfrm>
            <a:custGeom>
              <a:avLst/>
              <a:gdLst/>
              <a:ahLst/>
              <a:cxnLst/>
              <a:rect l="l" t="t" r="r" b="b"/>
              <a:pathLst>
                <a:path w="1851" h="1851" extrusionOk="0">
                  <a:moveTo>
                    <a:pt x="1" y="1"/>
                  </a:moveTo>
                  <a:lnTo>
                    <a:pt x="1" y="1850"/>
                  </a:lnTo>
                  <a:lnTo>
                    <a:pt x="1850" y="1850"/>
                  </a:lnTo>
                  <a:lnTo>
                    <a:pt x="185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53"/>
            <p:cNvSpPr/>
            <p:nvPr/>
          </p:nvSpPr>
          <p:spPr>
            <a:xfrm>
              <a:off x="5419213" y="2310000"/>
              <a:ext cx="46275" cy="46275"/>
            </a:xfrm>
            <a:custGeom>
              <a:avLst/>
              <a:gdLst/>
              <a:ahLst/>
              <a:cxnLst/>
              <a:rect l="l" t="t" r="r" b="b"/>
              <a:pathLst>
                <a:path w="1851" h="1851" extrusionOk="0">
                  <a:moveTo>
                    <a:pt x="1" y="1"/>
                  </a:moveTo>
                  <a:lnTo>
                    <a:pt x="1" y="1850"/>
                  </a:lnTo>
                  <a:lnTo>
                    <a:pt x="1850" y="1850"/>
                  </a:lnTo>
                  <a:lnTo>
                    <a:pt x="185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53"/>
            <p:cNvSpPr/>
            <p:nvPr/>
          </p:nvSpPr>
          <p:spPr>
            <a:xfrm>
              <a:off x="5419213" y="2170900"/>
              <a:ext cx="46275" cy="46675"/>
            </a:xfrm>
            <a:custGeom>
              <a:avLst/>
              <a:gdLst/>
              <a:ahLst/>
              <a:cxnLst/>
              <a:rect l="l" t="t" r="r" b="b"/>
              <a:pathLst>
                <a:path w="1851" h="1867" extrusionOk="0">
                  <a:moveTo>
                    <a:pt x="454" y="0"/>
                  </a:moveTo>
                  <a:cubicBezTo>
                    <a:pt x="210" y="0"/>
                    <a:pt x="1" y="192"/>
                    <a:pt x="1" y="454"/>
                  </a:cubicBezTo>
                  <a:lnTo>
                    <a:pt x="1" y="1866"/>
                  </a:lnTo>
                  <a:lnTo>
                    <a:pt x="1850" y="1866"/>
                  </a:lnTo>
                  <a:lnTo>
                    <a:pt x="185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53"/>
            <p:cNvSpPr/>
            <p:nvPr/>
          </p:nvSpPr>
          <p:spPr>
            <a:xfrm>
              <a:off x="5419213" y="2379375"/>
              <a:ext cx="46275" cy="46250"/>
            </a:xfrm>
            <a:custGeom>
              <a:avLst/>
              <a:gdLst/>
              <a:ahLst/>
              <a:cxnLst/>
              <a:rect l="l" t="t" r="r" b="b"/>
              <a:pathLst>
                <a:path w="1851" h="1850" extrusionOk="0">
                  <a:moveTo>
                    <a:pt x="1" y="1"/>
                  </a:moveTo>
                  <a:lnTo>
                    <a:pt x="1" y="1850"/>
                  </a:lnTo>
                  <a:lnTo>
                    <a:pt x="1850" y="1850"/>
                  </a:lnTo>
                  <a:lnTo>
                    <a:pt x="185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53"/>
            <p:cNvSpPr/>
            <p:nvPr/>
          </p:nvSpPr>
          <p:spPr>
            <a:xfrm>
              <a:off x="5419213" y="2517625"/>
              <a:ext cx="46275" cy="47125"/>
            </a:xfrm>
            <a:custGeom>
              <a:avLst/>
              <a:gdLst/>
              <a:ahLst/>
              <a:cxnLst/>
              <a:rect l="l" t="t" r="r" b="b"/>
              <a:pathLst>
                <a:path w="1851" h="1885" extrusionOk="0">
                  <a:moveTo>
                    <a:pt x="1" y="0"/>
                  </a:moveTo>
                  <a:lnTo>
                    <a:pt x="1" y="1414"/>
                  </a:lnTo>
                  <a:cubicBezTo>
                    <a:pt x="1" y="1675"/>
                    <a:pt x="210" y="1885"/>
                    <a:pt x="454" y="1885"/>
                  </a:cubicBezTo>
                  <a:lnTo>
                    <a:pt x="1850" y="1885"/>
                  </a:lnTo>
                  <a:lnTo>
                    <a:pt x="185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53"/>
            <p:cNvSpPr/>
            <p:nvPr/>
          </p:nvSpPr>
          <p:spPr>
            <a:xfrm>
              <a:off x="5419213" y="2448700"/>
              <a:ext cx="46275" cy="45850"/>
            </a:xfrm>
            <a:custGeom>
              <a:avLst/>
              <a:gdLst/>
              <a:ahLst/>
              <a:cxnLst/>
              <a:rect l="l" t="t" r="r" b="b"/>
              <a:pathLst>
                <a:path w="1851" h="1834" extrusionOk="0">
                  <a:moveTo>
                    <a:pt x="1" y="1"/>
                  </a:moveTo>
                  <a:lnTo>
                    <a:pt x="1" y="1833"/>
                  </a:lnTo>
                  <a:lnTo>
                    <a:pt x="1850" y="1833"/>
                  </a:lnTo>
                  <a:lnTo>
                    <a:pt x="185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53"/>
            <p:cNvSpPr/>
            <p:nvPr/>
          </p:nvSpPr>
          <p:spPr>
            <a:xfrm>
              <a:off x="5396113" y="2425600"/>
              <a:ext cx="23125" cy="23125"/>
            </a:xfrm>
            <a:custGeom>
              <a:avLst/>
              <a:gdLst/>
              <a:ahLst/>
              <a:cxnLst/>
              <a:rect l="l" t="t" r="r" b="b"/>
              <a:pathLst>
                <a:path w="925" h="925" extrusionOk="0">
                  <a:moveTo>
                    <a:pt x="471" y="1"/>
                  </a:moveTo>
                  <a:cubicBezTo>
                    <a:pt x="210" y="1"/>
                    <a:pt x="1" y="192"/>
                    <a:pt x="1" y="455"/>
                  </a:cubicBezTo>
                  <a:cubicBezTo>
                    <a:pt x="1" y="716"/>
                    <a:pt x="210" y="925"/>
                    <a:pt x="471" y="925"/>
                  </a:cubicBezTo>
                  <a:lnTo>
                    <a:pt x="925" y="925"/>
                  </a:lnTo>
                  <a:lnTo>
                    <a:pt x="92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53"/>
            <p:cNvSpPr/>
            <p:nvPr/>
          </p:nvSpPr>
          <p:spPr>
            <a:xfrm>
              <a:off x="5396113" y="2356250"/>
              <a:ext cx="23125" cy="23150"/>
            </a:xfrm>
            <a:custGeom>
              <a:avLst/>
              <a:gdLst/>
              <a:ahLst/>
              <a:cxnLst/>
              <a:rect l="l" t="t" r="r" b="b"/>
              <a:pathLst>
                <a:path w="925" h="926" extrusionOk="0">
                  <a:moveTo>
                    <a:pt x="471" y="0"/>
                  </a:moveTo>
                  <a:cubicBezTo>
                    <a:pt x="210" y="0"/>
                    <a:pt x="1" y="210"/>
                    <a:pt x="1" y="454"/>
                  </a:cubicBezTo>
                  <a:cubicBezTo>
                    <a:pt x="1" y="716"/>
                    <a:pt x="210" y="926"/>
                    <a:pt x="471" y="926"/>
                  </a:cubicBezTo>
                  <a:lnTo>
                    <a:pt x="925" y="926"/>
                  </a:lnTo>
                  <a:lnTo>
                    <a:pt x="92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53"/>
            <p:cNvSpPr/>
            <p:nvPr/>
          </p:nvSpPr>
          <p:spPr>
            <a:xfrm>
              <a:off x="5396113" y="2494525"/>
              <a:ext cx="23125" cy="23125"/>
            </a:xfrm>
            <a:custGeom>
              <a:avLst/>
              <a:gdLst/>
              <a:ahLst/>
              <a:cxnLst/>
              <a:rect l="l" t="t" r="r" b="b"/>
              <a:pathLst>
                <a:path w="925" h="925" extrusionOk="0">
                  <a:moveTo>
                    <a:pt x="471" y="0"/>
                  </a:moveTo>
                  <a:cubicBezTo>
                    <a:pt x="210" y="0"/>
                    <a:pt x="1" y="210"/>
                    <a:pt x="1" y="471"/>
                  </a:cubicBezTo>
                  <a:cubicBezTo>
                    <a:pt x="1" y="715"/>
                    <a:pt x="210" y="924"/>
                    <a:pt x="471" y="924"/>
                  </a:cubicBezTo>
                  <a:lnTo>
                    <a:pt x="925" y="924"/>
                  </a:lnTo>
                  <a:lnTo>
                    <a:pt x="92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53"/>
            <p:cNvSpPr/>
            <p:nvPr/>
          </p:nvSpPr>
          <p:spPr>
            <a:xfrm>
              <a:off x="5396113" y="2217550"/>
              <a:ext cx="23125" cy="23150"/>
            </a:xfrm>
            <a:custGeom>
              <a:avLst/>
              <a:gdLst/>
              <a:ahLst/>
              <a:cxnLst/>
              <a:rect l="l" t="t" r="r" b="b"/>
              <a:pathLst>
                <a:path w="925" h="926" extrusionOk="0">
                  <a:moveTo>
                    <a:pt x="471" y="0"/>
                  </a:moveTo>
                  <a:cubicBezTo>
                    <a:pt x="210" y="0"/>
                    <a:pt x="1" y="210"/>
                    <a:pt x="1" y="472"/>
                  </a:cubicBezTo>
                  <a:cubicBezTo>
                    <a:pt x="1" y="716"/>
                    <a:pt x="210" y="926"/>
                    <a:pt x="471" y="926"/>
                  </a:cubicBezTo>
                  <a:lnTo>
                    <a:pt x="925" y="926"/>
                  </a:lnTo>
                  <a:lnTo>
                    <a:pt x="92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53"/>
            <p:cNvSpPr/>
            <p:nvPr/>
          </p:nvSpPr>
          <p:spPr>
            <a:xfrm>
              <a:off x="5396113" y="2286925"/>
              <a:ext cx="23125" cy="23100"/>
            </a:xfrm>
            <a:custGeom>
              <a:avLst/>
              <a:gdLst/>
              <a:ahLst/>
              <a:cxnLst/>
              <a:rect l="l" t="t" r="r" b="b"/>
              <a:pathLst>
                <a:path w="925" h="924" extrusionOk="0">
                  <a:moveTo>
                    <a:pt x="471" y="0"/>
                  </a:moveTo>
                  <a:cubicBezTo>
                    <a:pt x="210" y="0"/>
                    <a:pt x="1" y="209"/>
                    <a:pt x="1" y="454"/>
                  </a:cubicBezTo>
                  <a:cubicBezTo>
                    <a:pt x="1" y="715"/>
                    <a:pt x="210" y="924"/>
                    <a:pt x="471" y="924"/>
                  </a:cubicBezTo>
                  <a:lnTo>
                    <a:pt x="925" y="924"/>
                  </a:lnTo>
                  <a:lnTo>
                    <a:pt x="92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53"/>
            <p:cNvSpPr/>
            <p:nvPr/>
          </p:nvSpPr>
          <p:spPr>
            <a:xfrm>
              <a:off x="5569263" y="2367175"/>
              <a:ext cx="69375" cy="34900"/>
            </a:xfrm>
            <a:custGeom>
              <a:avLst/>
              <a:gdLst/>
              <a:ahLst/>
              <a:cxnLst/>
              <a:rect l="l" t="t" r="r" b="b"/>
              <a:pathLst>
                <a:path w="2775" h="1396" extrusionOk="0">
                  <a:moveTo>
                    <a:pt x="1379" y="0"/>
                  </a:moveTo>
                  <a:cubicBezTo>
                    <a:pt x="628" y="0"/>
                    <a:pt x="0" y="628"/>
                    <a:pt x="0" y="1396"/>
                  </a:cubicBezTo>
                  <a:lnTo>
                    <a:pt x="2775" y="1396"/>
                  </a:lnTo>
                  <a:cubicBezTo>
                    <a:pt x="2775" y="628"/>
                    <a:pt x="2147" y="0"/>
                    <a:pt x="13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53"/>
            <p:cNvSpPr/>
            <p:nvPr/>
          </p:nvSpPr>
          <p:spPr>
            <a:xfrm>
              <a:off x="5586713" y="2286925"/>
              <a:ext cx="34500" cy="34450"/>
            </a:xfrm>
            <a:custGeom>
              <a:avLst/>
              <a:gdLst/>
              <a:ahLst/>
              <a:cxnLst/>
              <a:rect l="l" t="t" r="r" b="b"/>
              <a:pathLst>
                <a:path w="1380" h="1378" extrusionOk="0">
                  <a:moveTo>
                    <a:pt x="681" y="0"/>
                  </a:moveTo>
                  <a:cubicBezTo>
                    <a:pt x="297" y="0"/>
                    <a:pt x="0" y="314"/>
                    <a:pt x="0" y="698"/>
                  </a:cubicBezTo>
                  <a:cubicBezTo>
                    <a:pt x="0" y="1064"/>
                    <a:pt x="297" y="1378"/>
                    <a:pt x="681" y="1378"/>
                  </a:cubicBezTo>
                  <a:cubicBezTo>
                    <a:pt x="1065" y="1378"/>
                    <a:pt x="1379" y="1064"/>
                    <a:pt x="1379" y="698"/>
                  </a:cubicBezTo>
                  <a:cubicBezTo>
                    <a:pt x="1379" y="314"/>
                    <a:pt x="1065" y="0"/>
                    <a:pt x="6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53"/>
            <p:cNvSpPr/>
            <p:nvPr/>
          </p:nvSpPr>
          <p:spPr>
            <a:xfrm>
              <a:off x="5488588" y="2170900"/>
              <a:ext cx="230725" cy="393850"/>
            </a:xfrm>
            <a:custGeom>
              <a:avLst/>
              <a:gdLst/>
              <a:ahLst/>
              <a:cxnLst/>
              <a:rect l="l" t="t" r="r" b="b"/>
              <a:pathLst>
                <a:path w="9229" h="15754" extrusionOk="0">
                  <a:moveTo>
                    <a:pt x="4606" y="3716"/>
                  </a:moveTo>
                  <a:cubicBezTo>
                    <a:pt x="5495" y="3716"/>
                    <a:pt x="6228" y="4448"/>
                    <a:pt x="6228" y="5339"/>
                  </a:cubicBezTo>
                  <a:cubicBezTo>
                    <a:pt x="6228" y="6176"/>
                    <a:pt x="5583" y="6874"/>
                    <a:pt x="4762" y="6944"/>
                  </a:cubicBezTo>
                  <a:cubicBezTo>
                    <a:pt x="5967" y="7014"/>
                    <a:pt x="6926" y="8026"/>
                    <a:pt x="6926" y="9247"/>
                  </a:cubicBezTo>
                  <a:lnTo>
                    <a:pt x="6926" y="9700"/>
                  </a:lnTo>
                  <a:cubicBezTo>
                    <a:pt x="6926" y="9961"/>
                    <a:pt x="6716" y="10171"/>
                    <a:pt x="6455" y="10171"/>
                  </a:cubicBezTo>
                  <a:lnTo>
                    <a:pt x="2774" y="10171"/>
                  </a:lnTo>
                  <a:cubicBezTo>
                    <a:pt x="2513" y="10171"/>
                    <a:pt x="2303" y="9961"/>
                    <a:pt x="2303" y="9700"/>
                  </a:cubicBezTo>
                  <a:lnTo>
                    <a:pt x="2303" y="9247"/>
                  </a:lnTo>
                  <a:cubicBezTo>
                    <a:pt x="2303" y="8026"/>
                    <a:pt x="3262" y="7014"/>
                    <a:pt x="4467" y="6944"/>
                  </a:cubicBezTo>
                  <a:cubicBezTo>
                    <a:pt x="3646" y="6874"/>
                    <a:pt x="3001" y="6176"/>
                    <a:pt x="3001" y="5339"/>
                  </a:cubicBezTo>
                  <a:cubicBezTo>
                    <a:pt x="3001" y="4448"/>
                    <a:pt x="3716" y="3716"/>
                    <a:pt x="4606" y="3716"/>
                  </a:cubicBezTo>
                  <a:close/>
                  <a:moveTo>
                    <a:pt x="6455" y="11113"/>
                  </a:moveTo>
                  <a:cubicBezTo>
                    <a:pt x="6716" y="11113"/>
                    <a:pt x="6926" y="11306"/>
                    <a:pt x="6926" y="11566"/>
                  </a:cubicBezTo>
                  <a:cubicBezTo>
                    <a:pt x="6926" y="11829"/>
                    <a:pt x="6716" y="12020"/>
                    <a:pt x="6455" y="12020"/>
                  </a:cubicBezTo>
                  <a:lnTo>
                    <a:pt x="2774" y="12020"/>
                  </a:lnTo>
                  <a:cubicBezTo>
                    <a:pt x="2513" y="12020"/>
                    <a:pt x="2303" y="11829"/>
                    <a:pt x="2303" y="11566"/>
                  </a:cubicBezTo>
                  <a:cubicBezTo>
                    <a:pt x="2303" y="11306"/>
                    <a:pt x="2513" y="11113"/>
                    <a:pt x="2774" y="11113"/>
                  </a:cubicBezTo>
                  <a:close/>
                  <a:moveTo>
                    <a:pt x="0" y="0"/>
                  </a:moveTo>
                  <a:lnTo>
                    <a:pt x="0" y="15754"/>
                  </a:lnTo>
                  <a:lnTo>
                    <a:pt x="8758" y="15754"/>
                  </a:lnTo>
                  <a:cubicBezTo>
                    <a:pt x="9019" y="15754"/>
                    <a:pt x="9229" y="15544"/>
                    <a:pt x="9229" y="15283"/>
                  </a:cubicBezTo>
                  <a:lnTo>
                    <a:pt x="9229" y="454"/>
                  </a:lnTo>
                  <a:cubicBezTo>
                    <a:pt x="9229" y="192"/>
                    <a:pt x="9019" y="0"/>
                    <a:pt x="875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508"/>
        <p:cNvGrpSpPr/>
        <p:nvPr/>
      </p:nvGrpSpPr>
      <p:grpSpPr>
        <a:xfrm>
          <a:off x="0" y="0"/>
          <a:ext cx="0" cy="0"/>
          <a:chOff x="0" y="0"/>
          <a:chExt cx="0" cy="0"/>
        </a:xfrm>
      </p:grpSpPr>
      <p:sp>
        <p:nvSpPr>
          <p:cNvPr id="1509" name="Google Shape;1509;p54"/>
          <p:cNvSpPr txBox="1">
            <a:spLocks noGrp="1"/>
          </p:cNvSpPr>
          <p:nvPr>
            <p:ph type="title"/>
          </p:nvPr>
        </p:nvSpPr>
        <p:spPr>
          <a:xfrm>
            <a:off x="1077500" y="368825"/>
            <a:ext cx="7346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Timing</a:t>
            </a:r>
            <a:endParaRPr/>
          </a:p>
        </p:txBody>
      </p:sp>
      <p:cxnSp>
        <p:nvCxnSpPr>
          <p:cNvPr id="1510" name="Google Shape;1510;p54"/>
          <p:cNvCxnSpPr>
            <a:stCxn id="1511" idx="4"/>
          </p:cNvCxnSpPr>
          <p:nvPr/>
        </p:nvCxnSpPr>
        <p:spPr>
          <a:xfrm>
            <a:off x="4572000" y="1414475"/>
            <a:ext cx="0" cy="3212100"/>
          </a:xfrm>
          <a:prstGeom prst="straightConnector1">
            <a:avLst/>
          </a:prstGeom>
          <a:noFill/>
          <a:ln w="9525" cap="flat" cmpd="sng">
            <a:solidFill>
              <a:schemeClr val="dk2"/>
            </a:solidFill>
            <a:prstDash val="dot"/>
            <a:round/>
            <a:headEnd type="none" w="med" len="med"/>
            <a:tailEnd type="none" w="med" len="med"/>
          </a:ln>
        </p:spPr>
      </p:cxnSp>
      <p:sp>
        <p:nvSpPr>
          <p:cNvPr id="1512" name="Google Shape;1512;p54"/>
          <p:cNvSpPr/>
          <p:nvPr/>
        </p:nvSpPr>
        <p:spPr>
          <a:xfrm flipH="1">
            <a:off x="1277884" y="1312950"/>
            <a:ext cx="3019516" cy="572709"/>
          </a:xfrm>
          <a:custGeom>
            <a:avLst/>
            <a:gdLst/>
            <a:ahLst/>
            <a:cxnLst/>
            <a:rect l="l" t="t" r="r" b="b"/>
            <a:pathLst>
              <a:path w="66436" h="13225" extrusionOk="0">
                <a:moveTo>
                  <a:pt x="210" y="0"/>
                </a:moveTo>
                <a:cubicBezTo>
                  <a:pt x="123" y="0"/>
                  <a:pt x="54" y="52"/>
                  <a:pt x="19" y="140"/>
                </a:cubicBezTo>
                <a:cubicBezTo>
                  <a:pt x="1" y="210"/>
                  <a:pt x="35" y="296"/>
                  <a:pt x="105" y="331"/>
                </a:cubicBezTo>
                <a:lnTo>
                  <a:pt x="4659" y="3245"/>
                </a:lnTo>
                <a:lnTo>
                  <a:pt x="4659" y="10782"/>
                </a:lnTo>
                <a:cubicBezTo>
                  <a:pt x="4659" y="12125"/>
                  <a:pt x="5758" y="13225"/>
                  <a:pt x="7102" y="13225"/>
                </a:cubicBezTo>
                <a:lnTo>
                  <a:pt x="63993" y="13225"/>
                </a:lnTo>
                <a:cubicBezTo>
                  <a:pt x="65337" y="13225"/>
                  <a:pt x="66436" y="12125"/>
                  <a:pt x="66436" y="10782"/>
                </a:cubicBezTo>
                <a:lnTo>
                  <a:pt x="66436" y="2443"/>
                </a:lnTo>
                <a:cubicBezTo>
                  <a:pt x="66436" y="1099"/>
                  <a:pt x="65337" y="0"/>
                  <a:pt x="639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54"/>
          <p:cNvSpPr txBox="1"/>
          <p:nvPr/>
        </p:nvSpPr>
        <p:spPr>
          <a:xfrm flipH="1">
            <a:off x="1863943" y="1358800"/>
            <a:ext cx="2178600" cy="486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2000" b="1">
                <a:solidFill>
                  <a:schemeClr val="lt1"/>
                </a:solidFill>
                <a:latin typeface="Lexend Deca"/>
                <a:ea typeface="Lexend Deca"/>
                <a:cs typeface="Lexend Deca"/>
                <a:sym typeface="Lexend Deca"/>
              </a:rPr>
              <a:t>Day 01</a:t>
            </a:r>
            <a:endParaRPr sz="2000" b="1">
              <a:solidFill>
                <a:schemeClr val="lt1"/>
              </a:solidFill>
              <a:latin typeface="Lexend Deca"/>
              <a:ea typeface="Lexend Deca"/>
              <a:cs typeface="Lexend Deca"/>
              <a:sym typeface="Lexend Deca"/>
            </a:endParaRPr>
          </a:p>
        </p:txBody>
      </p:sp>
      <p:sp>
        <p:nvSpPr>
          <p:cNvPr id="1514" name="Google Shape;1514;p54"/>
          <p:cNvSpPr txBox="1"/>
          <p:nvPr/>
        </p:nvSpPr>
        <p:spPr>
          <a:xfrm flipH="1">
            <a:off x="816937" y="1810775"/>
            <a:ext cx="3225600" cy="436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600">
                <a:solidFill>
                  <a:schemeClr val="dk1"/>
                </a:solidFill>
                <a:latin typeface="Work Sans"/>
                <a:ea typeface="Work Sans"/>
                <a:cs typeface="Work Sans"/>
                <a:sym typeface="Work Sans"/>
              </a:rPr>
              <a:t>Mars is actually a cold place</a:t>
            </a:r>
            <a:endParaRPr sz="1600">
              <a:solidFill>
                <a:schemeClr val="dk1"/>
              </a:solidFill>
              <a:latin typeface="Work Sans"/>
              <a:ea typeface="Work Sans"/>
              <a:cs typeface="Work Sans"/>
              <a:sym typeface="Work Sans"/>
            </a:endParaRPr>
          </a:p>
        </p:txBody>
      </p:sp>
      <p:sp>
        <p:nvSpPr>
          <p:cNvPr id="1515" name="Google Shape;1515;p54"/>
          <p:cNvSpPr/>
          <p:nvPr/>
        </p:nvSpPr>
        <p:spPr>
          <a:xfrm>
            <a:off x="4943437" y="1845700"/>
            <a:ext cx="3019516" cy="572709"/>
          </a:xfrm>
          <a:custGeom>
            <a:avLst/>
            <a:gdLst/>
            <a:ahLst/>
            <a:cxnLst/>
            <a:rect l="l" t="t" r="r" b="b"/>
            <a:pathLst>
              <a:path w="66436" h="13225" extrusionOk="0">
                <a:moveTo>
                  <a:pt x="210" y="0"/>
                </a:moveTo>
                <a:cubicBezTo>
                  <a:pt x="123" y="0"/>
                  <a:pt x="54" y="52"/>
                  <a:pt x="19" y="140"/>
                </a:cubicBezTo>
                <a:cubicBezTo>
                  <a:pt x="1" y="210"/>
                  <a:pt x="35" y="296"/>
                  <a:pt x="105" y="331"/>
                </a:cubicBezTo>
                <a:lnTo>
                  <a:pt x="4659" y="3245"/>
                </a:lnTo>
                <a:lnTo>
                  <a:pt x="4659" y="10782"/>
                </a:lnTo>
                <a:cubicBezTo>
                  <a:pt x="4659" y="12125"/>
                  <a:pt x="5758" y="13225"/>
                  <a:pt x="7102" y="13225"/>
                </a:cubicBezTo>
                <a:lnTo>
                  <a:pt x="63993" y="13225"/>
                </a:lnTo>
                <a:cubicBezTo>
                  <a:pt x="65337" y="13225"/>
                  <a:pt x="66436" y="12125"/>
                  <a:pt x="66436" y="10782"/>
                </a:cubicBezTo>
                <a:lnTo>
                  <a:pt x="66436" y="2443"/>
                </a:lnTo>
                <a:cubicBezTo>
                  <a:pt x="66436" y="1099"/>
                  <a:pt x="65337" y="0"/>
                  <a:pt x="6399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54"/>
          <p:cNvSpPr txBox="1"/>
          <p:nvPr/>
        </p:nvSpPr>
        <p:spPr>
          <a:xfrm>
            <a:off x="5198294" y="1891550"/>
            <a:ext cx="2178600" cy="486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b="1">
                <a:solidFill>
                  <a:schemeClr val="lt1"/>
                </a:solidFill>
                <a:latin typeface="Lexend Deca"/>
                <a:ea typeface="Lexend Deca"/>
                <a:cs typeface="Lexend Deca"/>
                <a:sym typeface="Lexend Deca"/>
              </a:rPr>
              <a:t>Day 02</a:t>
            </a:r>
            <a:endParaRPr sz="2000" b="1">
              <a:solidFill>
                <a:schemeClr val="lt1"/>
              </a:solidFill>
              <a:latin typeface="Lexend Deca"/>
              <a:ea typeface="Lexend Deca"/>
              <a:cs typeface="Lexend Deca"/>
              <a:sym typeface="Lexend Deca"/>
            </a:endParaRPr>
          </a:p>
        </p:txBody>
      </p:sp>
      <p:sp>
        <p:nvSpPr>
          <p:cNvPr id="1517" name="Google Shape;1517;p54"/>
          <p:cNvSpPr txBox="1"/>
          <p:nvPr/>
        </p:nvSpPr>
        <p:spPr>
          <a:xfrm>
            <a:off x="5198300" y="2343525"/>
            <a:ext cx="3225600" cy="436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chemeClr val="dk1"/>
                </a:solidFill>
                <a:latin typeface="Work Sans"/>
                <a:ea typeface="Work Sans"/>
                <a:cs typeface="Work Sans"/>
                <a:sym typeface="Work Sans"/>
              </a:rPr>
              <a:t>Mercury is the smallest planet</a:t>
            </a:r>
            <a:endParaRPr sz="1600">
              <a:solidFill>
                <a:schemeClr val="dk1"/>
              </a:solidFill>
              <a:latin typeface="Work Sans"/>
              <a:ea typeface="Work Sans"/>
              <a:cs typeface="Work Sans"/>
              <a:sym typeface="Work Sans"/>
            </a:endParaRPr>
          </a:p>
        </p:txBody>
      </p:sp>
      <p:sp>
        <p:nvSpPr>
          <p:cNvPr id="1518" name="Google Shape;1518;p54"/>
          <p:cNvSpPr/>
          <p:nvPr/>
        </p:nvSpPr>
        <p:spPr>
          <a:xfrm flipH="1">
            <a:off x="1277884" y="2417750"/>
            <a:ext cx="3019516" cy="572709"/>
          </a:xfrm>
          <a:custGeom>
            <a:avLst/>
            <a:gdLst/>
            <a:ahLst/>
            <a:cxnLst/>
            <a:rect l="l" t="t" r="r" b="b"/>
            <a:pathLst>
              <a:path w="66436" h="13225" extrusionOk="0">
                <a:moveTo>
                  <a:pt x="210" y="0"/>
                </a:moveTo>
                <a:cubicBezTo>
                  <a:pt x="123" y="0"/>
                  <a:pt x="54" y="52"/>
                  <a:pt x="19" y="140"/>
                </a:cubicBezTo>
                <a:cubicBezTo>
                  <a:pt x="1" y="210"/>
                  <a:pt x="35" y="296"/>
                  <a:pt x="105" y="331"/>
                </a:cubicBezTo>
                <a:lnTo>
                  <a:pt x="4659" y="3245"/>
                </a:lnTo>
                <a:lnTo>
                  <a:pt x="4659" y="10782"/>
                </a:lnTo>
                <a:cubicBezTo>
                  <a:pt x="4659" y="12125"/>
                  <a:pt x="5758" y="13225"/>
                  <a:pt x="7102" y="13225"/>
                </a:cubicBezTo>
                <a:lnTo>
                  <a:pt x="63993" y="13225"/>
                </a:lnTo>
                <a:cubicBezTo>
                  <a:pt x="65337" y="13225"/>
                  <a:pt x="66436" y="12125"/>
                  <a:pt x="66436" y="10782"/>
                </a:cubicBezTo>
                <a:lnTo>
                  <a:pt x="66436" y="2443"/>
                </a:lnTo>
                <a:cubicBezTo>
                  <a:pt x="66436" y="1099"/>
                  <a:pt x="65337" y="0"/>
                  <a:pt x="639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54"/>
          <p:cNvSpPr txBox="1"/>
          <p:nvPr/>
        </p:nvSpPr>
        <p:spPr>
          <a:xfrm flipH="1">
            <a:off x="1863943" y="2463600"/>
            <a:ext cx="2178600" cy="486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2000" b="1">
                <a:solidFill>
                  <a:schemeClr val="lt1"/>
                </a:solidFill>
                <a:latin typeface="Lexend Deca"/>
                <a:ea typeface="Lexend Deca"/>
                <a:cs typeface="Lexend Deca"/>
                <a:sym typeface="Lexend Deca"/>
              </a:rPr>
              <a:t>Day 03</a:t>
            </a:r>
            <a:endParaRPr sz="2000" b="1">
              <a:solidFill>
                <a:schemeClr val="lt1"/>
              </a:solidFill>
              <a:latin typeface="Lexend Deca"/>
              <a:ea typeface="Lexend Deca"/>
              <a:cs typeface="Lexend Deca"/>
              <a:sym typeface="Lexend Deca"/>
            </a:endParaRPr>
          </a:p>
        </p:txBody>
      </p:sp>
      <p:sp>
        <p:nvSpPr>
          <p:cNvPr id="1520" name="Google Shape;1520;p54"/>
          <p:cNvSpPr txBox="1"/>
          <p:nvPr/>
        </p:nvSpPr>
        <p:spPr>
          <a:xfrm flipH="1">
            <a:off x="816937" y="2915575"/>
            <a:ext cx="3225600" cy="436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600">
                <a:solidFill>
                  <a:schemeClr val="dk1"/>
                </a:solidFill>
                <a:latin typeface="Work Sans"/>
                <a:ea typeface="Work Sans"/>
                <a:cs typeface="Work Sans"/>
                <a:sym typeface="Work Sans"/>
              </a:rPr>
              <a:t>Neptune is far away from us</a:t>
            </a:r>
            <a:endParaRPr sz="1600">
              <a:solidFill>
                <a:schemeClr val="dk1"/>
              </a:solidFill>
              <a:latin typeface="Work Sans"/>
              <a:ea typeface="Work Sans"/>
              <a:cs typeface="Work Sans"/>
              <a:sym typeface="Work Sans"/>
            </a:endParaRPr>
          </a:p>
        </p:txBody>
      </p:sp>
      <p:sp>
        <p:nvSpPr>
          <p:cNvPr id="1521" name="Google Shape;1521;p54"/>
          <p:cNvSpPr/>
          <p:nvPr/>
        </p:nvSpPr>
        <p:spPr>
          <a:xfrm>
            <a:off x="4943437" y="2950500"/>
            <a:ext cx="3019516" cy="572709"/>
          </a:xfrm>
          <a:custGeom>
            <a:avLst/>
            <a:gdLst/>
            <a:ahLst/>
            <a:cxnLst/>
            <a:rect l="l" t="t" r="r" b="b"/>
            <a:pathLst>
              <a:path w="66436" h="13225" extrusionOk="0">
                <a:moveTo>
                  <a:pt x="210" y="0"/>
                </a:moveTo>
                <a:cubicBezTo>
                  <a:pt x="123" y="0"/>
                  <a:pt x="54" y="52"/>
                  <a:pt x="19" y="140"/>
                </a:cubicBezTo>
                <a:cubicBezTo>
                  <a:pt x="1" y="210"/>
                  <a:pt x="35" y="296"/>
                  <a:pt x="105" y="331"/>
                </a:cubicBezTo>
                <a:lnTo>
                  <a:pt x="4659" y="3245"/>
                </a:lnTo>
                <a:lnTo>
                  <a:pt x="4659" y="10782"/>
                </a:lnTo>
                <a:cubicBezTo>
                  <a:pt x="4659" y="12125"/>
                  <a:pt x="5758" y="13225"/>
                  <a:pt x="7102" y="13225"/>
                </a:cubicBezTo>
                <a:lnTo>
                  <a:pt x="63993" y="13225"/>
                </a:lnTo>
                <a:cubicBezTo>
                  <a:pt x="65337" y="13225"/>
                  <a:pt x="66436" y="12125"/>
                  <a:pt x="66436" y="10782"/>
                </a:cubicBezTo>
                <a:lnTo>
                  <a:pt x="66436" y="2443"/>
                </a:lnTo>
                <a:cubicBezTo>
                  <a:pt x="66436" y="1099"/>
                  <a:pt x="65337" y="0"/>
                  <a:pt x="6399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54"/>
          <p:cNvSpPr txBox="1"/>
          <p:nvPr/>
        </p:nvSpPr>
        <p:spPr>
          <a:xfrm>
            <a:off x="5198294" y="2996350"/>
            <a:ext cx="2178600" cy="486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b="1">
                <a:solidFill>
                  <a:schemeClr val="lt1"/>
                </a:solidFill>
                <a:latin typeface="Lexend Deca"/>
                <a:ea typeface="Lexend Deca"/>
                <a:cs typeface="Lexend Deca"/>
                <a:sym typeface="Lexend Deca"/>
              </a:rPr>
              <a:t>Day 04</a:t>
            </a:r>
            <a:endParaRPr sz="2000" b="1">
              <a:solidFill>
                <a:schemeClr val="lt1"/>
              </a:solidFill>
              <a:latin typeface="Lexend Deca"/>
              <a:ea typeface="Lexend Deca"/>
              <a:cs typeface="Lexend Deca"/>
              <a:sym typeface="Lexend Deca"/>
            </a:endParaRPr>
          </a:p>
        </p:txBody>
      </p:sp>
      <p:sp>
        <p:nvSpPr>
          <p:cNvPr id="1523" name="Google Shape;1523;p54"/>
          <p:cNvSpPr txBox="1"/>
          <p:nvPr/>
        </p:nvSpPr>
        <p:spPr>
          <a:xfrm>
            <a:off x="5198300" y="3448325"/>
            <a:ext cx="3225600" cy="436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chemeClr val="dk1"/>
                </a:solidFill>
                <a:latin typeface="Work Sans"/>
                <a:ea typeface="Work Sans"/>
                <a:cs typeface="Work Sans"/>
                <a:sym typeface="Work Sans"/>
              </a:rPr>
              <a:t>Jupiter is the biggest planet</a:t>
            </a:r>
            <a:endParaRPr sz="1600">
              <a:solidFill>
                <a:schemeClr val="dk1"/>
              </a:solidFill>
              <a:latin typeface="Work Sans"/>
              <a:ea typeface="Work Sans"/>
              <a:cs typeface="Work Sans"/>
              <a:sym typeface="Work Sans"/>
            </a:endParaRPr>
          </a:p>
        </p:txBody>
      </p:sp>
      <p:sp>
        <p:nvSpPr>
          <p:cNvPr id="1524" name="Google Shape;1524;p54"/>
          <p:cNvSpPr/>
          <p:nvPr/>
        </p:nvSpPr>
        <p:spPr>
          <a:xfrm flipH="1">
            <a:off x="1277884" y="3522550"/>
            <a:ext cx="3019516" cy="572709"/>
          </a:xfrm>
          <a:custGeom>
            <a:avLst/>
            <a:gdLst/>
            <a:ahLst/>
            <a:cxnLst/>
            <a:rect l="l" t="t" r="r" b="b"/>
            <a:pathLst>
              <a:path w="66436" h="13225" extrusionOk="0">
                <a:moveTo>
                  <a:pt x="210" y="0"/>
                </a:moveTo>
                <a:cubicBezTo>
                  <a:pt x="123" y="0"/>
                  <a:pt x="54" y="52"/>
                  <a:pt x="19" y="140"/>
                </a:cubicBezTo>
                <a:cubicBezTo>
                  <a:pt x="1" y="210"/>
                  <a:pt x="35" y="296"/>
                  <a:pt x="105" y="331"/>
                </a:cubicBezTo>
                <a:lnTo>
                  <a:pt x="4659" y="3245"/>
                </a:lnTo>
                <a:lnTo>
                  <a:pt x="4659" y="10782"/>
                </a:lnTo>
                <a:cubicBezTo>
                  <a:pt x="4659" y="12125"/>
                  <a:pt x="5758" y="13225"/>
                  <a:pt x="7102" y="13225"/>
                </a:cubicBezTo>
                <a:lnTo>
                  <a:pt x="63993" y="13225"/>
                </a:lnTo>
                <a:cubicBezTo>
                  <a:pt x="65337" y="13225"/>
                  <a:pt x="66436" y="12125"/>
                  <a:pt x="66436" y="10782"/>
                </a:cubicBezTo>
                <a:lnTo>
                  <a:pt x="66436" y="2443"/>
                </a:lnTo>
                <a:cubicBezTo>
                  <a:pt x="66436" y="1099"/>
                  <a:pt x="65337" y="0"/>
                  <a:pt x="639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54"/>
          <p:cNvSpPr txBox="1"/>
          <p:nvPr/>
        </p:nvSpPr>
        <p:spPr>
          <a:xfrm flipH="1">
            <a:off x="1863943" y="3568400"/>
            <a:ext cx="2178600" cy="486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2000" b="1">
                <a:solidFill>
                  <a:schemeClr val="lt1"/>
                </a:solidFill>
                <a:latin typeface="Lexend Deca"/>
                <a:ea typeface="Lexend Deca"/>
                <a:cs typeface="Lexend Deca"/>
                <a:sym typeface="Lexend Deca"/>
              </a:rPr>
              <a:t>Day 05</a:t>
            </a:r>
            <a:endParaRPr sz="2000" b="1">
              <a:solidFill>
                <a:schemeClr val="lt1"/>
              </a:solidFill>
              <a:latin typeface="Lexend Deca"/>
              <a:ea typeface="Lexend Deca"/>
              <a:cs typeface="Lexend Deca"/>
              <a:sym typeface="Lexend Deca"/>
            </a:endParaRPr>
          </a:p>
        </p:txBody>
      </p:sp>
      <p:sp>
        <p:nvSpPr>
          <p:cNvPr id="1526" name="Google Shape;1526;p54"/>
          <p:cNvSpPr txBox="1"/>
          <p:nvPr/>
        </p:nvSpPr>
        <p:spPr>
          <a:xfrm flipH="1">
            <a:off x="816937" y="4020375"/>
            <a:ext cx="3225600" cy="436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600">
                <a:solidFill>
                  <a:schemeClr val="dk1"/>
                </a:solidFill>
                <a:latin typeface="Work Sans"/>
                <a:ea typeface="Work Sans"/>
                <a:cs typeface="Work Sans"/>
                <a:sym typeface="Work Sans"/>
              </a:rPr>
              <a:t>Earth is our beautiful planet</a:t>
            </a:r>
            <a:endParaRPr sz="1600">
              <a:solidFill>
                <a:schemeClr val="dk1"/>
              </a:solidFill>
              <a:latin typeface="Work Sans"/>
              <a:ea typeface="Work Sans"/>
              <a:cs typeface="Work Sans"/>
              <a:sym typeface="Work Sans"/>
            </a:endParaRPr>
          </a:p>
        </p:txBody>
      </p:sp>
      <p:grpSp>
        <p:nvGrpSpPr>
          <p:cNvPr id="1527" name="Google Shape;1527;p54"/>
          <p:cNvGrpSpPr/>
          <p:nvPr/>
        </p:nvGrpSpPr>
        <p:grpSpPr>
          <a:xfrm>
            <a:off x="720002" y="530839"/>
            <a:ext cx="7703988" cy="324596"/>
            <a:chOff x="720002" y="530839"/>
            <a:chExt cx="7703988" cy="324596"/>
          </a:xfrm>
        </p:grpSpPr>
        <p:grpSp>
          <p:nvGrpSpPr>
            <p:cNvPr id="1528" name="Google Shape;1528;p54"/>
            <p:cNvGrpSpPr/>
            <p:nvPr/>
          </p:nvGrpSpPr>
          <p:grpSpPr>
            <a:xfrm>
              <a:off x="7526973" y="530839"/>
              <a:ext cx="332201" cy="324420"/>
              <a:chOff x="3380213" y="4209475"/>
              <a:chExt cx="403450" cy="394000"/>
            </a:xfrm>
          </p:grpSpPr>
          <p:sp>
            <p:nvSpPr>
              <p:cNvPr id="1529" name="Google Shape;1529;p54"/>
              <p:cNvSpPr/>
              <p:nvPr/>
            </p:nvSpPr>
            <p:spPr>
              <a:xfrm>
                <a:off x="3380213" y="4266625"/>
                <a:ext cx="338900" cy="336850"/>
              </a:xfrm>
              <a:custGeom>
                <a:avLst/>
                <a:gdLst/>
                <a:ahLst/>
                <a:cxnLst/>
                <a:rect l="l" t="t" r="r" b="b"/>
                <a:pathLst>
                  <a:path w="13556" h="13474" extrusionOk="0">
                    <a:moveTo>
                      <a:pt x="3399" y="0"/>
                    </a:moveTo>
                    <a:cubicBezTo>
                      <a:pt x="3221" y="0"/>
                      <a:pt x="3041" y="51"/>
                      <a:pt x="2878" y="157"/>
                    </a:cubicBezTo>
                    <a:lnTo>
                      <a:pt x="1431" y="1134"/>
                    </a:lnTo>
                    <a:cubicBezTo>
                      <a:pt x="0" y="2093"/>
                      <a:pt x="245" y="4082"/>
                      <a:pt x="889" y="5687"/>
                    </a:cubicBezTo>
                    <a:cubicBezTo>
                      <a:pt x="2024" y="8479"/>
                      <a:pt x="4850" y="11497"/>
                      <a:pt x="7589" y="12805"/>
                    </a:cubicBezTo>
                    <a:cubicBezTo>
                      <a:pt x="8384" y="13190"/>
                      <a:pt x="9290" y="13473"/>
                      <a:pt x="10124" y="13473"/>
                    </a:cubicBezTo>
                    <a:cubicBezTo>
                      <a:pt x="10919" y="13473"/>
                      <a:pt x="11649" y="13216"/>
                      <a:pt x="12160" y="12544"/>
                    </a:cubicBezTo>
                    <a:lnTo>
                      <a:pt x="13225" y="11149"/>
                    </a:lnTo>
                    <a:cubicBezTo>
                      <a:pt x="13555" y="10730"/>
                      <a:pt x="13451" y="10137"/>
                      <a:pt x="13015" y="9823"/>
                    </a:cubicBezTo>
                    <a:lnTo>
                      <a:pt x="10276" y="7973"/>
                    </a:lnTo>
                    <a:cubicBezTo>
                      <a:pt x="10119" y="7871"/>
                      <a:pt x="9941" y="7822"/>
                      <a:pt x="9765" y="7822"/>
                    </a:cubicBezTo>
                    <a:cubicBezTo>
                      <a:pt x="9490" y="7822"/>
                      <a:pt x="9218" y="7942"/>
                      <a:pt x="9038" y="8165"/>
                    </a:cubicBezTo>
                    <a:lnTo>
                      <a:pt x="8356" y="9055"/>
                    </a:lnTo>
                    <a:cubicBezTo>
                      <a:pt x="8208" y="9249"/>
                      <a:pt x="7977" y="9353"/>
                      <a:pt x="7742" y="9353"/>
                    </a:cubicBezTo>
                    <a:cubicBezTo>
                      <a:pt x="7619" y="9353"/>
                      <a:pt x="7494" y="9325"/>
                      <a:pt x="7379" y="9264"/>
                    </a:cubicBezTo>
                    <a:cubicBezTo>
                      <a:pt x="6193" y="8618"/>
                      <a:pt x="4990" y="7345"/>
                      <a:pt x="4414" y="6106"/>
                    </a:cubicBezTo>
                    <a:cubicBezTo>
                      <a:pt x="4257" y="5757"/>
                      <a:pt x="4379" y="5356"/>
                      <a:pt x="4693" y="5147"/>
                    </a:cubicBezTo>
                    <a:lnTo>
                      <a:pt x="5600" y="4519"/>
                    </a:lnTo>
                    <a:cubicBezTo>
                      <a:pt x="6002" y="4257"/>
                      <a:pt x="6123" y="3716"/>
                      <a:pt x="5879" y="3298"/>
                    </a:cubicBezTo>
                    <a:lnTo>
                      <a:pt x="4204" y="453"/>
                    </a:lnTo>
                    <a:cubicBezTo>
                      <a:pt x="4025" y="162"/>
                      <a:pt x="3717" y="0"/>
                      <a:pt x="33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54"/>
              <p:cNvSpPr/>
              <p:nvPr/>
            </p:nvSpPr>
            <p:spPr>
              <a:xfrm>
                <a:off x="3537238" y="4209475"/>
                <a:ext cx="246425" cy="230850"/>
              </a:xfrm>
              <a:custGeom>
                <a:avLst/>
                <a:gdLst/>
                <a:ahLst/>
                <a:cxnLst/>
                <a:rect l="l" t="t" r="r" b="b"/>
                <a:pathLst>
                  <a:path w="9857" h="9234" extrusionOk="0">
                    <a:moveTo>
                      <a:pt x="7048" y="2339"/>
                    </a:moveTo>
                    <a:cubicBezTo>
                      <a:pt x="7309" y="2339"/>
                      <a:pt x="7519" y="2548"/>
                      <a:pt x="7519" y="2809"/>
                    </a:cubicBezTo>
                    <a:cubicBezTo>
                      <a:pt x="7519" y="3053"/>
                      <a:pt x="7309" y="3263"/>
                      <a:pt x="7048" y="3263"/>
                    </a:cubicBezTo>
                    <a:lnTo>
                      <a:pt x="2896" y="3263"/>
                    </a:lnTo>
                    <a:cubicBezTo>
                      <a:pt x="2634" y="3263"/>
                      <a:pt x="2424" y="3053"/>
                      <a:pt x="2424" y="2809"/>
                    </a:cubicBezTo>
                    <a:cubicBezTo>
                      <a:pt x="2424" y="2548"/>
                      <a:pt x="2634" y="2339"/>
                      <a:pt x="2896" y="2339"/>
                    </a:cubicBezTo>
                    <a:close/>
                    <a:moveTo>
                      <a:pt x="5669" y="4188"/>
                    </a:moveTo>
                    <a:cubicBezTo>
                      <a:pt x="5914" y="4188"/>
                      <a:pt x="6123" y="4397"/>
                      <a:pt x="6123" y="4642"/>
                    </a:cubicBezTo>
                    <a:cubicBezTo>
                      <a:pt x="6123" y="4903"/>
                      <a:pt x="5914" y="5112"/>
                      <a:pt x="5669" y="5112"/>
                    </a:cubicBezTo>
                    <a:lnTo>
                      <a:pt x="2896" y="5112"/>
                    </a:lnTo>
                    <a:cubicBezTo>
                      <a:pt x="2634" y="5112"/>
                      <a:pt x="2424" y="4903"/>
                      <a:pt x="2424" y="4642"/>
                    </a:cubicBezTo>
                    <a:cubicBezTo>
                      <a:pt x="2424" y="4397"/>
                      <a:pt x="2634" y="4188"/>
                      <a:pt x="2896" y="4188"/>
                    </a:cubicBezTo>
                    <a:close/>
                    <a:moveTo>
                      <a:pt x="3699" y="1"/>
                    </a:moveTo>
                    <a:cubicBezTo>
                      <a:pt x="1657" y="1"/>
                      <a:pt x="0" y="1658"/>
                      <a:pt x="0" y="3700"/>
                    </a:cubicBezTo>
                    <a:cubicBezTo>
                      <a:pt x="0" y="5723"/>
                      <a:pt x="1640" y="7380"/>
                      <a:pt x="3664" y="7380"/>
                    </a:cubicBezTo>
                    <a:lnTo>
                      <a:pt x="3664" y="8776"/>
                    </a:lnTo>
                    <a:cubicBezTo>
                      <a:pt x="3664" y="9055"/>
                      <a:pt x="3888" y="9234"/>
                      <a:pt x="4126" y="9234"/>
                    </a:cubicBezTo>
                    <a:cubicBezTo>
                      <a:pt x="4245" y="9234"/>
                      <a:pt x="4367" y="9189"/>
                      <a:pt x="4466" y="9090"/>
                    </a:cubicBezTo>
                    <a:lnTo>
                      <a:pt x="6141" y="7380"/>
                    </a:lnTo>
                    <a:lnTo>
                      <a:pt x="6158" y="7380"/>
                    </a:lnTo>
                    <a:cubicBezTo>
                      <a:pt x="8200" y="7380"/>
                      <a:pt x="9856" y="5740"/>
                      <a:pt x="9856" y="3700"/>
                    </a:cubicBezTo>
                    <a:cubicBezTo>
                      <a:pt x="9856" y="1658"/>
                      <a:pt x="8200" y="1"/>
                      <a:pt x="615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31" name="Google Shape;1531;p54"/>
            <p:cNvSpPr/>
            <p:nvPr/>
          </p:nvSpPr>
          <p:spPr>
            <a:xfrm rot="-2700000">
              <a:off x="761762" y="591157"/>
              <a:ext cx="207049" cy="203877"/>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32" name="Google Shape;1532;p54"/>
            <p:cNvGrpSpPr/>
            <p:nvPr/>
          </p:nvGrpSpPr>
          <p:grpSpPr>
            <a:xfrm>
              <a:off x="8054864" y="531011"/>
              <a:ext cx="369126" cy="324424"/>
              <a:chOff x="4467200" y="877100"/>
              <a:chExt cx="481825" cy="423475"/>
            </a:xfrm>
          </p:grpSpPr>
          <p:sp>
            <p:nvSpPr>
              <p:cNvPr id="1533" name="Google Shape;1533;p54"/>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534" name="Google Shape;1534;p54"/>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535" name="Google Shape;1535;p54"/>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536" name="Google Shape;1536;p54"/>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sp>
        <p:nvSpPr>
          <p:cNvPr id="1511" name="Google Shape;1511;p54"/>
          <p:cNvSpPr/>
          <p:nvPr/>
        </p:nvSpPr>
        <p:spPr>
          <a:xfrm>
            <a:off x="4495200" y="1260875"/>
            <a:ext cx="153600" cy="153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54"/>
          <p:cNvSpPr/>
          <p:nvPr/>
        </p:nvSpPr>
        <p:spPr>
          <a:xfrm>
            <a:off x="4495200" y="1809294"/>
            <a:ext cx="153600" cy="153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54"/>
          <p:cNvSpPr/>
          <p:nvPr/>
        </p:nvSpPr>
        <p:spPr>
          <a:xfrm>
            <a:off x="4495200" y="2357713"/>
            <a:ext cx="153600" cy="153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54"/>
          <p:cNvSpPr/>
          <p:nvPr/>
        </p:nvSpPr>
        <p:spPr>
          <a:xfrm>
            <a:off x="4495200" y="2906131"/>
            <a:ext cx="153600" cy="153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54"/>
          <p:cNvSpPr/>
          <p:nvPr/>
        </p:nvSpPr>
        <p:spPr>
          <a:xfrm>
            <a:off x="4495200" y="3454550"/>
            <a:ext cx="153600" cy="153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54"/>
          <p:cNvSpPr/>
          <p:nvPr/>
        </p:nvSpPr>
        <p:spPr>
          <a:xfrm>
            <a:off x="8132900" y="3156138"/>
            <a:ext cx="161825" cy="161400"/>
          </a:xfrm>
          <a:custGeom>
            <a:avLst/>
            <a:gdLst/>
            <a:ahLst/>
            <a:cxnLst/>
            <a:rect l="l" t="t" r="r" b="b"/>
            <a:pathLst>
              <a:path w="6473" h="6456" extrusionOk="0">
                <a:moveTo>
                  <a:pt x="4493" y="2120"/>
                </a:moveTo>
                <a:cubicBezTo>
                  <a:pt x="4611" y="2120"/>
                  <a:pt x="4729" y="2163"/>
                  <a:pt x="4816" y="2250"/>
                </a:cubicBezTo>
                <a:cubicBezTo>
                  <a:pt x="5007" y="2443"/>
                  <a:pt x="5007" y="2722"/>
                  <a:pt x="4816" y="2913"/>
                </a:cubicBezTo>
                <a:lnTo>
                  <a:pt x="3106" y="4623"/>
                </a:lnTo>
                <a:cubicBezTo>
                  <a:pt x="3010" y="4719"/>
                  <a:pt x="2892" y="4768"/>
                  <a:pt x="2774" y="4768"/>
                </a:cubicBezTo>
                <a:cubicBezTo>
                  <a:pt x="2656" y="4768"/>
                  <a:pt x="2539" y="4719"/>
                  <a:pt x="2443" y="4623"/>
                </a:cubicBezTo>
                <a:lnTo>
                  <a:pt x="1518" y="3716"/>
                </a:lnTo>
                <a:cubicBezTo>
                  <a:pt x="1343" y="3525"/>
                  <a:pt x="1343" y="3246"/>
                  <a:pt x="1518" y="3053"/>
                </a:cubicBezTo>
                <a:cubicBezTo>
                  <a:pt x="1614" y="2966"/>
                  <a:pt x="1736" y="2922"/>
                  <a:pt x="1856" y="2922"/>
                </a:cubicBezTo>
                <a:cubicBezTo>
                  <a:pt x="1976" y="2922"/>
                  <a:pt x="2094" y="2966"/>
                  <a:pt x="2181" y="3053"/>
                </a:cubicBezTo>
                <a:lnTo>
                  <a:pt x="2774" y="3646"/>
                </a:lnTo>
                <a:lnTo>
                  <a:pt x="4170" y="2250"/>
                </a:lnTo>
                <a:cubicBezTo>
                  <a:pt x="4257" y="2163"/>
                  <a:pt x="4375" y="2120"/>
                  <a:pt x="4493" y="2120"/>
                </a:cubicBezTo>
                <a:close/>
                <a:moveTo>
                  <a:pt x="3228" y="1"/>
                </a:moveTo>
                <a:cubicBezTo>
                  <a:pt x="1448" y="1"/>
                  <a:pt x="1" y="1448"/>
                  <a:pt x="1" y="3227"/>
                </a:cubicBezTo>
                <a:cubicBezTo>
                  <a:pt x="1" y="5007"/>
                  <a:pt x="1448" y="6456"/>
                  <a:pt x="3228" y="6456"/>
                </a:cubicBezTo>
                <a:cubicBezTo>
                  <a:pt x="5025" y="6456"/>
                  <a:pt x="6473" y="5007"/>
                  <a:pt x="6473" y="3227"/>
                </a:cubicBezTo>
                <a:cubicBezTo>
                  <a:pt x="6473" y="1448"/>
                  <a:pt x="5025" y="1"/>
                  <a:pt x="32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54"/>
          <p:cNvSpPr/>
          <p:nvPr/>
        </p:nvSpPr>
        <p:spPr>
          <a:xfrm>
            <a:off x="8132900" y="2051338"/>
            <a:ext cx="161825" cy="161400"/>
          </a:xfrm>
          <a:custGeom>
            <a:avLst/>
            <a:gdLst/>
            <a:ahLst/>
            <a:cxnLst/>
            <a:rect l="l" t="t" r="r" b="b"/>
            <a:pathLst>
              <a:path w="6473" h="6456" extrusionOk="0">
                <a:moveTo>
                  <a:pt x="4493" y="2120"/>
                </a:moveTo>
                <a:cubicBezTo>
                  <a:pt x="4611" y="2120"/>
                  <a:pt x="4729" y="2163"/>
                  <a:pt x="4816" y="2250"/>
                </a:cubicBezTo>
                <a:cubicBezTo>
                  <a:pt x="5007" y="2443"/>
                  <a:pt x="5007" y="2722"/>
                  <a:pt x="4816" y="2913"/>
                </a:cubicBezTo>
                <a:lnTo>
                  <a:pt x="3106" y="4623"/>
                </a:lnTo>
                <a:cubicBezTo>
                  <a:pt x="3010" y="4719"/>
                  <a:pt x="2892" y="4768"/>
                  <a:pt x="2774" y="4768"/>
                </a:cubicBezTo>
                <a:cubicBezTo>
                  <a:pt x="2656" y="4768"/>
                  <a:pt x="2539" y="4719"/>
                  <a:pt x="2443" y="4623"/>
                </a:cubicBezTo>
                <a:lnTo>
                  <a:pt x="1518" y="3716"/>
                </a:lnTo>
                <a:cubicBezTo>
                  <a:pt x="1343" y="3525"/>
                  <a:pt x="1343" y="3246"/>
                  <a:pt x="1518" y="3053"/>
                </a:cubicBezTo>
                <a:cubicBezTo>
                  <a:pt x="1614" y="2966"/>
                  <a:pt x="1736" y="2922"/>
                  <a:pt x="1856" y="2922"/>
                </a:cubicBezTo>
                <a:cubicBezTo>
                  <a:pt x="1976" y="2922"/>
                  <a:pt x="2094" y="2966"/>
                  <a:pt x="2181" y="3053"/>
                </a:cubicBezTo>
                <a:lnTo>
                  <a:pt x="2774" y="3646"/>
                </a:lnTo>
                <a:lnTo>
                  <a:pt x="4170" y="2250"/>
                </a:lnTo>
                <a:cubicBezTo>
                  <a:pt x="4257" y="2163"/>
                  <a:pt x="4375" y="2120"/>
                  <a:pt x="4493" y="2120"/>
                </a:cubicBezTo>
                <a:close/>
                <a:moveTo>
                  <a:pt x="3228" y="1"/>
                </a:moveTo>
                <a:cubicBezTo>
                  <a:pt x="1448" y="1"/>
                  <a:pt x="1" y="1448"/>
                  <a:pt x="1" y="3227"/>
                </a:cubicBezTo>
                <a:cubicBezTo>
                  <a:pt x="1" y="5007"/>
                  <a:pt x="1448" y="6456"/>
                  <a:pt x="3228" y="6456"/>
                </a:cubicBezTo>
                <a:cubicBezTo>
                  <a:pt x="5025" y="6456"/>
                  <a:pt x="6473" y="5007"/>
                  <a:pt x="6473" y="3227"/>
                </a:cubicBezTo>
                <a:cubicBezTo>
                  <a:pt x="6473" y="1448"/>
                  <a:pt x="5025" y="1"/>
                  <a:pt x="32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54"/>
          <p:cNvSpPr/>
          <p:nvPr/>
        </p:nvSpPr>
        <p:spPr>
          <a:xfrm>
            <a:off x="915675" y="3728188"/>
            <a:ext cx="161825" cy="161400"/>
          </a:xfrm>
          <a:custGeom>
            <a:avLst/>
            <a:gdLst/>
            <a:ahLst/>
            <a:cxnLst/>
            <a:rect l="l" t="t" r="r" b="b"/>
            <a:pathLst>
              <a:path w="6473" h="6456" extrusionOk="0">
                <a:moveTo>
                  <a:pt x="4493" y="2120"/>
                </a:moveTo>
                <a:cubicBezTo>
                  <a:pt x="4611" y="2120"/>
                  <a:pt x="4729" y="2163"/>
                  <a:pt x="4816" y="2250"/>
                </a:cubicBezTo>
                <a:cubicBezTo>
                  <a:pt x="5007" y="2443"/>
                  <a:pt x="5007" y="2722"/>
                  <a:pt x="4816" y="2913"/>
                </a:cubicBezTo>
                <a:lnTo>
                  <a:pt x="3106" y="4623"/>
                </a:lnTo>
                <a:cubicBezTo>
                  <a:pt x="3010" y="4719"/>
                  <a:pt x="2892" y="4768"/>
                  <a:pt x="2774" y="4768"/>
                </a:cubicBezTo>
                <a:cubicBezTo>
                  <a:pt x="2656" y="4768"/>
                  <a:pt x="2539" y="4719"/>
                  <a:pt x="2443" y="4623"/>
                </a:cubicBezTo>
                <a:lnTo>
                  <a:pt x="1518" y="3716"/>
                </a:lnTo>
                <a:cubicBezTo>
                  <a:pt x="1343" y="3525"/>
                  <a:pt x="1343" y="3246"/>
                  <a:pt x="1518" y="3053"/>
                </a:cubicBezTo>
                <a:cubicBezTo>
                  <a:pt x="1614" y="2966"/>
                  <a:pt x="1736" y="2922"/>
                  <a:pt x="1856" y="2922"/>
                </a:cubicBezTo>
                <a:cubicBezTo>
                  <a:pt x="1976" y="2922"/>
                  <a:pt x="2094" y="2966"/>
                  <a:pt x="2181" y="3053"/>
                </a:cubicBezTo>
                <a:lnTo>
                  <a:pt x="2774" y="3646"/>
                </a:lnTo>
                <a:lnTo>
                  <a:pt x="4170" y="2250"/>
                </a:lnTo>
                <a:cubicBezTo>
                  <a:pt x="4257" y="2163"/>
                  <a:pt x="4375" y="2120"/>
                  <a:pt x="4493" y="2120"/>
                </a:cubicBezTo>
                <a:close/>
                <a:moveTo>
                  <a:pt x="3228" y="1"/>
                </a:moveTo>
                <a:cubicBezTo>
                  <a:pt x="1448" y="1"/>
                  <a:pt x="1" y="1448"/>
                  <a:pt x="1" y="3227"/>
                </a:cubicBezTo>
                <a:cubicBezTo>
                  <a:pt x="1" y="5007"/>
                  <a:pt x="1448" y="6456"/>
                  <a:pt x="3228" y="6456"/>
                </a:cubicBezTo>
                <a:cubicBezTo>
                  <a:pt x="5025" y="6456"/>
                  <a:pt x="6473" y="5007"/>
                  <a:pt x="6473" y="3227"/>
                </a:cubicBezTo>
                <a:cubicBezTo>
                  <a:pt x="6473" y="1448"/>
                  <a:pt x="5025" y="1"/>
                  <a:pt x="32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54"/>
          <p:cNvSpPr/>
          <p:nvPr/>
        </p:nvSpPr>
        <p:spPr>
          <a:xfrm>
            <a:off x="915675" y="2626338"/>
            <a:ext cx="161825" cy="161400"/>
          </a:xfrm>
          <a:custGeom>
            <a:avLst/>
            <a:gdLst/>
            <a:ahLst/>
            <a:cxnLst/>
            <a:rect l="l" t="t" r="r" b="b"/>
            <a:pathLst>
              <a:path w="6473" h="6456" extrusionOk="0">
                <a:moveTo>
                  <a:pt x="4493" y="2120"/>
                </a:moveTo>
                <a:cubicBezTo>
                  <a:pt x="4611" y="2120"/>
                  <a:pt x="4729" y="2163"/>
                  <a:pt x="4816" y="2250"/>
                </a:cubicBezTo>
                <a:cubicBezTo>
                  <a:pt x="5007" y="2443"/>
                  <a:pt x="5007" y="2722"/>
                  <a:pt x="4816" y="2913"/>
                </a:cubicBezTo>
                <a:lnTo>
                  <a:pt x="3106" y="4623"/>
                </a:lnTo>
                <a:cubicBezTo>
                  <a:pt x="3010" y="4719"/>
                  <a:pt x="2892" y="4768"/>
                  <a:pt x="2774" y="4768"/>
                </a:cubicBezTo>
                <a:cubicBezTo>
                  <a:pt x="2656" y="4768"/>
                  <a:pt x="2539" y="4719"/>
                  <a:pt x="2443" y="4623"/>
                </a:cubicBezTo>
                <a:lnTo>
                  <a:pt x="1518" y="3716"/>
                </a:lnTo>
                <a:cubicBezTo>
                  <a:pt x="1343" y="3525"/>
                  <a:pt x="1343" y="3246"/>
                  <a:pt x="1518" y="3053"/>
                </a:cubicBezTo>
                <a:cubicBezTo>
                  <a:pt x="1614" y="2966"/>
                  <a:pt x="1736" y="2922"/>
                  <a:pt x="1856" y="2922"/>
                </a:cubicBezTo>
                <a:cubicBezTo>
                  <a:pt x="1976" y="2922"/>
                  <a:pt x="2094" y="2966"/>
                  <a:pt x="2181" y="3053"/>
                </a:cubicBezTo>
                <a:lnTo>
                  <a:pt x="2774" y="3646"/>
                </a:lnTo>
                <a:lnTo>
                  <a:pt x="4170" y="2250"/>
                </a:lnTo>
                <a:cubicBezTo>
                  <a:pt x="4257" y="2163"/>
                  <a:pt x="4375" y="2120"/>
                  <a:pt x="4493" y="2120"/>
                </a:cubicBezTo>
                <a:close/>
                <a:moveTo>
                  <a:pt x="3228" y="1"/>
                </a:moveTo>
                <a:cubicBezTo>
                  <a:pt x="1448" y="1"/>
                  <a:pt x="1" y="1448"/>
                  <a:pt x="1" y="3227"/>
                </a:cubicBezTo>
                <a:cubicBezTo>
                  <a:pt x="1" y="5007"/>
                  <a:pt x="1448" y="6456"/>
                  <a:pt x="3228" y="6456"/>
                </a:cubicBezTo>
                <a:cubicBezTo>
                  <a:pt x="5025" y="6456"/>
                  <a:pt x="6473" y="5007"/>
                  <a:pt x="6473" y="3227"/>
                </a:cubicBezTo>
                <a:cubicBezTo>
                  <a:pt x="6473" y="1448"/>
                  <a:pt x="5025" y="1"/>
                  <a:pt x="32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54"/>
          <p:cNvSpPr/>
          <p:nvPr/>
        </p:nvSpPr>
        <p:spPr>
          <a:xfrm>
            <a:off x="915675" y="1518588"/>
            <a:ext cx="161825" cy="161400"/>
          </a:xfrm>
          <a:custGeom>
            <a:avLst/>
            <a:gdLst/>
            <a:ahLst/>
            <a:cxnLst/>
            <a:rect l="l" t="t" r="r" b="b"/>
            <a:pathLst>
              <a:path w="6473" h="6456" extrusionOk="0">
                <a:moveTo>
                  <a:pt x="4493" y="2120"/>
                </a:moveTo>
                <a:cubicBezTo>
                  <a:pt x="4611" y="2120"/>
                  <a:pt x="4729" y="2163"/>
                  <a:pt x="4816" y="2250"/>
                </a:cubicBezTo>
                <a:cubicBezTo>
                  <a:pt x="5007" y="2443"/>
                  <a:pt x="5007" y="2722"/>
                  <a:pt x="4816" y="2913"/>
                </a:cubicBezTo>
                <a:lnTo>
                  <a:pt x="3106" y="4623"/>
                </a:lnTo>
                <a:cubicBezTo>
                  <a:pt x="3010" y="4719"/>
                  <a:pt x="2892" y="4768"/>
                  <a:pt x="2774" y="4768"/>
                </a:cubicBezTo>
                <a:cubicBezTo>
                  <a:pt x="2656" y="4768"/>
                  <a:pt x="2539" y="4719"/>
                  <a:pt x="2443" y="4623"/>
                </a:cubicBezTo>
                <a:lnTo>
                  <a:pt x="1518" y="3716"/>
                </a:lnTo>
                <a:cubicBezTo>
                  <a:pt x="1343" y="3525"/>
                  <a:pt x="1343" y="3246"/>
                  <a:pt x="1518" y="3053"/>
                </a:cubicBezTo>
                <a:cubicBezTo>
                  <a:pt x="1614" y="2966"/>
                  <a:pt x="1736" y="2922"/>
                  <a:pt x="1856" y="2922"/>
                </a:cubicBezTo>
                <a:cubicBezTo>
                  <a:pt x="1976" y="2922"/>
                  <a:pt x="2094" y="2966"/>
                  <a:pt x="2181" y="3053"/>
                </a:cubicBezTo>
                <a:lnTo>
                  <a:pt x="2774" y="3646"/>
                </a:lnTo>
                <a:lnTo>
                  <a:pt x="4170" y="2250"/>
                </a:lnTo>
                <a:cubicBezTo>
                  <a:pt x="4257" y="2163"/>
                  <a:pt x="4375" y="2120"/>
                  <a:pt x="4493" y="2120"/>
                </a:cubicBezTo>
                <a:close/>
                <a:moveTo>
                  <a:pt x="3228" y="1"/>
                </a:moveTo>
                <a:cubicBezTo>
                  <a:pt x="1448" y="1"/>
                  <a:pt x="1" y="1448"/>
                  <a:pt x="1" y="3227"/>
                </a:cubicBezTo>
                <a:cubicBezTo>
                  <a:pt x="1" y="5007"/>
                  <a:pt x="1448" y="6456"/>
                  <a:pt x="3228" y="6456"/>
                </a:cubicBezTo>
                <a:cubicBezTo>
                  <a:pt x="5025" y="6456"/>
                  <a:pt x="6473" y="5007"/>
                  <a:pt x="6473" y="3227"/>
                </a:cubicBezTo>
                <a:cubicBezTo>
                  <a:pt x="6473" y="1448"/>
                  <a:pt x="5025" y="1"/>
                  <a:pt x="32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54"/>
          <p:cNvSpPr txBox="1"/>
          <p:nvPr/>
        </p:nvSpPr>
        <p:spPr>
          <a:xfrm>
            <a:off x="1277875" y="1068088"/>
            <a:ext cx="777300" cy="290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chemeClr val="dk2"/>
                </a:solidFill>
                <a:latin typeface="Lexend Deca"/>
                <a:ea typeface="Lexend Deca"/>
                <a:cs typeface="Lexend Deca"/>
                <a:sym typeface="Lexend Deca"/>
              </a:rPr>
              <a:t>11:30 AM</a:t>
            </a:r>
            <a:endParaRPr sz="1000">
              <a:solidFill>
                <a:schemeClr val="dk2"/>
              </a:solidFill>
              <a:latin typeface="Lexend Deca"/>
              <a:ea typeface="Lexend Deca"/>
              <a:cs typeface="Lexend Deca"/>
              <a:sym typeface="Lexend Deca"/>
            </a:endParaRPr>
          </a:p>
        </p:txBody>
      </p:sp>
      <p:sp>
        <p:nvSpPr>
          <p:cNvPr id="1547" name="Google Shape;1547;p54"/>
          <p:cNvSpPr txBox="1"/>
          <p:nvPr/>
        </p:nvSpPr>
        <p:spPr>
          <a:xfrm>
            <a:off x="1277875" y="2172888"/>
            <a:ext cx="777300" cy="290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chemeClr val="dk2"/>
                </a:solidFill>
                <a:latin typeface="Lexend Deca"/>
                <a:ea typeface="Lexend Deca"/>
                <a:cs typeface="Lexend Deca"/>
                <a:sym typeface="Lexend Deca"/>
              </a:rPr>
              <a:t>12:00 PM</a:t>
            </a:r>
            <a:endParaRPr sz="1000">
              <a:solidFill>
                <a:schemeClr val="dk2"/>
              </a:solidFill>
              <a:latin typeface="Lexend Deca"/>
              <a:ea typeface="Lexend Deca"/>
              <a:cs typeface="Lexend Deca"/>
              <a:sym typeface="Lexend Deca"/>
            </a:endParaRPr>
          </a:p>
        </p:txBody>
      </p:sp>
      <p:sp>
        <p:nvSpPr>
          <p:cNvPr id="1548" name="Google Shape;1548;p54"/>
          <p:cNvSpPr txBox="1"/>
          <p:nvPr/>
        </p:nvSpPr>
        <p:spPr>
          <a:xfrm>
            <a:off x="1277875" y="3277688"/>
            <a:ext cx="777300" cy="290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chemeClr val="dk2"/>
                </a:solidFill>
                <a:latin typeface="Lexend Deca"/>
                <a:ea typeface="Lexend Deca"/>
                <a:cs typeface="Lexend Deca"/>
                <a:sym typeface="Lexend Deca"/>
              </a:rPr>
              <a:t>12:30 PM</a:t>
            </a:r>
            <a:endParaRPr sz="1000">
              <a:solidFill>
                <a:schemeClr val="dk2"/>
              </a:solidFill>
              <a:latin typeface="Lexend Deca"/>
              <a:ea typeface="Lexend Deca"/>
              <a:cs typeface="Lexend Deca"/>
              <a:sym typeface="Lexend Deca"/>
            </a:endParaRPr>
          </a:p>
        </p:txBody>
      </p:sp>
      <p:sp>
        <p:nvSpPr>
          <p:cNvPr id="1549" name="Google Shape;1549;p54"/>
          <p:cNvSpPr txBox="1"/>
          <p:nvPr/>
        </p:nvSpPr>
        <p:spPr>
          <a:xfrm>
            <a:off x="7185650" y="1600838"/>
            <a:ext cx="777300" cy="2907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000">
                <a:solidFill>
                  <a:schemeClr val="dk2"/>
                </a:solidFill>
                <a:latin typeface="Lexend Deca"/>
                <a:ea typeface="Lexend Deca"/>
                <a:cs typeface="Lexend Deca"/>
                <a:sym typeface="Lexend Deca"/>
              </a:rPr>
              <a:t>11:45 AM</a:t>
            </a:r>
            <a:endParaRPr sz="1000">
              <a:solidFill>
                <a:schemeClr val="dk2"/>
              </a:solidFill>
              <a:latin typeface="Lexend Deca"/>
              <a:ea typeface="Lexend Deca"/>
              <a:cs typeface="Lexend Deca"/>
              <a:sym typeface="Lexend Deca"/>
            </a:endParaRPr>
          </a:p>
        </p:txBody>
      </p:sp>
      <p:sp>
        <p:nvSpPr>
          <p:cNvPr id="1550" name="Google Shape;1550;p54"/>
          <p:cNvSpPr txBox="1"/>
          <p:nvPr/>
        </p:nvSpPr>
        <p:spPr>
          <a:xfrm>
            <a:off x="7185650" y="2699738"/>
            <a:ext cx="777300" cy="2907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000">
                <a:solidFill>
                  <a:schemeClr val="dk2"/>
                </a:solidFill>
                <a:latin typeface="Lexend Deca"/>
                <a:ea typeface="Lexend Deca"/>
                <a:cs typeface="Lexend Deca"/>
                <a:sym typeface="Lexend Deca"/>
              </a:rPr>
              <a:t>12:15 PM</a:t>
            </a:r>
            <a:endParaRPr sz="1000">
              <a:solidFill>
                <a:schemeClr val="dk2"/>
              </a:solidFill>
              <a:latin typeface="Lexend Deca"/>
              <a:ea typeface="Lexend Deca"/>
              <a:cs typeface="Lexend Deca"/>
              <a:sym typeface="Lexend Deca"/>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554"/>
        <p:cNvGrpSpPr/>
        <p:nvPr/>
      </p:nvGrpSpPr>
      <p:grpSpPr>
        <a:xfrm>
          <a:off x="0" y="0"/>
          <a:ext cx="0" cy="0"/>
          <a:chOff x="0" y="0"/>
          <a:chExt cx="0" cy="0"/>
        </a:xfrm>
      </p:grpSpPr>
      <p:sp>
        <p:nvSpPr>
          <p:cNvPr id="1555" name="Google Shape;1555;p55"/>
          <p:cNvSpPr/>
          <p:nvPr/>
        </p:nvSpPr>
        <p:spPr>
          <a:xfrm flipH="1">
            <a:off x="5597457" y="3218400"/>
            <a:ext cx="2766893" cy="572709"/>
          </a:xfrm>
          <a:custGeom>
            <a:avLst/>
            <a:gdLst/>
            <a:ahLst/>
            <a:cxnLst/>
            <a:rect l="l" t="t" r="r" b="b"/>
            <a:pathLst>
              <a:path w="66436" h="13225" extrusionOk="0">
                <a:moveTo>
                  <a:pt x="210" y="0"/>
                </a:moveTo>
                <a:cubicBezTo>
                  <a:pt x="123" y="0"/>
                  <a:pt x="54" y="52"/>
                  <a:pt x="19" y="140"/>
                </a:cubicBezTo>
                <a:cubicBezTo>
                  <a:pt x="1" y="210"/>
                  <a:pt x="35" y="296"/>
                  <a:pt x="105" y="331"/>
                </a:cubicBezTo>
                <a:lnTo>
                  <a:pt x="4659" y="3245"/>
                </a:lnTo>
                <a:lnTo>
                  <a:pt x="4659" y="10782"/>
                </a:lnTo>
                <a:cubicBezTo>
                  <a:pt x="4659" y="12125"/>
                  <a:pt x="5758" y="13225"/>
                  <a:pt x="7102" y="13225"/>
                </a:cubicBezTo>
                <a:lnTo>
                  <a:pt x="63993" y="13225"/>
                </a:lnTo>
                <a:cubicBezTo>
                  <a:pt x="65337" y="13225"/>
                  <a:pt x="66436" y="12125"/>
                  <a:pt x="66436" y="10782"/>
                </a:cubicBezTo>
                <a:lnTo>
                  <a:pt x="66436" y="2443"/>
                </a:lnTo>
                <a:cubicBezTo>
                  <a:pt x="66436" y="1099"/>
                  <a:pt x="65337" y="0"/>
                  <a:pt x="639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55"/>
          <p:cNvSpPr/>
          <p:nvPr/>
        </p:nvSpPr>
        <p:spPr>
          <a:xfrm flipH="1">
            <a:off x="5597457" y="1800675"/>
            <a:ext cx="2766893" cy="572709"/>
          </a:xfrm>
          <a:custGeom>
            <a:avLst/>
            <a:gdLst/>
            <a:ahLst/>
            <a:cxnLst/>
            <a:rect l="l" t="t" r="r" b="b"/>
            <a:pathLst>
              <a:path w="66436" h="13225" extrusionOk="0">
                <a:moveTo>
                  <a:pt x="210" y="0"/>
                </a:moveTo>
                <a:cubicBezTo>
                  <a:pt x="123" y="0"/>
                  <a:pt x="54" y="52"/>
                  <a:pt x="19" y="140"/>
                </a:cubicBezTo>
                <a:cubicBezTo>
                  <a:pt x="1" y="210"/>
                  <a:pt x="35" y="296"/>
                  <a:pt x="105" y="331"/>
                </a:cubicBezTo>
                <a:lnTo>
                  <a:pt x="4659" y="3245"/>
                </a:lnTo>
                <a:lnTo>
                  <a:pt x="4659" y="10782"/>
                </a:lnTo>
                <a:cubicBezTo>
                  <a:pt x="4659" y="12125"/>
                  <a:pt x="5758" y="13225"/>
                  <a:pt x="7102" y="13225"/>
                </a:cubicBezTo>
                <a:lnTo>
                  <a:pt x="63993" y="13225"/>
                </a:lnTo>
                <a:cubicBezTo>
                  <a:pt x="65337" y="13225"/>
                  <a:pt x="66436" y="12125"/>
                  <a:pt x="66436" y="10782"/>
                </a:cubicBezTo>
                <a:lnTo>
                  <a:pt x="66436" y="2443"/>
                </a:lnTo>
                <a:cubicBezTo>
                  <a:pt x="66436" y="1099"/>
                  <a:pt x="65337" y="0"/>
                  <a:pt x="639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55"/>
          <p:cNvSpPr txBox="1">
            <a:spLocks noGrp="1"/>
          </p:cNvSpPr>
          <p:nvPr>
            <p:ph type="title"/>
          </p:nvPr>
        </p:nvSpPr>
        <p:spPr>
          <a:xfrm>
            <a:off x="1077500" y="368825"/>
            <a:ext cx="7346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Predicted growth</a:t>
            </a:r>
            <a:endParaRPr/>
          </a:p>
        </p:txBody>
      </p:sp>
      <p:grpSp>
        <p:nvGrpSpPr>
          <p:cNvPr id="1558" name="Google Shape;1558;p55"/>
          <p:cNvGrpSpPr/>
          <p:nvPr/>
        </p:nvGrpSpPr>
        <p:grpSpPr>
          <a:xfrm>
            <a:off x="720002" y="530839"/>
            <a:ext cx="7703988" cy="324596"/>
            <a:chOff x="720002" y="530839"/>
            <a:chExt cx="7703988" cy="324596"/>
          </a:xfrm>
        </p:grpSpPr>
        <p:grpSp>
          <p:nvGrpSpPr>
            <p:cNvPr id="1559" name="Google Shape;1559;p55"/>
            <p:cNvGrpSpPr/>
            <p:nvPr/>
          </p:nvGrpSpPr>
          <p:grpSpPr>
            <a:xfrm>
              <a:off x="7526973" y="530839"/>
              <a:ext cx="332201" cy="324420"/>
              <a:chOff x="3380213" y="4209475"/>
              <a:chExt cx="403450" cy="394000"/>
            </a:xfrm>
          </p:grpSpPr>
          <p:sp>
            <p:nvSpPr>
              <p:cNvPr id="1560" name="Google Shape;1560;p55"/>
              <p:cNvSpPr/>
              <p:nvPr/>
            </p:nvSpPr>
            <p:spPr>
              <a:xfrm>
                <a:off x="3380213" y="4266625"/>
                <a:ext cx="338900" cy="336850"/>
              </a:xfrm>
              <a:custGeom>
                <a:avLst/>
                <a:gdLst/>
                <a:ahLst/>
                <a:cxnLst/>
                <a:rect l="l" t="t" r="r" b="b"/>
                <a:pathLst>
                  <a:path w="13556" h="13474" extrusionOk="0">
                    <a:moveTo>
                      <a:pt x="3399" y="0"/>
                    </a:moveTo>
                    <a:cubicBezTo>
                      <a:pt x="3221" y="0"/>
                      <a:pt x="3041" y="51"/>
                      <a:pt x="2878" y="157"/>
                    </a:cubicBezTo>
                    <a:lnTo>
                      <a:pt x="1431" y="1134"/>
                    </a:lnTo>
                    <a:cubicBezTo>
                      <a:pt x="0" y="2093"/>
                      <a:pt x="245" y="4082"/>
                      <a:pt x="889" y="5687"/>
                    </a:cubicBezTo>
                    <a:cubicBezTo>
                      <a:pt x="2024" y="8479"/>
                      <a:pt x="4850" y="11497"/>
                      <a:pt x="7589" y="12805"/>
                    </a:cubicBezTo>
                    <a:cubicBezTo>
                      <a:pt x="8384" y="13190"/>
                      <a:pt x="9290" y="13473"/>
                      <a:pt x="10124" y="13473"/>
                    </a:cubicBezTo>
                    <a:cubicBezTo>
                      <a:pt x="10919" y="13473"/>
                      <a:pt x="11649" y="13216"/>
                      <a:pt x="12160" y="12544"/>
                    </a:cubicBezTo>
                    <a:lnTo>
                      <a:pt x="13225" y="11149"/>
                    </a:lnTo>
                    <a:cubicBezTo>
                      <a:pt x="13555" y="10730"/>
                      <a:pt x="13451" y="10137"/>
                      <a:pt x="13015" y="9823"/>
                    </a:cubicBezTo>
                    <a:lnTo>
                      <a:pt x="10276" y="7973"/>
                    </a:lnTo>
                    <a:cubicBezTo>
                      <a:pt x="10119" y="7871"/>
                      <a:pt x="9941" y="7822"/>
                      <a:pt x="9765" y="7822"/>
                    </a:cubicBezTo>
                    <a:cubicBezTo>
                      <a:pt x="9490" y="7822"/>
                      <a:pt x="9218" y="7942"/>
                      <a:pt x="9038" y="8165"/>
                    </a:cubicBezTo>
                    <a:lnTo>
                      <a:pt x="8356" y="9055"/>
                    </a:lnTo>
                    <a:cubicBezTo>
                      <a:pt x="8208" y="9249"/>
                      <a:pt x="7977" y="9353"/>
                      <a:pt x="7742" y="9353"/>
                    </a:cubicBezTo>
                    <a:cubicBezTo>
                      <a:pt x="7619" y="9353"/>
                      <a:pt x="7494" y="9325"/>
                      <a:pt x="7379" y="9264"/>
                    </a:cubicBezTo>
                    <a:cubicBezTo>
                      <a:pt x="6193" y="8618"/>
                      <a:pt x="4990" y="7345"/>
                      <a:pt x="4414" y="6106"/>
                    </a:cubicBezTo>
                    <a:cubicBezTo>
                      <a:pt x="4257" y="5757"/>
                      <a:pt x="4379" y="5356"/>
                      <a:pt x="4693" y="5147"/>
                    </a:cubicBezTo>
                    <a:lnTo>
                      <a:pt x="5600" y="4519"/>
                    </a:lnTo>
                    <a:cubicBezTo>
                      <a:pt x="6002" y="4257"/>
                      <a:pt x="6123" y="3716"/>
                      <a:pt x="5879" y="3298"/>
                    </a:cubicBezTo>
                    <a:lnTo>
                      <a:pt x="4204" y="453"/>
                    </a:lnTo>
                    <a:cubicBezTo>
                      <a:pt x="4025" y="162"/>
                      <a:pt x="3717" y="0"/>
                      <a:pt x="33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55"/>
              <p:cNvSpPr/>
              <p:nvPr/>
            </p:nvSpPr>
            <p:spPr>
              <a:xfrm>
                <a:off x="3537238" y="4209475"/>
                <a:ext cx="246425" cy="230850"/>
              </a:xfrm>
              <a:custGeom>
                <a:avLst/>
                <a:gdLst/>
                <a:ahLst/>
                <a:cxnLst/>
                <a:rect l="l" t="t" r="r" b="b"/>
                <a:pathLst>
                  <a:path w="9857" h="9234" extrusionOk="0">
                    <a:moveTo>
                      <a:pt x="7048" y="2339"/>
                    </a:moveTo>
                    <a:cubicBezTo>
                      <a:pt x="7309" y="2339"/>
                      <a:pt x="7519" y="2548"/>
                      <a:pt x="7519" y="2809"/>
                    </a:cubicBezTo>
                    <a:cubicBezTo>
                      <a:pt x="7519" y="3053"/>
                      <a:pt x="7309" y="3263"/>
                      <a:pt x="7048" y="3263"/>
                    </a:cubicBezTo>
                    <a:lnTo>
                      <a:pt x="2896" y="3263"/>
                    </a:lnTo>
                    <a:cubicBezTo>
                      <a:pt x="2634" y="3263"/>
                      <a:pt x="2424" y="3053"/>
                      <a:pt x="2424" y="2809"/>
                    </a:cubicBezTo>
                    <a:cubicBezTo>
                      <a:pt x="2424" y="2548"/>
                      <a:pt x="2634" y="2339"/>
                      <a:pt x="2896" y="2339"/>
                    </a:cubicBezTo>
                    <a:close/>
                    <a:moveTo>
                      <a:pt x="5669" y="4188"/>
                    </a:moveTo>
                    <a:cubicBezTo>
                      <a:pt x="5914" y="4188"/>
                      <a:pt x="6123" y="4397"/>
                      <a:pt x="6123" y="4642"/>
                    </a:cubicBezTo>
                    <a:cubicBezTo>
                      <a:pt x="6123" y="4903"/>
                      <a:pt x="5914" y="5112"/>
                      <a:pt x="5669" y="5112"/>
                    </a:cubicBezTo>
                    <a:lnTo>
                      <a:pt x="2896" y="5112"/>
                    </a:lnTo>
                    <a:cubicBezTo>
                      <a:pt x="2634" y="5112"/>
                      <a:pt x="2424" y="4903"/>
                      <a:pt x="2424" y="4642"/>
                    </a:cubicBezTo>
                    <a:cubicBezTo>
                      <a:pt x="2424" y="4397"/>
                      <a:pt x="2634" y="4188"/>
                      <a:pt x="2896" y="4188"/>
                    </a:cubicBezTo>
                    <a:close/>
                    <a:moveTo>
                      <a:pt x="3699" y="1"/>
                    </a:moveTo>
                    <a:cubicBezTo>
                      <a:pt x="1657" y="1"/>
                      <a:pt x="0" y="1658"/>
                      <a:pt x="0" y="3700"/>
                    </a:cubicBezTo>
                    <a:cubicBezTo>
                      <a:pt x="0" y="5723"/>
                      <a:pt x="1640" y="7380"/>
                      <a:pt x="3664" y="7380"/>
                    </a:cubicBezTo>
                    <a:lnTo>
                      <a:pt x="3664" y="8776"/>
                    </a:lnTo>
                    <a:cubicBezTo>
                      <a:pt x="3664" y="9055"/>
                      <a:pt x="3888" y="9234"/>
                      <a:pt x="4126" y="9234"/>
                    </a:cubicBezTo>
                    <a:cubicBezTo>
                      <a:pt x="4245" y="9234"/>
                      <a:pt x="4367" y="9189"/>
                      <a:pt x="4466" y="9090"/>
                    </a:cubicBezTo>
                    <a:lnTo>
                      <a:pt x="6141" y="7380"/>
                    </a:lnTo>
                    <a:lnTo>
                      <a:pt x="6158" y="7380"/>
                    </a:lnTo>
                    <a:cubicBezTo>
                      <a:pt x="8200" y="7380"/>
                      <a:pt x="9856" y="5740"/>
                      <a:pt x="9856" y="3700"/>
                    </a:cubicBezTo>
                    <a:cubicBezTo>
                      <a:pt x="9856" y="1658"/>
                      <a:pt x="8200" y="1"/>
                      <a:pt x="615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62" name="Google Shape;1562;p55"/>
            <p:cNvSpPr/>
            <p:nvPr/>
          </p:nvSpPr>
          <p:spPr>
            <a:xfrm rot="-2700000">
              <a:off x="761762" y="591157"/>
              <a:ext cx="207049" cy="203877"/>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63" name="Google Shape;1563;p55"/>
            <p:cNvGrpSpPr/>
            <p:nvPr/>
          </p:nvGrpSpPr>
          <p:grpSpPr>
            <a:xfrm>
              <a:off x="8054864" y="531011"/>
              <a:ext cx="369126" cy="324424"/>
              <a:chOff x="4467200" y="877100"/>
              <a:chExt cx="481825" cy="423475"/>
            </a:xfrm>
          </p:grpSpPr>
          <p:sp>
            <p:nvSpPr>
              <p:cNvPr id="1564" name="Google Shape;1564;p55"/>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565" name="Google Shape;1565;p55"/>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566" name="Google Shape;1566;p55"/>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567" name="Google Shape;1567;p55"/>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sp>
        <p:nvSpPr>
          <p:cNvPr id="1568" name="Google Shape;1568;p55"/>
          <p:cNvSpPr txBox="1"/>
          <p:nvPr/>
        </p:nvSpPr>
        <p:spPr>
          <a:xfrm>
            <a:off x="5573899" y="1729875"/>
            <a:ext cx="2519100" cy="7143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3500" b="1">
                <a:solidFill>
                  <a:srgbClr val="FFFFFF"/>
                </a:solidFill>
                <a:latin typeface="Lexend Deca"/>
                <a:ea typeface="Lexend Deca"/>
                <a:cs typeface="Lexend Deca"/>
                <a:sym typeface="Lexend Deca"/>
              </a:rPr>
              <a:t>$140,000</a:t>
            </a:r>
            <a:endParaRPr sz="3500" b="1">
              <a:solidFill>
                <a:srgbClr val="FFFFFF"/>
              </a:solidFill>
              <a:latin typeface="Lexend Deca"/>
              <a:ea typeface="Lexend Deca"/>
              <a:cs typeface="Lexend Deca"/>
              <a:sym typeface="Lexend Deca"/>
            </a:endParaRPr>
          </a:p>
        </p:txBody>
      </p:sp>
      <p:sp>
        <p:nvSpPr>
          <p:cNvPr id="1569" name="Google Shape;1569;p55"/>
          <p:cNvSpPr txBox="1"/>
          <p:nvPr/>
        </p:nvSpPr>
        <p:spPr>
          <a:xfrm>
            <a:off x="5491099" y="2355025"/>
            <a:ext cx="2601900" cy="345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1"/>
                </a:solidFill>
                <a:latin typeface="Work Sans"/>
                <a:ea typeface="Work Sans"/>
                <a:cs typeface="Work Sans"/>
                <a:sym typeface="Work Sans"/>
              </a:rPr>
              <a:t>Expected income for 2020</a:t>
            </a:r>
            <a:endParaRPr>
              <a:solidFill>
                <a:schemeClr val="dk1"/>
              </a:solidFill>
              <a:latin typeface="Work Sans"/>
              <a:ea typeface="Work Sans"/>
              <a:cs typeface="Work Sans"/>
              <a:sym typeface="Work Sans"/>
            </a:endParaRPr>
          </a:p>
        </p:txBody>
      </p:sp>
      <p:sp>
        <p:nvSpPr>
          <p:cNvPr id="1570" name="Google Shape;1570;p55"/>
          <p:cNvSpPr txBox="1"/>
          <p:nvPr/>
        </p:nvSpPr>
        <p:spPr>
          <a:xfrm>
            <a:off x="5573899" y="3147600"/>
            <a:ext cx="2519100" cy="7143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3500" b="1">
                <a:solidFill>
                  <a:srgbClr val="FFFFFF"/>
                </a:solidFill>
                <a:latin typeface="Lexend Deca"/>
                <a:ea typeface="Lexend Deca"/>
                <a:cs typeface="Lexend Deca"/>
                <a:sym typeface="Lexend Deca"/>
              </a:rPr>
              <a:t>100</a:t>
            </a:r>
            <a:endParaRPr sz="3500" b="1">
              <a:solidFill>
                <a:srgbClr val="FFFFFF"/>
              </a:solidFill>
              <a:latin typeface="Lexend Deca"/>
              <a:ea typeface="Lexend Deca"/>
              <a:cs typeface="Lexend Deca"/>
              <a:sym typeface="Lexend Deca"/>
            </a:endParaRPr>
          </a:p>
        </p:txBody>
      </p:sp>
      <p:sp>
        <p:nvSpPr>
          <p:cNvPr id="1571" name="Google Shape;1571;p55"/>
          <p:cNvSpPr txBox="1"/>
          <p:nvPr/>
        </p:nvSpPr>
        <p:spPr>
          <a:xfrm>
            <a:off x="5491099" y="3772750"/>
            <a:ext cx="2601900" cy="345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1"/>
                </a:solidFill>
                <a:latin typeface="Work Sans"/>
                <a:ea typeface="Work Sans"/>
                <a:cs typeface="Work Sans"/>
                <a:sym typeface="Work Sans"/>
              </a:rPr>
              <a:t>New employees next year</a:t>
            </a:r>
            <a:endParaRPr>
              <a:solidFill>
                <a:schemeClr val="dk1"/>
              </a:solidFill>
              <a:latin typeface="Work Sans"/>
              <a:ea typeface="Work Sans"/>
              <a:cs typeface="Work Sans"/>
              <a:sym typeface="Work Sans"/>
            </a:endParaRPr>
          </a:p>
        </p:txBody>
      </p:sp>
      <p:pic>
        <p:nvPicPr>
          <p:cNvPr id="1572" name="Google Shape;1572;p55" title="Chart">
            <a:hlinkClick r:id="rId3"/>
          </p:cNvPr>
          <p:cNvPicPr preferRelativeResize="0"/>
          <p:nvPr/>
        </p:nvPicPr>
        <p:blipFill>
          <a:blip r:embed="rId4">
            <a:alphaModFix/>
          </a:blip>
          <a:stretch>
            <a:fillRect/>
          </a:stretch>
        </p:blipFill>
        <p:spPr>
          <a:xfrm>
            <a:off x="908912" y="1269700"/>
            <a:ext cx="4211481" cy="2604099"/>
          </a:xfrm>
          <a:prstGeom prst="rect">
            <a:avLst/>
          </a:prstGeom>
          <a:noFill/>
          <a:ln>
            <a:noFill/>
          </a:ln>
        </p:spPr>
      </p:pic>
      <p:sp>
        <p:nvSpPr>
          <p:cNvPr id="1573" name="Google Shape;1573;p55"/>
          <p:cNvSpPr txBox="1"/>
          <p:nvPr/>
        </p:nvSpPr>
        <p:spPr>
          <a:xfrm>
            <a:off x="779650" y="3891950"/>
            <a:ext cx="4470000" cy="659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Work Sans"/>
                <a:ea typeface="Work Sans"/>
                <a:cs typeface="Work Sans"/>
                <a:sym typeface="Work Sans"/>
              </a:rPr>
              <a:t>Follow the link in the graph to modify its data and then paste the new one here. </a:t>
            </a:r>
            <a:r>
              <a:rPr lang="en" sz="1200" b="1">
                <a:solidFill>
                  <a:schemeClr val="dk1"/>
                </a:solidFill>
                <a:uFill>
                  <a:noFill/>
                </a:uFill>
                <a:latin typeface="Work Sans"/>
                <a:ea typeface="Work Sans"/>
                <a:cs typeface="Work Sans"/>
                <a:sym typeface="Work Sans"/>
                <a:hlinkClick r:id="rId5">
                  <a:extLst>
                    <a:ext uri="{A12FA001-AC4F-418D-AE19-62706E023703}">
                      <ahyp:hlinkClr xmlns:ahyp="http://schemas.microsoft.com/office/drawing/2018/hyperlinkcolor" val="tx"/>
                    </a:ext>
                  </a:extLst>
                </a:hlinkClick>
              </a:rPr>
              <a:t>For more info, click here</a:t>
            </a:r>
            <a:endParaRPr sz="1200" b="1">
              <a:solidFill>
                <a:schemeClr val="dk1"/>
              </a:solidFill>
              <a:latin typeface="Work Sans"/>
              <a:ea typeface="Work Sans"/>
              <a:cs typeface="Work Sans"/>
              <a:sym typeface="Work Sans"/>
            </a:endParaRPr>
          </a:p>
        </p:txBody>
      </p:sp>
      <p:sp>
        <p:nvSpPr>
          <p:cNvPr id="1574" name="Google Shape;1574;p55"/>
          <p:cNvSpPr/>
          <p:nvPr/>
        </p:nvSpPr>
        <p:spPr>
          <a:xfrm>
            <a:off x="5329275" y="2000138"/>
            <a:ext cx="161825" cy="161400"/>
          </a:xfrm>
          <a:custGeom>
            <a:avLst/>
            <a:gdLst/>
            <a:ahLst/>
            <a:cxnLst/>
            <a:rect l="l" t="t" r="r" b="b"/>
            <a:pathLst>
              <a:path w="6473" h="6456" extrusionOk="0">
                <a:moveTo>
                  <a:pt x="4493" y="2120"/>
                </a:moveTo>
                <a:cubicBezTo>
                  <a:pt x="4611" y="2120"/>
                  <a:pt x="4729" y="2163"/>
                  <a:pt x="4816" y="2250"/>
                </a:cubicBezTo>
                <a:cubicBezTo>
                  <a:pt x="5007" y="2443"/>
                  <a:pt x="5007" y="2722"/>
                  <a:pt x="4816" y="2913"/>
                </a:cubicBezTo>
                <a:lnTo>
                  <a:pt x="3106" y="4623"/>
                </a:lnTo>
                <a:cubicBezTo>
                  <a:pt x="3010" y="4719"/>
                  <a:pt x="2892" y="4768"/>
                  <a:pt x="2774" y="4768"/>
                </a:cubicBezTo>
                <a:cubicBezTo>
                  <a:pt x="2656" y="4768"/>
                  <a:pt x="2539" y="4719"/>
                  <a:pt x="2443" y="4623"/>
                </a:cubicBezTo>
                <a:lnTo>
                  <a:pt x="1518" y="3716"/>
                </a:lnTo>
                <a:cubicBezTo>
                  <a:pt x="1343" y="3525"/>
                  <a:pt x="1343" y="3246"/>
                  <a:pt x="1518" y="3053"/>
                </a:cubicBezTo>
                <a:cubicBezTo>
                  <a:pt x="1614" y="2966"/>
                  <a:pt x="1736" y="2922"/>
                  <a:pt x="1856" y="2922"/>
                </a:cubicBezTo>
                <a:cubicBezTo>
                  <a:pt x="1976" y="2922"/>
                  <a:pt x="2094" y="2966"/>
                  <a:pt x="2181" y="3053"/>
                </a:cubicBezTo>
                <a:lnTo>
                  <a:pt x="2774" y="3646"/>
                </a:lnTo>
                <a:lnTo>
                  <a:pt x="4170" y="2250"/>
                </a:lnTo>
                <a:cubicBezTo>
                  <a:pt x="4257" y="2163"/>
                  <a:pt x="4375" y="2120"/>
                  <a:pt x="4493" y="2120"/>
                </a:cubicBezTo>
                <a:close/>
                <a:moveTo>
                  <a:pt x="3228" y="1"/>
                </a:moveTo>
                <a:cubicBezTo>
                  <a:pt x="1448" y="1"/>
                  <a:pt x="1" y="1448"/>
                  <a:pt x="1" y="3227"/>
                </a:cubicBezTo>
                <a:cubicBezTo>
                  <a:pt x="1" y="5007"/>
                  <a:pt x="1448" y="6456"/>
                  <a:pt x="3228" y="6456"/>
                </a:cubicBezTo>
                <a:cubicBezTo>
                  <a:pt x="5025" y="6456"/>
                  <a:pt x="6473" y="5007"/>
                  <a:pt x="6473" y="3227"/>
                </a:cubicBezTo>
                <a:cubicBezTo>
                  <a:pt x="6473" y="1448"/>
                  <a:pt x="5025" y="1"/>
                  <a:pt x="32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55"/>
          <p:cNvSpPr txBox="1"/>
          <p:nvPr/>
        </p:nvSpPr>
        <p:spPr>
          <a:xfrm>
            <a:off x="7587050" y="1502913"/>
            <a:ext cx="777300" cy="290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chemeClr val="dk2"/>
                </a:solidFill>
                <a:latin typeface="Lexend Deca"/>
                <a:ea typeface="Lexend Deca"/>
                <a:cs typeface="Lexend Deca"/>
                <a:sym typeface="Lexend Deca"/>
              </a:rPr>
              <a:t>11:45 AM</a:t>
            </a:r>
            <a:endParaRPr sz="1000">
              <a:solidFill>
                <a:schemeClr val="dk2"/>
              </a:solidFill>
              <a:latin typeface="Lexend Deca"/>
              <a:ea typeface="Lexend Deca"/>
              <a:cs typeface="Lexend Deca"/>
              <a:sym typeface="Lexend Deca"/>
            </a:endParaRPr>
          </a:p>
        </p:txBody>
      </p:sp>
      <p:sp>
        <p:nvSpPr>
          <p:cNvPr id="1576" name="Google Shape;1576;p55"/>
          <p:cNvSpPr txBox="1"/>
          <p:nvPr/>
        </p:nvSpPr>
        <p:spPr>
          <a:xfrm>
            <a:off x="7587050" y="2927700"/>
            <a:ext cx="777300" cy="290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chemeClr val="dk2"/>
                </a:solidFill>
                <a:latin typeface="Lexend Deca"/>
                <a:ea typeface="Lexend Deca"/>
                <a:cs typeface="Lexend Deca"/>
                <a:sym typeface="Lexend Deca"/>
              </a:rPr>
              <a:t>11:45 AM</a:t>
            </a:r>
            <a:endParaRPr sz="1000">
              <a:solidFill>
                <a:schemeClr val="dk2"/>
              </a:solidFill>
              <a:latin typeface="Lexend Deca"/>
              <a:ea typeface="Lexend Deca"/>
              <a:cs typeface="Lexend Deca"/>
              <a:sym typeface="Lexend Deca"/>
            </a:endParaRPr>
          </a:p>
        </p:txBody>
      </p:sp>
      <p:sp>
        <p:nvSpPr>
          <p:cNvPr id="1577" name="Google Shape;1577;p55"/>
          <p:cNvSpPr/>
          <p:nvPr/>
        </p:nvSpPr>
        <p:spPr>
          <a:xfrm>
            <a:off x="5329275" y="3424038"/>
            <a:ext cx="161825" cy="161400"/>
          </a:xfrm>
          <a:custGeom>
            <a:avLst/>
            <a:gdLst/>
            <a:ahLst/>
            <a:cxnLst/>
            <a:rect l="l" t="t" r="r" b="b"/>
            <a:pathLst>
              <a:path w="6473" h="6456" extrusionOk="0">
                <a:moveTo>
                  <a:pt x="4493" y="2120"/>
                </a:moveTo>
                <a:cubicBezTo>
                  <a:pt x="4611" y="2120"/>
                  <a:pt x="4729" y="2163"/>
                  <a:pt x="4816" y="2250"/>
                </a:cubicBezTo>
                <a:cubicBezTo>
                  <a:pt x="5007" y="2443"/>
                  <a:pt x="5007" y="2722"/>
                  <a:pt x="4816" y="2913"/>
                </a:cubicBezTo>
                <a:lnTo>
                  <a:pt x="3106" y="4623"/>
                </a:lnTo>
                <a:cubicBezTo>
                  <a:pt x="3010" y="4719"/>
                  <a:pt x="2892" y="4768"/>
                  <a:pt x="2774" y="4768"/>
                </a:cubicBezTo>
                <a:cubicBezTo>
                  <a:pt x="2656" y="4768"/>
                  <a:pt x="2539" y="4719"/>
                  <a:pt x="2443" y="4623"/>
                </a:cubicBezTo>
                <a:lnTo>
                  <a:pt x="1518" y="3716"/>
                </a:lnTo>
                <a:cubicBezTo>
                  <a:pt x="1343" y="3525"/>
                  <a:pt x="1343" y="3246"/>
                  <a:pt x="1518" y="3053"/>
                </a:cubicBezTo>
                <a:cubicBezTo>
                  <a:pt x="1614" y="2966"/>
                  <a:pt x="1736" y="2922"/>
                  <a:pt x="1856" y="2922"/>
                </a:cubicBezTo>
                <a:cubicBezTo>
                  <a:pt x="1976" y="2922"/>
                  <a:pt x="2094" y="2966"/>
                  <a:pt x="2181" y="3053"/>
                </a:cubicBezTo>
                <a:lnTo>
                  <a:pt x="2774" y="3646"/>
                </a:lnTo>
                <a:lnTo>
                  <a:pt x="4170" y="2250"/>
                </a:lnTo>
                <a:cubicBezTo>
                  <a:pt x="4257" y="2163"/>
                  <a:pt x="4375" y="2120"/>
                  <a:pt x="4493" y="2120"/>
                </a:cubicBezTo>
                <a:close/>
                <a:moveTo>
                  <a:pt x="3228" y="1"/>
                </a:moveTo>
                <a:cubicBezTo>
                  <a:pt x="1448" y="1"/>
                  <a:pt x="1" y="1448"/>
                  <a:pt x="1" y="3227"/>
                </a:cubicBezTo>
                <a:cubicBezTo>
                  <a:pt x="1" y="5007"/>
                  <a:pt x="1448" y="6456"/>
                  <a:pt x="3228" y="6456"/>
                </a:cubicBezTo>
                <a:cubicBezTo>
                  <a:pt x="5025" y="6456"/>
                  <a:pt x="6473" y="5007"/>
                  <a:pt x="6473" y="3227"/>
                </a:cubicBezTo>
                <a:cubicBezTo>
                  <a:pt x="6473" y="1448"/>
                  <a:pt x="5025" y="1"/>
                  <a:pt x="32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581"/>
        <p:cNvGrpSpPr/>
        <p:nvPr/>
      </p:nvGrpSpPr>
      <p:grpSpPr>
        <a:xfrm>
          <a:off x="0" y="0"/>
          <a:ext cx="0" cy="0"/>
          <a:chOff x="0" y="0"/>
          <a:chExt cx="0" cy="0"/>
        </a:xfrm>
      </p:grpSpPr>
      <p:sp>
        <p:nvSpPr>
          <p:cNvPr id="1582" name="Google Shape;1582;p56"/>
          <p:cNvSpPr txBox="1">
            <a:spLocks noGrp="1"/>
          </p:cNvSpPr>
          <p:nvPr>
            <p:ph type="title"/>
          </p:nvPr>
        </p:nvSpPr>
        <p:spPr>
          <a:xfrm>
            <a:off x="1077500" y="368825"/>
            <a:ext cx="7346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Investment</a:t>
            </a:r>
            <a:endParaRPr/>
          </a:p>
        </p:txBody>
      </p:sp>
      <p:grpSp>
        <p:nvGrpSpPr>
          <p:cNvPr id="1583" name="Google Shape;1583;p56"/>
          <p:cNvGrpSpPr/>
          <p:nvPr/>
        </p:nvGrpSpPr>
        <p:grpSpPr>
          <a:xfrm>
            <a:off x="720002" y="530839"/>
            <a:ext cx="7703988" cy="324596"/>
            <a:chOff x="720002" y="530839"/>
            <a:chExt cx="7703988" cy="324596"/>
          </a:xfrm>
        </p:grpSpPr>
        <p:grpSp>
          <p:nvGrpSpPr>
            <p:cNvPr id="1584" name="Google Shape;1584;p56"/>
            <p:cNvGrpSpPr/>
            <p:nvPr/>
          </p:nvGrpSpPr>
          <p:grpSpPr>
            <a:xfrm>
              <a:off x="7526973" y="530839"/>
              <a:ext cx="332201" cy="324420"/>
              <a:chOff x="3380213" y="4209475"/>
              <a:chExt cx="403450" cy="394000"/>
            </a:xfrm>
          </p:grpSpPr>
          <p:sp>
            <p:nvSpPr>
              <p:cNvPr id="1585" name="Google Shape;1585;p56"/>
              <p:cNvSpPr/>
              <p:nvPr/>
            </p:nvSpPr>
            <p:spPr>
              <a:xfrm>
                <a:off x="3380213" y="4266625"/>
                <a:ext cx="338900" cy="336850"/>
              </a:xfrm>
              <a:custGeom>
                <a:avLst/>
                <a:gdLst/>
                <a:ahLst/>
                <a:cxnLst/>
                <a:rect l="l" t="t" r="r" b="b"/>
                <a:pathLst>
                  <a:path w="13556" h="13474" extrusionOk="0">
                    <a:moveTo>
                      <a:pt x="3399" y="0"/>
                    </a:moveTo>
                    <a:cubicBezTo>
                      <a:pt x="3221" y="0"/>
                      <a:pt x="3041" y="51"/>
                      <a:pt x="2878" y="157"/>
                    </a:cubicBezTo>
                    <a:lnTo>
                      <a:pt x="1431" y="1134"/>
                    </a:lnTo>
                    <a:cubicBezTo>
                      <a:pt x="0" y="2093"/>
                      <a:pt x="245" y="4082"/>
                      <a:pt x="889" y="5687"/>
                    </a:cubicBezTo>
                    <a:cubicBezTo>
                      <a:pt x="2024" y="8479"/>
                      <a:pt x="4850" y="11497"/>
                      <a:pt x="7589" y="12805"/>
                    </a:cubicBezTo>
                    <a:cubicBezTo>
                      <a:pt x="8384" y="13190"/>
                      <a:pt x="9290" y="13473"/>
                      <a:pt x="10124" y="13473"/>
                    </a:cubicBezTo>
                    <a:cubicBezTo>
                      <a:pt x="10919" y="13473"/>
                      <a:pt x="11649" y="13216"/>
                      <a:pt x="12160" y="12544"/>
                    </a:cubicBezTo>
                    <a:lnTo>
                      <a:pt x="13225" y="11149"/>
                    </a:lnTo>
                    <a:cubicBezTo>
                      <a:pt x="13555" y="10730"/>
                      <a:pt x="13451" y="10137"/>
                      <a:pt x="13015" y="9823"/>
                    </a:cubicBezTo>
                    <a:lnTo>
                      <a:pt x="10276" y="7973"/>
                    </a:lnTo>
                    <a:cubicBezTo>
                      <a:pt x="10119" y="7871"/>
                      <a:pt x="9941" y="7822"/>
                      <a:pt x="9765" y="7822"/>
                    </a:cubicBezTo>
                    <a:cubicBezTo>
                      <a:pt x="9490" y="7822"/>
                      <a:pt x="9218" y="7942"/>
                      <a:pt x="9038" y="8165"/>
                    </a:cubicBezTo>
                    <a:lnTo>
                      <a:pt x="8356" y="9055"/>
                    </a:lnTo>
                    <a:cubicBezTo>
                      <a:pt x="8208" y="9249"/>
                      <a:pt x="7977" y="9353"/>
                      <a:pt x="7742" y="9353"/>
                    </a:cubicBezTo>
                    <a:cubicBezTo>
                      <a:pt x="7619" y="9353"/>
                      <a:pt x="7494" y="9325"/>
                      <a:pt x="7379" y="9264"/>
                    </a:cubicBezTo>
                    <a:cubicBezTo>
                      <a:pt x="6193" y="8618"/>
                      <a:pt x="4990" y="7345"/>
                      <a:pt x="4414" y="6106"/>
                    </a:cubicBezTo>
                    <a:cubicBezTo>
                      <a:pt x="4257" y="5757"/>
                      <a:pt x="4379" y="5356"/>
                      <a:pt x="4693" y="5147"/>
                    </a:cubicBezTo>
                    <a:lnTo>
                      <a:pt x="5600" y="4519"/>
                    </a:lnTo>
                    <a:cubicBezTo>
                      <a:pt x="6002" y="4257"/>
                      <a:pt x="6123" y="3716"/>
                      <a:pt x="5879" y="3298"/>
                    </a:cubicBezTo>
                    <a:lnTo>
                      <a:pt x="4204" y="453"/>
                    </a:lnTo>
                    <a:cubicBezTo>
                      <a:pt x="4025" y="162"/>
                      <a:pt x="3717" y="0"/>
                      <a:pt x="33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56"/>
              <p:cNvSpPr/>
              <p:nvPr/>
            </p:nvSpPr>
            <p:spPr>
              <a:xfrm>
                <a:off x="3537238" y="4209475"/>
                <a:ext cx="246425" cy="230850"/>
              </a:xfrm>
              <a:custGeom>
                <a:avLst/>
                <a:gdLst/>
                <a:ahLst/>
                <a:cxnLst/>
                <a:rect l="l" t="t" r="r" b="b"/>
                <a:pathLst>
                  <a:path w="9857" h="9234" extrusionOk="0">
                    <a:moveTo>
                      <a:pt x="7048" y="2339"/>
                    </a:moveTo>
                    <a:cubicBezTo>
                      <a:pt x="7309" y="2339"/>
                      <a:pt x="7519" y="2548"/>
                      <a:pt x="7519" y="2809"/>
                    </a:cubicBezTo>
                    <a:cubicBezTo>
                      <a:pt x="7519" y="3053"/>
                      <a:pt x="7309" y="3263"/>
                      <a:pt x="7048" y="3263"/>
                    </a:cubicBezTo>
                    <a:lnTo>
                      <a:pt x="2896" y="3263"/>
                    </a:lnTo>
                    <a:cubicBezTo>
                      <a:pt x="2634" y="3263"/>
                      <a:pt x="2424" y="3053"/>
                      <a:pt x="2424" y="2809"/>
                    </a:cubicBezTo>
                    <a:cubicBezTo>
                      <a:pt x="2424" y="2548"/>
                      <a:pt x="2634" y="2339"/>
                      <a:pt x="2896" y="2339"/>
                    </a:cubicBezTo>
                    <a:close/>
                    <a:moveTo>
                      <a:pt x="5669" y="4188"/>
                    </a:moveTo>
                    <a:cubicBezTo>
                      <a:pt x="5914" y="4188"/>
                      <a:pt x="6123" y="4397"/>
                      <a:pt x="6123" y="4642"/>
                    </a:cubicBezTo>
                    <a:cubicBezTo>
                      <a:pt x="6123" y="4903"/>
                      <a:pt x="5914" y="5112"/>
                      <a:pt x="5669" y="5112"/>
                    </a:cubicBezTo>
                    <a:lnTo>
                      <a:pt x="2896" y="5112"/>
                    </a:lnTo>
                    <a:cubicBezTo>
                      <a:pt x="2634" y="5112"/>
                      <a:pt x="2424" y="4903"/>
                      <a:pt x="2424" y="4642"/>
                    </a:cubicBezTo>
                    <a:cubicBezTo>
                      <a:pt x="2424" y="4397"/>
                      <a:pt x="2634" y="4188"/>
                      <a:pt x="2896" y="4188"/>
                    </a:cubicBezTo>
                    <a:close/>
                    <a:moveTo>
                      <a:pt x="3699" y="1"/>
                    </a:moveTo>
                    <a:cubicBezTo>
                      <a:pt x="1657" y="1"/>
                      <a:pt x="0" y="1658"/>
                      <a:pt x="0" y="3700"/>
                    </a:cubicBezTo>
                    <a:cubicBezTo>
                      <a:pt x="0" y="5723"/>
                      <a:pt x="1640" y="7380"/>
                      <a:pt x="3664" y="7380"/>
                    </a:cubicBezTo>
                    <a:lnTo>
                      <a:pt x="3664" y="8776"/>
                    </a:lnTo>
                    <a:cubicBezTo>
                      <a:pt x="3664" y="9055"/>
                      <a:pt x="3888" y="9234"/>
                      <a:pt x="4126" y="9234"/>
                    </a:cubicBezTo>
                    <a:cubicBezTo>
                      <a:pt x="4245" y="9234"/>
                      <a:pt x="4367" y="9189"/>
                      <a:pt x="4466" y="9090"/>
                    </a:cubicBezTo>
                    <a:lnTo>
                      <a:pt x="6141" y="7380"/>
                    </a:lnTo>
                    <a:lnTo>
                      <a:pt x="6158" y="7380"/>
                    </a:lnTo>
                    <a:cubicBezTo>
                      <a:pt x="8200" y="7380"/>
                      <a:pt x="9856" y="5740"/>
                      <a:pt x="9856" y="3700"/>
                    </a:cubicBezTo>
                    <a:cubicBezTo>
                      <a:pt x="9856" y="1658"/>
                      <a:pt x="8200" y="1"/>
                      <a:pt x="615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87" name="Google Shape;1587;p56"/>
            <p:cNvSpPr/>
            <p:nvPr/>
          </p:nvSpPr>
          <p:spPr>
            <a:xfrm rot="-2700000">
              <a:off x="761762" y="591157"/>
              <a:ext cx="207049" cy="203877"/>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88" name="Google Shape;1588;p56"/>
            <p:cNvGrpSpPr/>
            <p:nvPr/>
          </p:nvGrpSpPr>
          <p:grpSpPr>
            <a:xfrm>
              <a:off x="8054864" y="531011"/>
              <a:ext cx="369126" cy="324424"/>
              <a:chOff x="4467200" y="877100"/>
              <a:chExt cx="481825" cy="423475"/>
            </a:xfrm>
          </p:grpSpPr>
          <p:sp>
            <p:nvSpPr>
              <p:cNvPr id="1589" name="Google Shape;1589;p56"/>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590" name="Google Shape;1590;p56"/>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591" name="Google Shape;1591;p56"/>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592" name="Google Shape;1592;p56"/>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sp>
        <p:nvSpPr>
          <p:cNvPr id="1593" name="Google Shape;1593;p56"/>
          <p:cNvSpPr/>
          <p:nvPr/>
        </p:nvSpPr>
        <p:spPr>
          <a:xfrm>
            <a:off x="720012" y="1323300"/>
            <a:ext cx="3019516" cy="572709"/>
          </a:xfrm>
          <a:custGeom>
            <a:avLst/>
            <a:gdLst/>
            <a:ahLst/>
            <a:cxnLst/>
            <a:rect l="l" t="t" r="r" b="b"/>
            <a:pathLst>
              <a:path w="66436" h="13225" extrusionOk="0">
                <a:moveTo>
                  <a:pt x="210" y="0"/>
                </a:moveTo>
                <a:cubicBezTo>
                  <a:pt x="123" y="0"/>
                  <a:pt x="54" y="52"/>
                  <a:pt x="19" y="140"/>
                </a:cubicBezTo>
                <a:cubicBezTo>
                  <a:pt x="1" y="210"/>
                  <a:pt x="35" y="296"/>
                  <a:pt x="105" y="331"/>
                </a:cubicBezTo>
                <a:lnTo>
                  <a:pt x="4659" y="3245"/>
                </a:lnTo>
                <a:lnTo>
                  <a:pt x="4659" y="10782"/>
                </a:lnTo>
                <a:cubicBezTo>
                  <a:pt x="4659" y="12125"/>
                  <a:pt x="5758" y="13225"/>
                  <a:pt x="7102" y="13225"/>
                </a:cubicBezTo>
                <a:lnTo>
                  <a:pt x="63993" y="13225"/>
                </a:lnTo>
                <a:cubicBezTo>
                  <a:pt x="65337" y="13225"/>
                  <a:pt x="66436" y="12125"/>
                  <a:pt x="66436" y="10782"/>
                </a:cubicBezTo>
                <a:lnTo>
                  <a:pt x="66436" y="2443"/>
                </a:lnTo>
                <a:cubicBezTo>
                  <a:pt x="66436" y="1099"/>
                  <a:pt x="65337" y="0"/>
                  <a:pt x="6399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56"/>
          <p:cNvSpPr/>
          <p:nvPr/>
        </p:nvSpPr>
        <p:spPr>
          <a:xfrm>
            <a:off x="720012" y="2374413"/>
            <a:ext cx="3019516" cy="572709"/>
          </a:xfrm>
          <a:custGeom>
            <a:avLst/>
            <a:gdLst/>
            <a:ahLst/>
            <a:cxnLst/>
            <a:rect l="l" t="t" r="r" b="b"/>
            <a:pathLst>
              <a:path w="66436" h="13225" extrusionOk="0">
                <a:moveTo>
                  <a:pt x="210" y="0"/>
                </a:moveTo>
                <a:cubicBezTo>
                  <a:pt x="123" y="0"/>
                  <a:pt x="54" y="52"/>
                  <a:pt x="19" y="140"/>
                </a:cubicBezTo>
                <a:cubicBezTo>
                  <a:pt x="1" y="210"/>
                  <a:pt x="35" y="296"/>
                  <a:pt x="105" y="331"/>
                </a:cubicBezTo>
                <a:lnTo>
                  <a:pt x="4659" y="3245"/>
                </a:lnTo>
                <a:lnTo>
                  <a:pt x="4659" y="10782"/>
                </a:lnTo>
                <a:cubicBezTo>
                  <a:pt x="4659" y="12125"/>
                  <a:pt x="5758" y="13225"/>
                  <a:pt x="7102" y="13225"/>
                </a:cubicBezTo>
                <a:lnTo>
                  <a:pt x="63993" y="13225"/>
                </a:lnTo>
                <a:cubicBezTo>
                  <a:pt x="65337" y="13225"/>
                  <a:pt x="66436" y="12125"/>
                  <a:pt x="66436" y="10782"/>
                </a:cubicBezTo>
                <a:lnTo>
                  <a:pt x="66436" y="2443"/>
                </a:lnTo>
                <a:cubicBezTo>
                  <a:pt x="66436" y="1099"/>
                  <a:pt x="65337" y="0"/>
                  <a:pt x="639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56"/>
          <p:cNvSpPr/>
          <p:nvPr/>
        </p:nvSpPr>
        <p:spPr>
          <a:xfrm>
            <a:off x="720012" y="3425538"/>
            <a:ext cx="3019516" cy="572709"/>
          </a:xfrm>
          <a:custGeom>
            <a:avLst/>
            <a:gdLst/>
            <a:ahLst/>
            <a:cxnLst/>
            <a:rect l="l" t="t" r="r" b="b"/>
            <a:pathLst>
              <a:path w="66436" h="13225" extrusionOk="0">
                <a:moveTo>
                  <a:pt x="210" y="0"/>
                </a:moveTo>
                <a:cubicBezTo>
                  <a:pt x="123" y="0"/>
                  <a:pt x="54" y="52"/>
                  <a:pt x="19" y="140"/>
                </a:cubicBezTo>
                <a:cubicBezTo>
                  <a:pt x="1" y="210"/>
                  <a:pt x="35" y="296"/>
                  <a:pt x="105" y="331"/>
                </a:cubicBezTo>
                <a:lnTo>
                  <a:pt x="4659" y="3245"/>
                </a:lnTo>
                <a:lnTo>
                  <a:pt x="4659" y="10782"/>
                </a:lnTo>
                <a:cubicBezTo>
                  <a:pt x="4659" y="12125"/>
                  <a:pt x="5758" y="13225"/>
                  <a:pt x="7102" y="13225"/>
                </a:cubicBezTo>
                <a:lnTo>
                  <a:pt x="63993" y="13225"/>
                </a:lnTo>
                <a:cubicBezTo>
                  <a:pt x="65337" y="13225"/>
                  <a:pt x="66436" y="12125"/>
                  <a:pt x="66436" y="10782"/>
                </a:cubicBezTo>
                <a:lnTo>
                  <a:pt x="66436" y="2443"/>
                </a:lnTo>
                <a:cubicBezTo>
                  <a:pt x="66436" y="1099"/>
                  <a:pt x="65337" y="0"/>
                  <a:pt x="639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56"/>
          <p:cNvSpPr txBox="1"/>
          <p:nvPr/>
        </p:nvSpPr>
        <p:spPr>
          <a:xfrm>
            <a:off x="974869" y="1369150"/>
            <a:ext cx="2178600" cy="486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b="1">
                <a:solidFill>
                  <a:schemeClr val="lt1"/>
                </a:solidFill>
                <a:latin typeface="Lexend Deca"/>
                <a:ea typeface="Lexend Deca"/>
                <a:cs typeface="Lexend Deca"/>
                <a:sym typeface="Lexend Deca"/>
              </a:rPr>
              <a:t>Mars</a:t>
            </a:r>
            <a:endParaRPr sz="2000" b="1">
              <a:solidFill>
                <a:schemeClr val="lt1"/>
              </a:solidFill>
              <a:latin typeface="Lexend Deca"/>
              <a:ea typeface="Lexend Deca"/>
              <a:cs typeface="Lexend Deca"/>
              <a:sym typeface="Lexend Deca"/>
            </a:endParaRPr>
          </a:p>
        </p:txBody>
      </p:sp>
      <p:sp>
        <p:nvSpPr>
          <p:cNvPr id="1597" name="Google Shape;1597;p56"/>
          <p:cNvSpPr txBox="1"/>
          <p:nvPr/>
        </p:nvSpPr>
        <p:spPr>
          <a:xfrm>
            <a:off x="974875" y="1897325"/>
            <a:ext cx="3225600" cy="436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chemeClr val="dk1"/>
                </a:solidFill>
                <a:latin typeface="Work Sans"/>
                <a:ea typeface="Work Sans"/>
                <a:cs typeface="Work Sans"/>
                <a:sym typeface="Work Sans"/>
              </a:rPr>
              <a:t>Despite being red, it’s cold</a:t>
            </a:r>
            <a:endParaRPr sz="1600">
              <a:solidFill>
                <a:schemeClr val="dk1"/>
              </a:solidFill>
              <a:latin typeface="Work Sans"/>
              <a:ea typeface="Work Sans"/>
              <a:cs typeface="Work Sans"/>
              <a:sym typeface="Work Sans"/>
            </a:endParaRPr>
          </a:p>
        </p:txBody>
      </p:sp>
      <p:sp>
        <p:nvSpPr>
          <p:cNvPr id="1598" name="Google Shape;1598;p56"/>
          <p:cNvSpPr txBox="1"/>
          <p:nvPr/>
        </p:nvSpPr>
        <p:spPr>
          <a:xfrm>
            <a:off x="974869" y="2409725"/>
            <a:ext cx="2178600" cy="486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b="1">
                <a:solidFill>
                  <a:schemeClr val="lt1"/>
                </a:solidFill>
                <a:latin typeface="Lexend Deca"/>
                <a:ea typeface="Lexend Deca"/>
                <a:cs typeface="Lexend Deca"/>
                <a:sym typeface="Lexend Deca"/>
              </a:rPr>
              <a:t>Jupiter</a:t>
            </a:r>
            <a:endParaRPr sz="2000" b="1">
              <a:solidFill>
                <a:schemeClr val="lt1"/>
              </a:solidFill>
              <a:latin typeface="Lexend Deca"/>
              <a:ea typeface="Lexend Deca"/>
              <a:cs typeface="Lexend Deca"/>
              <a:sym typeface="Lexend Deca"/>
            </a:endParaRPr>
          </a:p>
        </p:txBody>
      </p:sp>
      <p:sp>
        <p:nvSpPr>
          <p:cNvPr id="1599" name="Google Shape;1599;p56"/>
          <p:cNvSpPr txBox="1"/>
          <p:nvPr/>
        </p:nvSpPr>
        <p:spPr>
          <a:xfrm>
            <a:off x="974875" y="2937900"/>
            <a:ext cx="3225600" cy="436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chemeClr val="dk1"/>
                </a:solidFill>
                <a:latin typeface="Work Sans"/>
                <a:ea typeface="Work Sans"/>
                <a:cs typeface="Work Sans"/>
                <a:sym typeface="Work Sans"/>
              </a:rPr>
              <a:t>Jupiter is the biggest planet</a:t>
            </a:r>
            <a:endParaRPr sz="1600">
              <a:solidFill>
                <a:schemeClr val="dk1"/>
              </a:solidFill>
              <a:latin typeface="Work Sans"/>
              <a:ea typeface="Work Sans"/>
              <a:cs typeface="Work Sans"/>
              <a:sym typeface="Work Sans"/>
            </a:endParaRPr>
          </a:p>
        </p:txBody>
      </p:sp>
      <p:sp>
        <p:nvSpPr>
          <p:cNvPr id="1600" name="Google Shape;1600;p56"/>
          <p:cNvSpPr txBox="1"/>
          <p:nvPr/>
        </p:nvSpPr>
        <p:spPr>
          <a:xfrm>
            <a:off x="974869" y="3450300"/>
            <a:ext cx="2178600" cy="486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b="1">
                <a:solidFill>
                  <a:schemeClr val="lt1"/>
                </a:solidFill>
                <a:latin typeface="Lexend Deca"/>
                <a:ea typeface="Lexend Deca"/>
                <a:cs typeface="Lexend Deca"/>
                <a:sym typeface="Lexend Deca"/>
              </a:rPr>
              <a:t>Neptune</a:t>
            </a:r>
            <a:endParaRPr sz="2000" b="1">
              <a:solidFill>
                <a:schemeClr val="lt1"/>
              </a:solidFill>
              <a:latin typeface="Lexend Deca"/>
              <a:ea typeface="Lexend Deca"/>
              <a:cs typeface="Lexend Deca"/>
              <a:sym typeface="Lexend Deca"/>
            </a:endParaRPr>
          </a:p>
        </p:txBody>
      </p:sp>
      <p:sp>
        <p:nvSpPr>
          <p:cNvPr id="1601" name="Google Shape;1601;p56"/>
          <p:cNvSpPr txBox="1"/>
          <p:nvPr/>
        </p:nvSpPr>
        <p:spPr>
          <a:xfrm>
            <a:off x="974875" y="3978475"/>
            <a:ext cx="3225600" cy="436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chemeClr val="dk1"/>
                </a:solidFill>
                <a:latin typeface="Work Sans"/>
                <a:ea typeface="Work Sans"/>
                <a:cs typeface="Work Sans"/>
                <a:sym typeface="Work Sans"/>
              </a:rPr>
              <a:t>Neptune is far away from us</a:t>
            </a:r>
            <a:endParaRPr sz="1600">
              <a:solidFill>
                <a:schemeClr val="dk1"/>
              </a:solidFill>
              <a:latin typeface="Work Sans"/>
              <a:ea typeface="Work Sans"/>
              <a:cs typeface="Work Sans"/>
              <a:sym typeface="Work Sans"/>
            </a:endParaRPr>
          </a:p>
        </p:txBody>
      </p:sp>
      <p:sp>
        <p:nvSpPr>
          <p:cNvPr id="1602" name="Google Shape;1602;p56"/>
          <p:cNvSpPr txBox="1"/>
          <p:nvPr/>
        </p:nvSpPr>
        <p:spPr>
          <a:xfrm>
            <a:off x="4555750" y="3811450"/>
            <a:ext cx="3868200" cy="659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Work Sans"/>
                <a:ea typeface="Work Sans"/>
                <a:cs typeface="Work Sans"/>
                <a:sym typeface="Work Sans"/>
              </a:rPr>
              <a:t>Follow the link in the graph to modify its data and then paste the new one here. </a:t>
            </a:r>
            <a:r>
              <a:rPr lang="en" sz="1200" b="1">
                <a:solidFill>
                  <a:schemeClr val="dk1"/>
                </a:solidFill>
                <a:uFill>
                  <a:noFill/>
                </a:uFill>
                <a:latin typeface="Work Sans"/>
                <a:ea typeface="Work Sans"/>
                <a:cs typeface="Work Sans"/>
                <a:sym typeface="Work Sans"/>
                <a:hlinkClick r:id="rId3">
                  <a:extLst>
                    <a:ext uri="{A12FA001-AC4F-418D-AE19-62706E023703}">
                      <ahyp:hlinkClr xmlns:ahyp="http://schemas.microsoft.com/office/drawing/2018/hyperlinkcolor" val="tx"/>
                    </a:ext>
                  </a:extLst>
                </a:hlinkClick>
              </a:rPr>
              <a:t>For more info, click here</a:t>
            </a:r>
            <a:endParaRPr sz="1200" b="1">
              <a:solidFill>
                <a:schemeClr val="dk1"/>
              </a:solidFill>
              <a:latin typeface="Work Sans"/>
              <a:ea typeface="Work Sans"/>
              <a:cs typeface="Work Sans"/>
              <a:sym typeface="Work Sans"/>
            </a:endParaRPr>
          </a:p>
        </p:txBody>
      </p:sp>
      <p:pic>
        <p:nvPicPr>
          <p:cNvPr id="1603" name="Google Shape;1603;p56" title="Chart">
            <a:hlinkClick r:id="rId4"/>
          </p:cNvPr>
          <p:cNvPicPr preferRelativeResize="0"/>
          <p:nvPr/>
        </p:nvPicPr>
        <p:blipFill>
          <a:blip r:embed="rId5">
            <a:alphaModFix/>
          </a:blip>
          <a:stretch>
            <a:fillRect/>
          </a:stretch>
        </p:blipFill>
        <p:spPr>
          <a:xfrm>
            <a:off x="4588475" y="1246325"/>
            <a:ext cx="3802747" cy="2565126"/>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607"/>
        <p:cNvGrpSpPr/>
        <p:nvPr/>
      </p:nvGrpSpPr>
      <p:grpSpPr>
        <a:xfrm>
          <a:off x="0" y="0"/>
          <a:ext cx="0" cy="0"/>
          <a:chOff x="0" y="0"/>
          <a:chExt cx="0" cy="0"/>
        </a:xfrm>
      </p:grpSpPr>
      <p:grpSp>
        <p:nvGrpSpPr>
          <p:cNvPr id="1608" name="Google Shape;1608;p57"/>
          <p:cNvGrpSpPr/>
          <p:nvPr/>
        </p:nvGrpSpPr>
        <p:grpSpPr>
          <a:xfrm>
            <a:off x="3867911" y="1940575"/>
            <a:ext cx="4386577" cy="486974"/>
            <a:chOff x="1077498" y="1205738"/>
            <a:chExt cx="4386577" cy="486974"/>
          </a:xfrm>
        </p:grpSpPr>
        <p:sp>
          <p:nvSpPr>
            <p:cNvPr id="1609" name="Google Shape;1609;p57"/>
            <p:cNvSpPr/>
            <p:nvPr/>
          </p:nvSpPr>
          <p:spPr>
            <a:xfrm>
              <a:off x="1077498" y="1205800"/>
              <a:ext cx="2344194" cy="486911"/>
            </a:xfrm>
            <a:custGeom>
              <a:avLst/>
              <a:gdLst/>
              <a:ahLst/>
              <a:cxnLst/>
              <a:rect l="l" t="t" r="r" b="b"/>
              <a:pathLst>
                <a:path w="66436" h="13225" extrusionOk="0">
                  <a:moveTo>
                    <a:pt x="210" y="0"/>
                  </a:moveTo>
                  <a:cubicBezTo>
                    <a:pt x="123" y="0"/>
                    <a:pt x="54" y="52"/>
                    <a:pt x="19" y="140"/>
                  </a:cubicBezTo>
                  <a:cubicBezTo>
                    <a:pt x="1" y="210"/>
                    <a:pt x="35" y="296"/>
                    <a:pt x="105" y="331"/>
                  </a:cubicBezTo>
                  <a:lnTo>
                    <a:pt x="4659" y="3245"/>
                  </a:lnTo>
                  <a:lnTo>
                    <a:pt x="4659" y="10782"/>
                  </a:lnTo>
                  <a:cubicBezTo>
                    <a:pt x="4659" y="12125"/>
                    <a:pt x="5758" y="13225"/>
                    <a:pt x="7102" y="13225"/>
                  </a:cubicBezTo>
                  <a:lnTo>
                    <a:pt x="63993" y="13225"/>
                  </a:lnTo>
                  <a:cubicBezTo>
                    <a:pt x="65337" y="13225"/>
                    <a:pt x="66436" y="12125"/>
                    <a:pt x="66436" y="10782"/>
                  </a:cubicBezTo>
                  <a:lnTo>
                    <a:pt x="66436" y="2443"/>
                  </a:lnTo>
                  <a:cubicBezTo>
                    <a:pt x="66436" y="1099"/>
                    <a:pt x="65337" y="0"/>
                    <a:pt x="639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57"/>
            <p:cNvSpPr/>
            <p:nvPr/>
          </p:nvSpPr>
          <p:spPr>
            <a:xfrm>
              <a:off x="3119875" y="1205738"/>
              <a:ext cx="2344200" cy="486900"/>
            </a:xfrm>
            <a:prstGeom prst="roundRect">
              <a:avLst>
                <a:gd name="adj" fmla="val 16908"/>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11" name="Google Shape;1611;p57"/>
          <p:cNvSpPr txBox="1">
            <a:spLocks noGrp="1"/>
          </p:cNvSpPr>
          <p:nvPr>
            <p:ph type="ctrTitle"/>
          </p:nvPr>
        </p:nvSpPr>
        <p:spPr>
          <a:xfrm>
            <a:off x="4100400" y="1047150"/>
            <a:ext cx="4325400" cy="1011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Thanks!</a:t>
            </a:r>
            <a:endParaRPr/>
          </a:p>
        </p:txBody>
      </p:sp>
      <p:sp>
        <p:nvSpPr>
          <p:cNvPr id="1612" name="Google Shape;1612;p57"/>
          <p:cNvSpPr txBox="1">
            <a:spLocks noGrp="1"/>
          </p:cNvSpPr>
          <p:nvPr>
            <p:ph type="subTitle" idx="1"/>
          </p:nvPr>
        </p:nvSpPr>
        <p:spPr>
          <a:xfrm>
            <a:off x="4100400" y="1974038"/>
            <a:ext cx="4230300" cy="493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rPr>
              <a:t>Do you have any questions?</a:t>
            </a:r>
            <a:endParaRPr>
              <a:solidFill>
                <a:schemeClr val="lt1"/>
              </a:solidFill>
            </a:endParaRPr>
          </a:p>
        </p:txBody>
      </p:sp>
      <p:sp>
        <p:nvSpPr>
          <p:cNvPr id="1613" name="Google Shape;1613;p57"/>
          <p:cNvSpPr txBox="1">
            <a:spLocks noGrp="1"/>
          </p:cNvSpPr>
          <p:nvPr>
            <p:ph type="subTitle" idx="2"/>
          </p:nvPr>
        </p:nvSpPr>
        <p:spPr>
          <a:xfrm>
            <a:off x="4100400" y="2410560"/>
            <a:ext cx="4230300" cy="900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youremail@freepik.com</a:t>
            </a:r>
            <a:endParaRPr>
              <a:solidFill>
                <a:schemeClr val="dk1"/>
              </a:solidFill>
            </a:endParaRPr>
          </a:p>
          <a:p>
            <a:pPr marL="0" lvl="0" indent="0" algn="l" rtl="0">
              <a:spcBef>
                <a:spcPts val="0"/>
              </a:spcBef>
              <a:spcAft>
                <a:spcPts val="0"/>
              </a:spcAft>
              <a:buNone/>
            </a:pPr>
            <a:r>
              <a:rPr lang="en">
                <a:solidFill>
                  <a:schemeClr val="dk1"/>
                </a:solidFill>
              </a:rPr>
              <a:t>+34 654 321 321</a:t>
            </a:r>
            <a:endParaRPr>
              <a:solidFill>
                <a:schemeClr val="dk1"/>
              </a:solidFill>
            </a:endParaRPr>
          </a:p>
          <a:p>
            <a:pPr marL="0" lvl="0" indent="0" algn="l" rtl="0">
              <a:spcBef>
                <a:spcPts val="0"/>
              </a:spcBef>
              <a:spcAft>
                <a:spcPts val="0"/>
              </a:spcAft>
              <a:buNone/>
            </a:pPr>
            <a:r>
              <a:rPr lang="en">
                <a:solidFill>
                  <a:schemeClr val="dk1"/>
                </a:solidFill>
              </a:rPr>
              <a:t>yourwebsite.com</a:t>
            </a:r>
            <a:endParaRPr>
              <a:solidFill>
                <a:schemeClr val="dk1"/>
              </a:solidFill>
            </a:endParaRPr>
          </a:p>
        </p:txBody>
      </p:sp>
      <p:sp>
        <p:nvSpPr>
          <p:cNvPr id="1614" name="Google Shape;1614;p57"/>
          <p:cNvSpPr txBox="1"/>
          <p:nvPr/>
        </p:nvSpPr>
        <p:spPr>
          <a:xfrm>
            <a:off x="4100400" y="4022538"/>
            <a:ext cx="3000000" cy="434700"/>
          </a:xfrm>
          <a:prstGeom prst="rect">
            <a:avLst/>
          </a:prstGeom>
          <a:noFill/>
          <a:ln>
            <a:noFill/>
          </a:ln>
        </p:spPr>
        <p:txBody>
          <a:bodyPr spcFirstLastPara="1" wrap="square" lIns="91425" tIns="91425" rIns="91425" bIns="91425" anchor="t" anchorCtr="0">
            <a:noAutofit/>
          </a:bodyPr>
          <a:lstStyle/>
          <a:p>
            <a:pPr marL="0" lvl="0" indent="0" algn="l" rtl="0">
              <a:spcBef>
                <a:spcPts val="300"/>
              </a:spcBef>
              <a:spcAft>
                <a:spcPts val="0"/>
              </a:spcAft>
              <a:buNone/>
            </a:pPr>
            <a:r>
              <a:rPr lang="en" sz="1000" b="1">
                <a:solidFill>
                  <a:schemeClr val="dk1"/>
                </a:solidFill>
                <a:latin typeface="Work Sans"/>
                <a:ea typeface="Work Sans"/>
                <a:cs typeface="Work Sans"/>
                <a:sym typeface="Work Sans"/>
              </a:rPr>
              <a:t>Please keep this slide for attribution</a:t>
            </a:r>
            <a:endParaRPr sz="1000" b="1">
              <a:solidFill>
                <a:schemeClr val="dk1"/>
              </a:solidFill>
              <a:latin typeface="Work Sans"/>
              <a:ea typeface="Work Sans"/>
              <a:cs typeface="Work Sans"/>
              <a:sym typeface="Work Sans"/>
            </a:endParaRPr>
          </a:p>
        </p:txBody>
      </p:sp>
      <p:grpSp>
        <p:nvGrpSpPr>
          <p:cNvPr id="1615" name="Google Shape;1615;p57"/>
          <p:cNvGrpSpPr/>
          <p:nvPr/>
        </p:nvGrpSpPr>
        <p:grpSpPr>
          <a:xfrm>
            <a:off x="4212495" y="3311335"/>
            <a:ext cx="323340" cy="323323"/>
            <a:chOff x="266768" y="1721375"/>
            <a:chExt cx="397907" cy="397887"/>
          </a:xfrm>
        </p:grpSpPr>
        <p:sp>
          <p:nvSpPr>
            <p:cNvPr id="1616" name="Google Shape;1616;p57"/>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57"/>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8" name="Google Shape;1618;p57"/>
          <p:cNvGrpSpPr/>
          <p:nvPr/>
        </p:nvGrpSpPr>
        <p:grpSpPr>
          <a:xfrm>
            <a:off x="5393636" y="3311335"/>
            <a:ext cx="323323" cy="323323"/>
            <a:chOff x="1379798" y="1723250"/>
            <a:chExt cx="397887" cy="397887"/>
          </a:xfrm>
        </p:grpSpPr>
        <p:sp>
          <p:nvSpPr>
            <p:cNvPr id="1619" name="Google Shape;1619;p57"/>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57"/>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57"/>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57"/>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3" name="Google Shape;1623;p57"/>
          <p:cNvGrpSpPr/>
          <p:nvPr/>
        </p:nvGrpSpPr>
        <p:grpSpPr>
          <a:xfrm>
            <a:off x="4803083" y="3311335"/>
            <a:ext cx="323306" cy="323323"/>
            <a:chOff x="864491" y="1723250"/>
            <a:chExt cx="397866" cy="397887"/>
          </a:xfrm>
        </p:grpSpPr>
        <p:sp>
          <p:nvSpPr>
            <p:cNvPr id="1624" name="Google Shape;1624;p57"/>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57"/>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57"/>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7" name="Google Shape;1627;p57"/>
          <p:cNvGrpSpPr/>
          <p:nvPr/>
        </p:nvGrpSpPr>
        <p:grpSpPr>
          <a:xfrm>
            <a:off x="5984207" y="3310857"/>
            <a:ext cx="324575" cy="324575"/>
            <a:chOff x="1190625" y="238125"/>
            <a:chExt cx="5235075" cy="5235075"/>
          </a:xfrm>
        </p:grpSpPr>
        <p:sp>
          <p:nvSpPr>
            <p:cNvPr id="1628" name="Google Shape;1628;p57"/>
            <p:cNvSpPr/>
            <p:nvPr/>
          </p:nvSpPr>
          <p:spPr>
            <a:xfrm>
              <a:off x="2315100" y="1168900"/>
              <a:ext cx="2952100" cy="3373700"/>
            </a:xfrm>
            <a:custGeom>
              <a:avLst/>
              <a:gdLst/>
              <a:ahLst/>
              <a:cxnLst/>
              <a:rect l="l" t="t" r="r" b="b"/>
              <a:pathLst>
                <a:path w="118084" h="134948" extrusionOk="0">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57"/>
            <p:cNvSpPr/>
            <p:nvPr/>
          </p:nvSpPr>
          <p:spPr>
            <a:xfrm>
              <a:off x="1190625" y="238125"/>
              <a:ext cx="5235075" cy="5235075"/>
            </a:xfrm>
            <a:custGeom>
              <a:avLst/>
              <a:gdLst/>
              <a:ahLst/>
              <a:cxnLst/>
              <a:rect l="l" t="t" r="r" b="b"/>
              <a:pathLst>
                <a:path w="209403" h="209403" extrusionOk="0">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0" name="Google Shape;1630;p57"/>
          <p:cNvGrpSpPr/>
          <p:nvPr/>
        </p:nvGrpSpPr>
        <p:grpSpPr>
          <a:xfrm>
            <a:off x="831438" y="1251949"/>
            <a:ext cx="2656075" cy="2969256"/>
            <a:chOff x="5777388" y="1251949"/>
            <a:chExt cx="2656075" cy="2969256"/>
          </a:xfrm>
        </p:grpSpPr>
        <p:sp>
          <p:nvSpPr>
            <p:cNvPr id="1631" name="Google Shape;1631;p57"/>
            <p:cNvSpPr/>
            <p:nvPr/>
          </p:nvSpPr>
          <p:spPr>
            <a:xfrm>
              <a:off x="5939224" y="3178369"/>
              <a:ext cx="2178935" cy="433747"/>
            </a:xfrm>
            <a:custGeom>
              <a:avLst/>
              <a:gdLst/>
              <a:ahLst/>
              <a:cxnLst/>
              <a:rect l="l" t="t" r="r" b="b"/>
              <a:pathLst>
                <a:path w="66436" h="13225" extrusionOk="0">
                  <a:moveTo>
                    <a:pt x="210" y="0"/>
                  </a:moveTo>
                  <a:cubicBezTo>
                    <a:pt x="123" y="0"/>
                    <a:pt x="54" y="52"/>
                    <a:pt x="19" y="140"/>
                  </a:cubicBezTo>
                  <a:cubicBezTo>
                    <a:pt x="1" y="210"/>
                    <a:pt x="35" y="296"/>
                    <a:pt x="105" y="331"/>
                  </a:cubicBezTo>
                  <a:lnTo>
                    <a:pt x="4659" y="3245"/>
                  </a:lnTo>
                  <a:lnTo>
                    <a:pt x="4659" y="10782"/>
                  </a:lnTo>
                  <a:cubicBezTo>
                    <a:pt x="4659" y="12125"/>
                    <a:pt x="5758" y="13225"/>
                    <a:pt x="7102" y="13225"/>
                  </a:cubicBezTo>
                  <a:lnTo>
                    <a:pt x="63993" y="13225"/>
                  </a:lnTo>
                  <a:cubicBezTo>
                    <a:pt x="65337" y="13225"/>
                    <a:pt x="66436" y="12125"/>
                    <a:pt x="66436" y="10782"/>
                  </a:cubicBezTo>
                  <a:lnTo>
                    <a:pt x="66436" y="2443"/>
                  </a:lnTo>
                  <a:cubicBezTo>
                    <a:pt x="66436" y="1099"/>
                    <a:pt x="65337" y="0"/>
                    <a:pt x="639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57"/>
            <p:cNvSpPr/>
            <p:nvPr/>
          </p:nvSpPr>
          <p:spPr>
            <a:xfrm flipH="1">
              <a:off x="6092665" y="3787458"/>
              <a:ext cx="2178935" cy="433747"/>
            </a:xfrm>
            <a:custGeom>
              <a:avLst/>
              <a:gdLst/>
              <a:ahLst/>
              <a:cxnLst/>
              <a:rect l="l" t="t" r="r" b="b"/>
              <a:pathLst>
                <a:path w="66436" h="13225" extrusionOk="0">
                  <a:moveTo>
                    <a:pt x="210" y="0"/>
                  </a:moveTo>
                  <a:cubicBezTo>
                    <a:pt x="123" y="0"/>
                    <a:pt x="54" y="52"/>
                    <a:pt x="19" y="140"/>
                  </a:cubicBezTo>
                  <a:cubicBezTo>
                    <a:pt x="1" y="210"/>
                    <a:pt x="35" y="296"/>
                    <a:pt x="105" y="331"/>
                  </a:cubicBezTo>
                  <a:lnTo>
                    <a:pt x="4659" y="3245"/>
                  </a:lnTo>
                  <a:lnTo>
                    <a:pt x="4659" y="10782"/>
                  </a:lnTo>
                  <a:cubicBezTo>
                    <a:pt x="4659" y="12125"/>
                    <a:pt x="5758" y="13225"/>
                    <a:pt x="7102" y="13225"/>
                  </a:cubicBezTo>
                  <a:lnTo>
                    <a:pt x="63993" y="13225"/>
                  </a:lnTo>
                  <a:cubicBezTo>
                    <a:pt x="65337" y="13225"/>
                    <a:pt x="66436" y="12125"/>
                    <a:pt x="66436" y="10782"/>
                  </a:cubicBezTo>
                  <a:lnTo>
                    <a:pt x="66436" y="2443"/>
                  </a:lnTo>
                  <a:cubicBezTo>
                    <a:pt x="66436" y="1099"/>
                    <a:pt x="65337" y="0"/>
                    <a:pt x="6399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57"/>
            <p:cNvSpPr/>
            <p:nvPr/>
          </p:nvSpPr>
          <p:spPr>
            <a:xfrm>
              <a:off x="5939213" y="2215159"/>
              <a:ext cx="2179000" cy="787867"/>
            </a:xfrm>
            <a:custGeom>
              <a:avLst/>
              <a:gdLst/>
              <a:ahLst/>
              <a:cxnLst/>
              <a:rect l="l" t="t" r="r" b="b"/>
              <a:pathLst>
                <a:path w="66438" h="24024" extrusionOk="0">
                  <a:moveTo>
                    <a:pt x="212" y="0"/>
                  </a:moveTo>
                  <a:cubicBezTo>
                    <a:pt x="124" y="0"/>
                    <a:pt x="54" y="52"/>
                    <a:pt x="19" y="140"/>
                  </a:cubicBezTo>
                  <a:cubicBezTo>
                    <a:pt x="1" y="210"/>
                    <a:pt x="37" y="296"/>
                    <a:pt x="107" y="331"/>
                  </a:cubicBezTo>
                  <a:lnTo>
                    <a:pt x="4660" y="3245"/>
                  </a:lnTo>
                  <a:lnTo>
                    <a:pt x="4660" y="21581"/>
                  </a:lnTo>
                  <a:cubicBezTo>
                    <a:pt x="4660" y="22925"/>
                    <a:pt x="5760" y="24023"/>
                    <a:pt x="7102" y="24023"/>
                  </a:cubicBezTo>
                  <a:lnTo>
                    <a:pt x="63995" y="24023"/>
                  </a:lnTo>
                  <a:cubicBezTo>
                    <a:pt x="65338" y="24023"/>
                    <a:pt x="66437" y="22925"/>
                    <a:pt x="66437" y="21581"/>
                  </a:cubicBezTo>
                  <a:lnTo>
                    <a:pt x="66437" y="2443"/>
                  </a:lnTo>
                  <a:cubicBezTo>
                    <a:pt x="66437" y="1099"/>
                    <a:pt x="65338" y="0"/>
                    <a:pt x="639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57"/>
            <p:cNvSpPr/>
            <p:nvPr/>
          </p:nvSpPr>
          <p:spPr>
            <a:xfrm flipH="1">
              <a:off x="6092638" y="1251949"/>
              <a:ext cx="2179000" cy="787867"/>
            </a:xfrm>
            <a:custGeom>
              <a:avLst/>
              <a:gdLst/>
              <a:ahLst/>
              <a:cxnLst/>
              <a:rect l="l" t="t" r="r" b="b"/>
              <a:pathLst>
                <a:path w="66438" h="24024" extrusionOk="0">
                  <a:moveTo>
                    <a:pt x="212" y="0"/>
                  </a:moveTo>
                  <a:cubicBezTo>
                    <a:pt x="124" y="0"/>
                    <a:pt x="54" y="52"/>
                    <a:pt x="19" y="140"/>
                  </a:cubicBezTo>
                  <a:cubicBezTo>
                    <a:pt x="1" y="210"/>
                    <a:pt x="37" y="296"/>
                    <a:pt x="107" y="331"/>
                  </a:cubicBezTo>
                  <a:lnTo>
                    <a:pt x="4660" y="3245"/>
                  </a:lnTo>
                  <a:lnTo>
                    <a:pt x="4660" y="21581"/>
                  </a:lnTo>
                  <a:cubicBezTo>
                    <a:pt x="4660" y="22925"/>
                    <a:pt x="5760" y="24023"/>
                    <a:pt x="7102" y="24023"/>
                  </a:cubicBezTo>
                  <a:lnTo>
                    <a:pt x="63995" y="24023"/>
                  </a:lnTo>
                  <a:cubicBezTo>
                    <a:pt x="65338" y="24023"/>
                    <a:pt x="66437" y="22925"/>
                    <a:pt x="66437" y="21581"/>
                  </a:cubicBezTo>
                  <a:lnTo>
                    <a:pt x="66437" y="2443"/>
                  </a:lnTo>
                  <a:cubicBezTo>
                    <a:pt x="66437" y="1099"/>
                    <a:pt x="65338" y="0"/>
                    <a:pt x="639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57"/>
            <p:cNvSpPr/>
            <p:nvPr/>
          </p:nvSpPr>
          <p:spPr>
            <a:xfrm>
              <a:off x="8271638" y="1565188"/>
              <a:ext cx="161825" cy="161400"/>
            </a:xfrm>
            <a:custGeom>
              <a:avLst/>
              <a:gdLst/>
              <a:ahLst/>
              <a:cxnLst/>
              <a:rect l="l" t="t" r="r" b="b"/>
              <a:pathLst>
                <a:path w="6473" h="6456" extrusionOk="0">
                  <a:moveTo>
                    <a:pt x="4493" y="2120"/>
                  </a:moveTo>
                  <a:cubicBezTo>
                    <a:pt x="4611" y="2120"/>
                    <a:pt x="4729" y="2163"/>
                    <a:pt x="4816" y="2250"/>
                  </a:cubicBezTo>
                  <a:cubicBezTo>
                    <a:pt x="5007" y="2443"/>
                    <a:pt x="5007" y="2722"/>
                    <a:pt x="4816" y="2913"/>
                  </a:cubicBezTo>
                  <a:lnTo>
                    <a:pt x="3106" y="4623"/>
                  </a:lnTo>
                  <a:cubicBezTo>
                    <a:pt x="3010" y="4719"/>
                    <a:pt x="2892" y="4768"/>
                    <a:pt x="2774" y="4768"/>
                  </a:cubicBezTo>
                  <a:cubicBezTo>
                    <a:pt x="2656" y="4768"/>
                    <a:pt x="2539" y="4719"/>
                    <a:pt x="2443" y="4623"/>
                  </a:cubicBezTo>
                  <a:lnTo>
                    <a:pt x="1518" y="3716"/>
                  </a:lnTo>
                  <a:cubicBezTo>
                    <a:pt x="1343" y="3525"/>
                    <a:pt x="1343" y="3246"/>
                    <a:pt x="1518" y="3053"/>
                  </a:cubicBezTo>
                  <a:cubicBezTo>
                    <a:pt x="1614" y="2966"/>
                    <a:pt x="1736" y="2922"/>
                    <a:pt x="1856" y="2922"/>
                  </a:cubicBezTo>
                  <a:cubicBezTo>
                    <a:pt x="1976" y="2922"/>
                    <a:pt x="2094" y="2966"/>
                    <a:pt x="2181" y="3053"/>
                  </a:cubicBezTo>
                  <a:lnTo>
                    <a:pt x="2774" y="3646"/>
                  </a:lnTo>
                  <a:lnTo>
                    <a:pt x="4170" y="2250"/>
                  </a:lnTo>
                  <a:cubicBezTo>
                    <a:pt x="4257" y="2163"/>
                    <a:pt x="4375" y="2120"/>
                    <a:pt x="4493" y="2120"/>
                  </a:cubicBezTo>
                  <a:close/>
                  <a:moveTo>
                    <a:pt x="3228" y="1"/>
                  </a:moveTo>
                  <a:cubicBezTo>
                    <a:pt x="1448" y="1"/>
                    <a:pt x="1" y="1448"/>
                    <a:pt x="1" y="3227"/>
                  </a:cubicBezTo>
                  <a:cubicBezTo>
                    <a:pt x="1" y="5007"/>
                    <a:pt x="1448" y="6456"/>
                    <a:pt x="3228" y="6456"/>
                  </a:cubicBezTo>
                  <a:cubicBezTo>
                    <a:pt x="5025" y="6456"/>
                    <a:pt x="6473" y="5007"/>
                    <a:pt x="6473" y="3227"/>
                  </a:cubicBezTo>
                  <a:cubicBezTo>
                    <a:pt x="6473" y="1448"/>
                    <a:pt x="5025" y="1"/>
                    <a:pt x="32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57"/>
            <p:cNvSpPr/>
            <p:nvPr/>
          </p:nvSpPr>
          <p:spPr>
            <a:xfrm>
              <a:off x="5777388" y="2528375"/>
              <a:ext cx="161825" cy="161400"/>
            </a:xfrm>
            <a:custGeom>
              <a:avLst/>
              <a:gdLst/>
              <a:ahLst/>
              <a:cxnLst/>
              <a:rect l="l" t="t" r="r" b="b"/>
              <a:pathLst>
                <a:path w="6473" h="6456" extrusionOk="0">
                  <a:moveTo>
                    <a:pt x="4493" y="2120"/>
                  </a:moveTo>
                  <a:cubicBezTo>
                    <a:pt x="4611" y="2120"/>
                    <a:pt x="4729" y="2163"/>
                    <a:pt x="4816" y="2250"/>
                  </a:cubicBezTo>
                  <a:cubicBezTo>
                    <a:pt x="5007" y="2443"/>
                    <a:pt x="5007" y="2722"/>
                    <a:pt x="4816" y="2913"/>
                  </a:cubicBezTo>
                  <a:lnTo>
                    <a:pt x="3106" y="4623"/>
                  </a:lnTo>
                  <a:cubicBezTo>
                    <a:pt x="3010" y="4719"/>
                    <a:pt x="2892" y="4768"/>
                    <a:pt x="2774" y="4768"/>
                  </a:cubicBezTo>
                  <a:cubicBezTo>
                    <a:pt x="2656" y="4768"/>
                    <a:pt x="2539" y="4719"/>
                    <a:pt x="2443" y="4623"/>
                  </a:cubicBezTo>
                  <a:lnTo>
                    <a:pt x="1518" y="3716"/>
                  </a:lnTo>
                  <a:cubicBezTo>
                    <a:pt x="1343" y="3525"/>
                    <a:pt x="1343" y="3246"/>
                    <a:pt x="1518" y="3053"/>
                  </a:cubicBezTo>
                  <a:cubicBezTo>
                    <a:pt x="1614" y="2966"/>
                    <a:pt x="1736" y="2922"/>
                    <a:pt x="1856" y="2922"/>
                  </a:cubicBezTo>
                  <a:cubicBezTo>
                    <a:pt x="1976" y="2922"/>
                    <a:pt x="2094" y="2966"/>
                    <a:pt x="2181" y="3053"/>
                  </a:cubicBezTo>
                  <a:lnTo>
                    <a:pt x="2774" y="3646"/>
                  </a:lnTo>
                  <a:lnTo>
                    <a:pt x="4170" y="2250"/>
                  </a:lnTo>
                  <a:cubicBezTo>
                    <a:pt x="4257" y="2163"/>
                    <a:pt x="4375" y="2120"/>
                    <a:pt x="4493" y="2120"/>
                  </a:cubicBezTo>
                  <a:close/>
                  <a:moveTo>
                    <a:pt x="3228" y="1"/>
                  </a:moveTo>
                  <a:cubicBezTo>
                    <a:pt x="1448" y="1"/>
                    <a:pt x="1" y="1448"/>
                    <a:pt x="1" y="3227"/>
                  </a:cubicBezTo>
                  <a:cubicBezTo>
                    <a:pt x="1" y="5007"/>
                    <a:pt x="1448" y="6456"/>
                    <a:pt x="3228" y="6456"/>
                  </a:cubicBezTo>
                  <a:cubicBezTo>
                    <a:pt x="5025" y="6456"/>
                    <a:pt x="6473" y="5007"/>
                    <a:pt x="6473" y="3227"/>
                  </a:cubicBezTo>
                  <a:cubicBezTo>
                    <a:pt x="6473" y="1448"/>
                    <a:pt x="5025" y="1"/>
                    <a:pt x="32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57"/>
            <p:cNvSpPr/>
            <p:nvPr/>
          </p:nvSpPr>
          <p:spPr>
            <a:xfrm>
              <a:off x="5777388" y="3314550"/>
              <a:ext cx="161825" cy="161400"/>
            </a:xfrm>
            <a:custGeom>
              <a:avLst/>
              <a:gdLst/>
              <a:ahLst/>
              <a:cxnLst/>
              <a:rect l="l" t="t" r="r" b="b"/>
              <a:pathLst>
                <a:path w="6473" h="6456" extrusionOk="0">
                  <a:moveTo>
                    <a:pt x="4493" y="2120"/>
                  </a:moveTo>
                  <a:cubicBezTo>
                    <a:pt x="4611" y="2120"/>
                    <a:pt x="4729" y="2163"/>
                    <a:pt x="4816" y="2250"/>
                  </a:cubicBezTo>
                  <a:cubicBezTo>
                    <a:pt x="5007" y="2443"/>
                    <a:pt x="5007" y="2722"/>
                    <a:pt x="4816" y="2913"/>
                  </a:cubicBezTo>
                  <a:lnTo>
                    <a:pt x="3106" y="4623"/>
                  </a:lnTo>
                  <a:cubicBezTo>
                    <a:pt x="3010" y="4719"/>
                    <a:pt x="2892" y="4768"/>
                    <a:pt x="2774" y="4768"/>
                  </a:cubicBezTo>
                  <a:cubicBezTo>
                    <a:pt x="2656" y="4768"/>
                    <a:pt x="2539" y="4719"/>
                    <a:pt x="2443" y="4623"/>
                  </a:cubicBezTo>
                  <a:lnTo>
                    <a:pt x="1518" y="3716"/>
                  </a:lnTo>
                  <a:cubicBezTo>
                    <a:pt x="1343" y="3525"/>
                    <a:pt x="1343" y="3246"/>
                    <a:pt x="1518" y="3053"/>
                  </a:cubicBezTo>
                  <a:cubicBezTo>
                    <a:pt x="1614" y="2966"/>
                    <a:pt x="1736" y="2922"/>
                    <a:pt x="1856" y="2922"/>
                  </a:cubicBezTo>
                  <a:cubicBezTo>
                    <a:pt x="1976" y="2922"/>
                    <a:pt x="2094" y="2966"/>
                    <a:pt x="2181" y="3053"/>
                  </a:cubicBezTo>
                  <a:lnTo>
                    <a:pt x="2774" y="3646"/>
                  </a:lnTo>
                  <a:lnTo>
                    <a:pt x="4170" y="2250"/>
                  </a:lnTo>
                  <a:cubicBezTo>
                    <a:pt x="4257" y="2163"/>
                    <a:pt x="4375" y="2120"/>
                    <a:pt x="4493" y="2120"/>
                  </a:cubicBezTo>
                  <a:close/>
                  <a:moveTo>
                    <a:pt x="3228" y="1"/>
                  </a:moveTo>
                  <a:cubicBezTo>
                    <a:pt x="1448" y="1"/>
                    <a:pt x="1" y="1448"/>
                    <a:pt x="1" y="3227"/>
                  </a:cubicBezTo>
                  <a:cubicBezTo>
                    <a:pt x="1" y="5007"/>
                    <a:pt x="1448" y="6456"/>
                    <a:pt x="3228" y="6456"/>
                  </a:cubicBezTo>
                  <a:cubicBezTo>
                    <a:pt x="5025" y="6456"/>
                    <a:pt x="6473" y="5007"/>
                    <a:pt x="6473" y="3227"/>
                  </a:cubicBezTo>
                  <a:cubicBezTo>
                    <a:pt x="6473" y="1448"/>
                    <a:pt x="5025" y="1"/>
                    <a:pt x="32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57"/>
            <p:cNvSpPr/>
            <p:nvPr/>
          </p:nvSpPr>
          <p:spPr>
            <a:xfrm>
              <a:off x="8271638" y="3923613"/>
              <a:ext cx="161825" cy="161400"/>
            </a:xfrm>
            <a:custGeom>
              <a:avLst/>
              <a:gdLst/>
              <a:ahLst/>
              <a:cxnLst/>
              <a:rect l="l" t="t" r="r" b="b"/>
              <a:pathLst>
                <a:path w="6473" h="6456" extrusionOk="0">
                  <a:moveTo>
                    <a:pt x="4493" y="2120"/>
                  </a:moveTo>
                  <a:cubicBezTo>
                    <a:pt x="4611" y="2120"/>
                    <a:pt x="4729" y="2163"/>
                    <a:pt x="4816" y="2250"/>
                  </a:cubicBezTo>
                  <a:cubicBezTo>
                    <a:pt x="5007" y="2443"/>
                    <a:pt x="5007" y="2722"/>
                    <a:pt x="4816" y="2913"/>
                  </a:cubicBezTo>
                  <a:lnTo>
                    <a:pt x="3106" y="4623"/>
                  </a:lnTo>
                  <a:cubicBezTo>
                    <a:pt x="3010" y="4719"/>
                    <a:pt x="2892" y="4768"/>
                    <a:pt x="2774" y="4768"/>
                  </a:cubicBezTo>
                  <a:cubicBezTo>
                    <a:pt x="2656" y="4768"/>
                    <a:pt x="2539" y="4719"/>
                    <a:pt x="2443" y="4623"/>
                  </a:cubicBezTo>
                  <a:lnTo>
                    <a:pt x="1518" y="3716"/>
                  </a:lnTo>
                  <a:cubicBezTo>
                    <a:pt x="1343" y="3525"/>
                    <a:pt x="1343" y="3246"/>
                    <a:pt x="1518" y="3053"/>
                  </a:cubicBezTo>
                  <a:cubicBezTo>
                    <a:pt x="1614" y="2966"/>
                    <a:pt x="1736" y="2922"/>
                    <a:pt x="1856" y="2922"/>
                  </a:cubicBezTo>
                  <a:cubicBezTo>
                    <a:pt x="1976" y="2922"/>
                    <a:pt x="2094" y="2966"/>
                    <a:pt x="2181" y="3053"/>
                  </a:cubicBezTo>
                  <a:lnTo>
                    <a:pt x="2774" y="3646"/>
                  </a:lnTo>
                  <a:lnTo>
                    <a:pt x="4170" y="2250"/>
                  </a:lnTo>
                  <a:cubicBezTo>
                    <a:pt x="4257" y="2163"/>
                    <a:pt x="4375" y="2120"/>
                    <a:pt x="4493" y="2120"/>
                  </a:cubicBezTo>
                  <a:close/>
                  <a:moveTo>
                    <a:pt x="3228" y="1"/>
                  </a:moveTo>
                  <a:cubicBezTo>
                    <a:pt x="1448" y="1"/>
                    <a:pt x="1" y="1448"/>
                    <a:pt x="1" y="3227"/>
                  </a:cubicBezTo>
                  <a:cubicBezTo>
                    <a:pt x="1" y="5007"/>
                    <a:pt x="1448" y="6456"/>
                    <a:pt x="3228" y="6456"/>
                  </a:cubicBezTo>
                  <a:cubicBezTo>
                    <a:pt x="5025" y="6456"/>
                    <a:pt x="6473" y="5007"/>
                    <a:pt x="6473" y="3227"/>
                  </a:cubicBezTo>
                  <a:cubicBezTo>
                    <a:pt x="6473" y="1448"/>
                    <a:pt x="5025" y="1"/>
                    <a:pt x="322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639" name="Google Shape;1639;p57"/>
          <p:cNvPicPr preferRelativeResize="0"/>
          <p:nvPr/>
        </p:nvPicPr>
        <p:blipFill rotWithShape="1">
          <a:blip r:embed="rId3">
            <a:alphaModFix/>
          </a:blip>
          <a:srcRect l="14113" r="25415"/>
          <a:stretch/>
        </p:blipFill>
        <p:spPr>
          <a:xfrm>
            <a:off x="1185749" y="476225"/>
            <a:ext cx="433800" cy="433800"/>
          </a:xfrm>
          <a:prstGeom prst="ellipse">
            <a:avLst/>
          </a:prstGeom>
          <a:noFill/>
          <a:ln w="28575" cap="flat" cmpd="sng">
            <a:solidFill>
              <a:schemeClr val="lt1"/>
            </a:solidFill>
            <a:prstDash val="solid"/>
            <a:round/>
            <a:headEnd type="none" w="sm" len="sm"/>
            <a:tailEnd type="none" w="sm" len="sm"/>
          </a:ln>
        </p:spPr>
      </p:pic>
      <p:grpSp>
        <p:nvGrpSpPr>
          <p:cNvPr id="1640" name="Google Shape;1640;p57"/>
          <p:cNvGrpSpPr/>
          <p:nvPr/>
        </p:nvGrpSpPr>
        <p:grpSpPr>
          <a:xfrm>
            <a:off x="7526973" y="530839"/>
            <a:ext cx="332201" cy="324420"/>
            <a:chOff x="3380213" y="4209475"/>
            <a:chExt cx="403450" cy="394000"/>
          </a:xfrm>
        </p:grpSpPr>
        <p:sp>
          <p:nvSpPr>
            <p:cNvPr id="1641" name="Google Shape;1641;p57"/>
            <p:cNvSpPr/>
            <p:nvPr/>
          </p:nvSpPr>
          <p:spPr>
            <a:xfrm>
              <a:off x="3380213" y="4266625"/>
              <a:ext cx="338900" cy="336850"/>
            </a:xfrm>
            <a:custGeom>
              <a:avLst/>
              <a:gdLst/>
              <a:ahLst/>
              <a:cxnLst/>
              <a:rect l="l" t="t" r="r" b="b"/>
              <a:pathLst>
                <a:path w="13556" h="13474" extrusionOk="0">
                  <a:moveTo>
                    <a:pt x="3399" y="0"/>
                  </a:moveTo>
                  <a:cubicBezTo>
                    <a:pt x="3221" y="0"/>
                    <a:pt x="3041" y="51"/>
                    <a:pt x="2878" y="157"/>
                  </a:cubicBezTo>
                  <a:lnTo>
                    <a:pt x="1431" y="1134"/>
                  </a:lnTo>
                  <a:cubicBezTo>
                    <a:pt x="0" y="2093"/>
                    <a:pt x="245" y="4082"/>
                    <a:pt x="889" y="5687"/>
                  </a:cubicBezTo>
                  <a:cubicBezTo>
                    <a:pt x="2024" y="8479"/>
                    <a:pt x="4850" y="11497"/>
                    <a:pt x="7589" y="12805"/>
                  </a:cubicBezTo>
                  <a:cubicBezTo>
                    <a:pt x="8384" y="13190"/>
                    <a:pt x="9290" y="13473"/>
                    <a:pt x="10124" y="13473"/>
                  </a:cubicBezTo>
                  <a:cubicBezTo>
                    <a:pt x="10919" y="13473"/>
                    <a:pt x="11649" y="13216"/>
                    <a:pt x="12160" y="12544"/>
                  </a:cubicBezTo>
                  <a:lnTo>
                    <a:pt x="13225" y="11149"/>
                  </a:lnTo>
                  <a:cubicBezTo>
                    <a:pt x="13555" y="10730"/>
                    <a:pt x="13451" y="10137"/>
                    <a:pt x="13015" y="9823"/>
                  </a:cubicBezTo>
                  <a:lnTo>
                    <a:pt x="10276" y="7973"/>
                  </a:lnTo>
                  <a:cubicBezTo>
                    <a:pt x="10119" y="7871"/>
                    <a:pt x="9941" y="7822"/>
                    <a:pt x="9765" y="7822"/>
                  </a:cubicBezTo>
                  <a:cubicBezTo>
                    <a:pt x="9490" y="7822"/>
                    <a:pt x="9218" y="7942"/>
                    <a:pt x="9038" y="8165"/>
                  </a:cubicBezTo>
                  <a:lnTo>
                    <a:pt x="8356" y="9055"/>
                  </a:lnTo>
                  <a:cubicBezTo>
                    <a:pt x="8208" y="9249"/>
                    <a:pt x="7977" y="9353"/>
                    <a:pt x="7742" y="9353"/>
                  </a:cubicBezTo>
                  <a:cubicBezTo>
                    <a:pt x="7619" y="9353"/>
                    <a:pt x="7494" y="9325"/>
                    <a:pt x="7379" y="9264"/>
                  </a:cubicBezTo>
                  <a:cubicBezTo>
                    <a:pt x="6193" y="8618"/>
                    <a:pt x="4990" y="7345"/>
                    <a:pt x="4414" y="6106"/>
                  </a:cubicBezTo>
                  <a:cubicBezTo>
                    <a:pt x="4257" y="5757"/>
                    <a:pt x="4379" y="5356"/>
                    <a:pt x="4693" y="5147"/>
                  </a:cubicBezTo>
                  <a:lnTo>
                    <a:pt x="5600" y="4519"/>
                  </a:lnTo>
                  <a:cubicBezTo>
                    <a:pt x="6002" y="4257"/>
                    <a:pt x="6123" y="3716"/>
                    <a:pt x="5879" y="3298"/>
                  </a:cubicBezTo>
                  <a:lnTo>
                    <a:pt x="4204" y="453"/>
                  </a:lnTo>
                  <a:cubicBezTo>
                    <a:pt x="4025" y="162"/>
                    <a:pt x="3717" y="0"/>
                    <a:pt x="33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57"/>
            <p:cNvSpPr/>
            <p:nvPr/>
          </p:nvSpPr>
          <p:spPr>
            <a:xfrm>
              <a:off x="3537238" y="4209475"/>
              <a:ext cx="246425" cy="230850"/>
            </a:xfrm>
            <a:custGeom>
              <a:avLst/>
              <a:gdLst/>
              <a:ahLst/>
              <a:cxnLst/>
              <a:rect l="l" t="t" r="r" b="b"/>
              <a:pathLst>
                <a:path w="9857" h="9234" extrusionOk="0">
                  <a:moveTo>
                    <a:pt x="7048" y="2339"/>
                  </a:moveTo>
                  <a:cubicBezTo>
                    <a:pt x="7309" y="2339"/>
                    <a:pt x="7519" y="2548"/>
                    <a:pt x="7519" y="2809"/>
                  </a:cubicBezTo>
                  <a:cubicBezTo>
                    <a:pt x="7519" y="3053"/>
                    <a:pt x="7309" y="3263"/>
                    <a:pt x="7048" y="3263"/>
                  </a:cubicBezTo>
                  <a:lnTo>
                    <a:pt x="2896" y="3263"/>
                  </a:lnTo>
                  <a:cubicBezTo>
                    <a:pt x="2634" y="3263"/>
                    <a:pt x="2424" y="3053"/>
                    <a:pt x="2424" y="2809"/>
                  </a:cubicBezTo>
                  <a:cubicBezTo>
                    <a:pt x="2424" y="2548"/>
                    <a:pt x="2634" y="2339"/>
                    <a:pt x="2896" y="2339"/>
                  </a:cubicBezTo>
                  <a:close/>
                  <a:moveTo>
                    <a:pt x="5669" y="4188"/>
                  </a:moveTo>
                  <a:cubicBezTo>
                    <a:pt x="5914" y="4188"/>
                    <a:pt x="6123" y="4397"/>
                    <a:pt x="6123" y="4642"/>
                  </a:cubicBezTo>
                  <a:cubicBezTo>
                    <a:pt x="6123" y="4903"/>
                    <a:pt x="5914" y="5112"/>
                    <a:pt x="5669" y="5112"/>
                  </a:cubicBezTo>
                  <a:lnTo>
                    <a:pt x="2896" y="5112"/>
                  </a:lnTo>
                  <a:cubicBezTo>
                    <a:pt x="2634" y="5112"/>
                    <a:pt x="2424" y="4903"/>
                    <a:pt x="2424" y="4642"/>
                  </a:cubicBezTo>
                  <a:cubicBezTo>
                    <a:pt x="2424" y="4397"/>
                    <a:pt x="2634" y="4188"/>
                    <a:pt x="2896" y="4188"/>
                  </a:cubicBezTo>
                  <a:close/>
                  <a:moveTo>
                    <a:pt x="3699" y="1"/>
                  </a:moveTo>
                  <a:cubicBezTo>
                    <a:pt x="1657" y="1"/>
                    <a:pt x="0" y="1658"/>
                    <a:pt x="0" y="3700"/>
                  </a:cubicBezTo>
                  <a:cubicBezTo>
                    <a:pt x="0" y="5723"/>
                    <a:pt x="1640" y="7380"/>
                    <a:pt x="3664" y="7380"/>
                  </a:cubicBezTo>
                  <a:lnTo>
                    <a:pt x="3664" y="8776"/>
                  </a:lnTo>
                  <a:cubicBezTo>
                    <a:pt x="3664" y="9055"/>
                    <a:pt x="3888" y="9234"/>
                    <a:pt x="4126" y="9234"/>
                  </a:cubicBezTo>
                  <a:cubicBezTo>
                    <a:pt x="4245" y="9234"/>
                    <a:pt x="4367" y="9189"/>
                    <a:pt x="4466" y="9090"/>
                  </a:cubicBezTo>
                  <a:lnTo>
                    <a:pt x="6141" y="7380"/>
                  </a:lnTo>
                  <a:lnTo>
                    <a:pt x="6158" y="7380"/>
                  </a:lnTo>
                  <a:cubicBezTo>
                    <a:pt x="8200" y="7380"/>
                    <a:pt x="9856" y="5740"/>
                    <a:pt x="9856" y="3700"/>
                  </a:cubicBezTo>
                  <a:cubicBezTo>
                    <a:pt x="9856" y="1658"/>
                    <a:pt x="8200" y="1"/>
                    <a:pt x="615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43" name="Google Shape;1643;p57"/>
          <p:cNvSpPr/>
          <p:nvPr/>
        </p:nvSpPr>
        <p:spPr>
          <a:xfrm rot="-2700000">
            <a:off x="761762" y="591157"/>
            <a:ext cx="207049" cy="203877"/>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44" name="Google Shape;1644;p57"/>
          <p:cNvGrpSpPr/>
          <p:nvPr/>
        </p:nvGrpSpPr>
        <p:grpSpPr>
          <a:xfrm>
            <a:off x="8054864" y="531011"/>
            <a:ext cx="369126" cy="324424"/>
            <a:chOff x="4467200" y="877100"/>
            <a:chExt cx="481825" cy="423475"/>
          </a:xfrm>
        </p:grpSpPr>
        <p:sp>
          <p:nvSpPr>
            <p:cNvPr id="1645" name="Google Shape;1645;p57"/>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646" name="Google Shape;1646;p57"/>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647" name="Google Shape;1647;p57"/>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648" name="Google Shape;1648;p57"/>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649" name="Google Shape;1649;p57"/>
          <p:cNvGrpSpPr/>
          <p:nvPr/>
        </p:nvGrpSpPr>
        <p:grpSpPr>
          <a:xfrm>
            <a:off x="8054884" y="4613755"/>
            <a:ext cx="332212" cy="332592"/>
            <a:chOff x="6674938" y="1490925"/>
            <a:chExt cx="393850" cy="394300"/>
          </a:xfrm>
        </p:grpSpPr>
        <p:sp>
          <p:nvSpPr>
            <p:cNvPr id="1650" name="Google Shape;1650;p57"/>
            <p:cNvSpPr/>
            <p:nvPr/>
          </p:nvSpPr>
          <p:spPr>
            <a:xfrm>
              <a:off x="6767813" y="1514925"/>
              <a:ext cx="23150" cy="46250"/>
            </a:xfrm>
            <a:custGeom>
              <a:avLst/>
              <a:gdLst/>
              <a:ahLst/>
              <a:cxnLst/>
              <a:rect l="l" t="t" r="r" b="b"/>
              <a:pathLst>
                <a:path w="926" h="1850" extrusionOk="0">
                  <a:moveTo>
                    <a:pt x="472" y="0"/>
                  </a:moveTo>
                  <a:cubicBezTo>
                    <a:pt x="210" y="0"/>
                    <a:pt x="0" y="210"/>
                    <a:pt x="0" y="471"/>
                  </a:cubicBezTo>
                  <a:lnTo>
                    <a:pt x="0" y="1396"/>
                  </a:lnTo>
                  <a:cubicBezTo>
                    <a:pt x="0" y="1640"/>
                    <a:pt x="210" y="1850"/>
                    <a:pt x="472" y="1850"/>
                  </a:cubicBezTo>
                  <a:cubicBezTo>
                    <a:pt x="716" y="1850"/>
                    <a:pt x="926" y="1640"/>
                    <a:pt x="926" y="1396"/>
                  </a:cubicBezTo>
                  <a:lnTo>
                    <a:pt x="926" y="471"/>
                  </a:lnTo>
                  <a:cubicBezTo>
                    <a:pt x="926" y="210"/>
                    <a:pt x="716" y="0"/>
                    <a:pt x="4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57"/>
            <p:cNvSpPr/>
            <p:nvPr/>
          </p:nvSpPr>
          <p:spPr>
            <a:xfrm>
              <a:off x="6721588" y="1490925"/>
              <a:ext cx="23150" cy="70250"/>
            </a:xfrm>
            <a:custGeom>
              <a:avLst/>
              <a:gdLst/>
              <a:ahLst/>
              <a:cxnLst/>
              <a:rect l="l" t="t" r="r" b="b"/>
              <a:pathLst>
                <a:path w="926" h="2810" extrusionOk="0">
                  <a:moveTo>
                    <a:pt x="472" y="0"/>
                  </a:moveTo>
                  <a:cubicBezTo>
                    <a:pt x="209" y="0"/>
                    <a:pt x="0" y="209"/>
                    <a:pt x="0" y="472"/>
                  </a:cubicBezTo>
                  <a:lnTo>
                    <a:pt x="0" y="2338"/>
                  </a:lnTo>
                  <a:cubicBezTo>
                    <a:pt x="0" y="2600"/>
                    <a:pt x="209" y="2810"/>
                    <a:pt x="472" y="2810"/>
                  </a:cubicBezTo>
                  <a:cubicBezTo>
                    <a:pt x="733" y="2810"/>
                    <a:pt x="925" y="2600"/>
                    <a:pt x="925" y="2338"/>
                  </a:cubicBezTo>
                  <a:lnTo>
                    <a:pt x="925" y="472"/>
                  </a:lnTo>
                  <a:cubicBezTo>
                    <a:pt x="925" y="209"/>
                    <a:pt x="733" y="0"/>
                    <a:pt x="4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57"/>
            <p:cNvSpPr/>
            <p:nvPr/>
          </p:nvSpPr>
          <p:spPr>
            <a:xfrm>
              <a:off x="6998963" y="1490925"/>
              <a:ext cx="22725" cy="70250"/>
            </a:xfrm>
            <a:custGeom>
              <a:avLst/>
              <a:gdLst/>
              <a:ahLst/>
              <a:cxnLst/>
              <a:rect l="l" t="t" r="r" b="b"/>
              <a:pathLst>
                <a:path w="909" h="2810" extrusionOk="0">
                  <a:moveTo>
                    <a:pt x="455" y="0"/>
                  </a:moveTo>
                  <a:cubicBezTo>
                    <a:pt x="194" y="0"/>
                    <a:pt x="1" y="209"/>
                    <a:pt x="1" y="472"/>
                  </a:cubicBezTo>
                  <a:lnTo>
                    <a:pt x="1" y="2356"/>
                  </a:lnTo>
                  <a:cubicBezTo>
                    <a:pt x="1" y="2600"/>
                    <a:pt x="194" y="2810"/>
                    <a:pt x="455" y="2810"/>
                  </a:cubicBezTo>
                  <a:cubicBezTo>
                    <a:pt x="717" y="2810"/>
                    <a:pt x="908" y="2600"/>
                    <a:pt x="908" y="2356"/>
                  </a:cubicBezTo>
                  <a:lnTo>
                    <a:pt x="908" y="472"/>
                  </a:lnTo>
                  <a:cubicBezTo>
                    <a:pt x="908" y="209"/>
                    <a:pt x="717" y="0"/>
                    <a:pt x="4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57"/>
            <p:cNvSpPr/>
            <p:nvPr/>
          </p:nvSpPr>
          <p:spPr>
            <a:xfrm>
              <a:off x="6952738" y="1514925"/>
              <a:ext cx="23150" cy="46250"/>
            </a:xfrm>
            <a:custGeom>
              <a:avLst/>
              <a:gdLst/>
              <a:ahLst/>
              <a:cxnLst/>
              <a:rect l="l" t="t" r="r" b="b"/>
              <a:pathLst>
                <a:path w="926" h="1850" extrusionOk="0">
                  <a:moveTo>
                    <a:pt x="454" y="0"/>
                  </a:moveTo>
                  <a:cubicBezTo>
                    <a:pt x="210" y="0"/>
                    <a:pt x="1" y="210"/>
                    <a:pt x="1" y="471"/>
                  </a:cubicBezTo>
                  <a:lnTo>
                    <a:pt x="1" y="1396"/>
                  </a:lnTo>
                  <a:cubicBezTo>
                    <a:pt x="1" y="1640"/>
                    <a:pt x="210" y="1850"/>
                    <a:pt x="454" y="1850"/>
                  </a:cubicBezTo>
                  <a:cubicBezTo>
                    <a:pt x="717" y="1850"/>
                    <a:pt x="926" y="1640"/>
                    <a:pt x="926" y="1396"/>
                  </a:cubicBezTo>
                  <a:lnTo>
                    <a:pt x="926" y="471"/>
                  </a:lnTo>
                  <a:cubicBezTo>
                    <a:pt x="926" y="210"/>
                    <a:pt x="717" y="0"/>
                    <a:pt x="4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57"/>
            <p:cNvSpPr/>
            <p:nvPr/>
          </p:nvSpPr>
          <p:spPr>
            <a:xfrm>
              <a:off x="6674938" y="1584250"/>
              <a:ext cx="393850" cy="300975"/>
            </a:xfrm>
            <a:custGeom>
              <a:avLst/>
              <a:gdLst/>
              <a:ahLst/>
              <a:cxnLst/>
              <a:rect l="l" t="t" r="r" b="b"/>
              <a:pathLst>
                <a:path w="15754" h="12039" extrusionOk="0">
                  <a:moveTo>
                    <a:pt x="454" y="0"/>
                  </a:moveTo>
                  <a:cubicBezTo>
                    <a:pt x="209" y="0"/>
                    <a:pt x="0" y="210"/>
                    <a:pt x="0" y="472"/>
                  </a:cubicBezTo>
                  <a:lnTo>
                    <a:pt x="0" y="11568"/>
                  </a:lnTo>
                  <a:cubicBezTo>
                    <a:pt x="0" y="11851"/>
                    <a:pt x="223" y="12038"/>
                    <a:pt x="459" y="12038"/>
                  </a:cubicBezTo>
                  <a:cubicBezTo>
                    <a:pt x="572" y="12038"/>
                    <a:pt x="689" y="11995"/>
                    <a:pt x="784" y="11899"/>
                  </a:cubicBezTo>
                  <a:lnTo>
                    <a:pt x="3454" y="9230"/>
                  </a:lnTo>
                  <a:lnTo>
                    <a:pt x="15300" y="9230"/>
                  </a:lnTo>
                  <a:cubicBezTo>
                    <a:pt x="15544" y="9230"/>
                    <a:pt x="15753" y="9021"/>
                    <a:pt x="15753" y="8777"/>
                  </a:cubicBezTo>
                  <a:lnTo>
                    <a:pt x="15753" y="472"/>
                  </a:lnTo>
                  <a:cubicBezTo>
                    <a:pt x="15753" y="210"/>
                    <a:pt x="15544" y="0"/>
                    <a:pt x="15300" y="0"/>
                  </a:cubicBezTo>
                  <a:lnTo>
                    <a:pt x="10189" y="0"/>
                  </a:lnTo>
                  <a:lnTo>
                    <a:pt x="10189" y="2268"/>
                  </a:lnTo>
                  <a:cubicBezTo>
                    <a:pt x="10189" y="3385"/>
                    <a:pt x="9386" y="4327"/>
                    <a:pt x="8339" y="4537"/>
                  </a:cubicBezTo>
                  <a:lnTo>
                    <a:pt x="8339" y="5532"/>
                  </a:lnTo>
                  <a:lnTo>
                    <a:pt x="9263" y="5532"/>
                  </a:lnTo>
                  <a:cubicBezTo>
                    <a:pt x="9508" y="5532"/>
                    <a:pt x="9717" y="5741"/>
                    <a:pt x="9717" y="6002"/>
                  </a:cubicBezTo>
                  <a:cubicBezTo>
                    <a:pt x="9717" y="6264"/>
                    <a:pt x="9508" y="6456"/>
                    <a:pt x="9263" y="6456"/>
                  </a:cubicBezTo>
                  <a:lnTo>
                    <a:pt x="6490" y="6456"/>
                  </a:lnTo>
                  <a:cubicBezTo>
                    <a:pt x="6228" y="6456"/>
                    <a:pt x="6036" y="6264"/>
                    <a:pt x="6036" y="6002"/>
                  </a:cubicBezTo>
                  <a:cubicBezTo>
                    <a:pt x="6036" y="5741"/>
                    <a:pt x="6228" y="5532"/>
                    <a:pt x="6490" y="5532"/>
                  </a:cubicBezTo>
                  <a:lnTo>
                    <a:pt x="7414" y="5532"/>
                  </a:lnTo>
                  <a:lnTo>
                    <a:pt x="7414" y="4537"/>
                  </a:lnTo>
                  <a:cubicBezTo>
                    <a:pt x="6367" y="4327"/>
                    <a:pt x="5565" y="3385"/>
                    <a:pt x="5565" y="2268"/>
                  </a:cubicBezTo>
                  <a:lnTo>
                    <a:pt x="556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57"/>
            <p:cNvSpPr/>
            <p:nvPr/>
          </p:nvSpPr>
          <p:spPr>
            <a:xfrm>
              <a:off x="6837188" y="1502700"/>
              <a:ext cx="69350" cy="104700"/>
            </a:xfrm>
            <a:custGeom>
              <a:avLst/>
              <a:gdLst/>
              <a:ahLst/>
              <a:cxnLst/>
              <a:rect l="l" t="t" r="r" b="b"/>
              <a:pathLst>
                <a:path w="2774" h="4188" extrusionOk="0">
                  <a:moveTo>
                    <a:pt x="1378" y="1"/>
                  </a:moveTo>
                  <a:cubicBezTo>
                    <a:pt x="628" y="1"/>
                    <a:pt x="0" y="629"/>
                    <a:pt x="0" y="1378"/>
                  </a:cubicBezTo>
                  <a:lnTo>
                    <a:pt x="0" y="4188"/>
                  </a:lnTo>
                  <a:lnTo>
                    <a:pt x="2773" y="4188"/>
                  </a:lnTo>
                  <a:lnTo>
                    <a:pt x="2773" y="1378"/>
                  </a:lnTo>
                  <a:cubicBezTo>
                    <a:pt x="2773" y="629"/>
                    <a:pt x="2145" y="1"/>
                    <a:pt x="137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57"/>
            <p:cNvSpPr/>
            <p:nvPr/>
          </p:nvSpPr>
          <p:spPr>
            <a:xfrm>
              <a:off x="6837188" y="1630475"/>
              <a:ext cx="69350" cy="45400"/>
            </a:xfrm>
            <a:custGeom>
              <a:avLst/>
              <a:gdLst/>
              <a:ahLst/>
              <a:cxnLst/>
              <a:rect l="l" t="t" r="r" b="b"/>
              <a:pathLst>
                <a:path w="2774" h="1816" extrusionOk="0">
                  <a:moveTo>
                    <a:pt x="0" y="1"/>
                  </a:moveTo>
                  <a:lnTo>
                    <a:pt x="0" y="419"/>
                  </a:lnTo>
                  <a:cubicBezTo>
                    <a:pt x="0" y="1187"/>
                    <a:pt x="628" y="1815"/>
                    <a:pt x="1378" y="1815"/>
                  </a:cubicBezTo>
                  <a:cubicBezTo>
                    <a:pt x="2145" y="1815"/>
                    <a:pt x="2773" y="1187"/>
                    <a:pt x="2773" y="419"/>
                  </a:cubicBezTo>
                  <a:lnTo>
                    <a:pt x="277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7" name="Google Shape;1657;p57"/>
          <p:cNvGrpSpPr/>
          <p:nvPr/>
        </p:nvGrpSpPr>
        <p:grpSpPr>
          <a:xfrm>
            <a:off x="7495358" y="4615864"/>
            <a:ext cx="332239" cy="328589"/>
            <a:chOff x="3385438" y="2850425"/>
            <a:chExt cx="398225" cy="393850"/>
          </a:xfrm>
        </p:grpSpPr>
        <p:sp>
          <p:nvSpPr>
            <p:cNvPr id="1658" name="Google Shape;1658;p57"/>
            <p:cNvSpPr/>
            <p:nvPr/>
          </p:nvSpPr>
          <p:spPr>
            <a:xfrm>
              <a:off x="3482688" y="2966450"/>
              <a:ext cx="207625" cy="122150"/>
            </a:xfrm>
            <a:custGeom>
              <a:avLst/>
              <a:gdLst/>
              <a:ahLst/>
              <a:cxnLst/>
              <a:rect l="l" t="t" r="r" b="b"/>
              <a:pathLst>
                <a:path w="8305" h="4886" extrusionOk="0">
                  <a:moveTo>
                    <a:pt x="5078" y="471"/>
                  </a:moveTo>
                  <a:cubicBezTo>
                    <a:pt x="5846" y="471"/>
                    <a:pt x="6456" y="1082"/>
                    <a:pt x="6456" y="1850"/>
                  </a:cubicBezTo>
                  <a:cubicBezTo>
                    <a:pt x="6456" y="2617"/>
                    <a:pt x="5846" y="3245"/>
                    <a:pt x="5078" y="3245"/>
                  </a:cubicBezTo>
                  <a:cubicBezTo>
                    <a:pt x="4310" y="3245"/>
                    <a:pt x="3699" y="2617"/>
                    <a:pt x="3699" y="1850"/>
                  </a:cubicBezTo>
                  <a:cubicBezTo>
                    <a:pt x="3699" y="1082"/>
                    <a:pt x="4310" y="471"/>
                    <a:pt x="5078" y="471"/>
                  </a:cubicBezTo>
                  <a:close/>
                  <a:moveTo>
                    <a:pt x="1" y="0"/>
                  </a:moveTo>
                  <a:lnTo>
                    <a:pt x="1" y="4432"/>
                  </a:lnTo>
                  <a:lnTo>
                    <a:pt x="1973" y="2443"/>
                  </a:lnTo>
                  <a:cubicBezTo>
                    <a:pt x="2068" y="2355"/>
                    <a:pt x="2190" y="2312"/>
                    <a:pt x="2310" y="2312"/>
                  </a:cubicBezTo>
                  <a:cubicBezTo>
                    <a:pt x="2430" y="2312"/>
                    <a:pt x="2548" y="2355"/>
                    <a:pt x="2636" y="2443"/>
                  </a:cubicBezTo>
                  <a:lnTo>
                    <a:pt x="5078" y="4885"/>
                  </a:lnTo>
                  <a:lnTo>
                    <a:pt x="6595" y="3367"/>
                  </a:lnTo>
                  <a:cubicBezTo>
                    <a:pt x="6682" y="3279"/>
                    <a:pt x="6800" y="3236"/>
                    <a:pt x="6920" y="3236"/>
                  </a:cubicBezTo>
                  <a:cubicBezTo>
                    <a:pt x="7040" y="3236"/>
                    <a:pt x="7163" y="3279"/>
                    <a:pt x="7258" y="3367"/>
                  </a:cubicBezTo>
                  <a:lnTo>
                    <a:pt x="8305" y="4432"/>
                  </a:lnTo>
                  <a:lnTo>
                    <a:pt x="830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57"/>
            <p:cNvSpPr/>
            <p:nvPr/>
          </p:nvSpPr>
          <p:spPr>
            <a:xfrm>
              <a:off x="3598288" y="3001325"/>
              <a:ext cx="23125" cy="23125"/>
            </a:xfrm>
            <a:custGeom>
              <a:avLst/>
              <a:gdLst/>
              <a:ahLst/>
              <a:cxnLst/>
              <a:rect l="l" t="t" r="r" b="b"/>
              <a:pathLst>
                <a:path w="925" h="925" extrusionOk="0">
                  <a:moveTo>
                    <a:pt x="454" y="1"/>
                  </a:moveTo>
                  <a:cubicBezTo>
                    <a:pt x="192" y="1"/>
                    <a:pt x="0" y="210"/>
                    <a:pt x="0" y="455"/>
                  </a:cubicBezTo>
                  <a:cubicBezTo>
                    <a:pt x="0" y="716"/>
                    <a:pt x="192" y="925"/>
                    <a:pt x="454" y="925"/>
                  </a:cubicBezTo>
                  <a:cubicBezTo>
                    <a:pt x="715" y="925"/>
                    <a:pt x="924" y="716"/>
                    <a:pt x="924" y="455"/>
                  </a:cubicBezTo>
                  <a:cubicBezTo>
                    <a:pt x="924" y="210"/>
                    <a:pt x="715" y="1"/>
                    <a:pt x="4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57"/>
            <p:cNvSpPr/>
            <p:nvPr/>
          </p:nvSpPr>
          <p:spPr>
            <a:xfrm>
              <a:off x="3385438" y="2850425"/>
              <a:ext cx="398225" cy="393850"/>
            </a:xfrm>
            <a:custGeom>
              <a:avLst/>
              <a:gdLst/>
              <a:ahLst/>
              <a:cxnLst/>
              <a:rect l="l" t="t" r="r" b="b"/>
              <a:pathLst>
                <a:path w="15929" h="15754" extrusionOk="0">
                  <a:moveTo>
                    <a:pt x="12195" y="3716"/>
                  </a:moveTo>
                  <a:cubicBezTo>
                    <a:pt x="12702" y="3716"/>
                    <a:pt x="13120" y="4135"/>
                    <a:pt x="13120" y="4641"/>
                  </a:cubicBezTo>
                  <a:lnTo>
                    <a:pt x="13120" y="11113"/>
                  </a:lnTo>
                  <a:cubicBezTo>
                    <a:pt x="13120" y="11620"/>
                    <a:pt x="12702" y="12038"/>
                    <a:pt x="12195" y="12038"/>
                  </a:cubicBezTo>
                  <a:lnTo>
                    <a:pt x="3891" y="12038"/>
                  </a:lnTo>
                  <a:cubicBezTo>
                    <a:pt x="3385" y="12038"/>
                    <a:pt x="2967" y="11620"/>
                    <a:pt x="2967" y="11113"/>
                  </a:cubicBezTo>
                  <a:lnTo>
                    <a:pt x="2967" y="4641"/>
                  </a:lnTo>
                  <a:cubicBezTo>
                    <a:pt x="2967" y="4135"/>
                    <a:pt x="3385" y="3716"/>
                    <a:pt x="3891" y="3716"/>
                  </a:cubicBezTo>
                  <a:close/>
                  <a:moveTo>
                    <a:pt x="8043" y="1"/>
                  </a:moveTo>
                  <a:cubicBezTo>
                    <a:pt x="3681" y="1"/>
                    <a:pt x="157" y="3525"/>
                    <a:pt x="157" y="7868"/>
                  </a:cubicBezTo>
                  <a:cubicBezTo>
                    <a:pt x="157" y="9927"/>
                    <a:pt x="978" y="11899"/>
                    <a:pt x="2390" y="13364"/>
                  </a:cubicBezTo>
                  <a:lnTo>
                    <a:pt x="350" y="14935"/>
                  </a:lnTo>
                  <a:cubicBezTo>
                    <a:pt x="1" y="15196"/>
                    <a:pt x="192" y="15754"/>
                    <a:pt x="629" y="15754"/>
                  </a:cubicBezTo>
                  <a:lnTo>
                    <a:pt x="8078" y="15754"/>
                  </a:lnTo>
                  <a:cubicBezTo>
                    <a:pt x="12404" y="15737"/>
                    <a:pt x="15928" y="12230"/>
                    <a:pt x="15928" y="7868"/>
                  </a:cubicBezTo>
                  <a:cubicBezTo>
                    <a:pt x="15928" y="3525"/>
                    <a:pt x="12404" y="1"/>
                    <a:pt x="80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57"/>
            <p:cNvSpPr/>
            <p:nvPr/>
          </p:nvSpPr>
          <p:spPr>
            <a:xfrm>
              <a:off x="3482688" y="3051925"/>
              <a:ext cx="207625" cy="76350"/>
            </a:xfrm>
            <a:custGeom>
              <a:avLst/>
              <a:gdLst/>
              <a:ahLst/>
              <a:cxnLst/>
              <a:rect l="l" t="t" r="r" b="b"/>
              <a:pathLst>
                <a:path w="8305" h="3054" extrusionOk="0">
                  <a:moveTo>
                    <a:pt x="2303" y="1"/>
                  </a:moveTo>
                  <a:lnTo>
                    <a:pt x="1" y="2320"/>
                  </a:lnTo>
                  <a:lnTo>
                    <a:pt x="1" y="3053"/>
                  </a:lnTo>
                  <a:lnTo>
                    <a:pt x="8305" y="3053"/>
                  </a:lnTo>
                  <a:lnTo>
                    <a:pt x="8305" y="2320"/>
                  </a:lnTo>
                  <a:lnTo>
                    <a:pt x="6927" y="925"/>
                  </a:lnTo>
                  <a:lnTo>
                    <a:pt x="5409" y="2443"/>
                  </a:lnTo>
                  <a:cubicBezTo>
                    <a:pt x="5313" y="2539"/>
                    <a:pt x="5196" y="2587"/>
                    <a:pt x="5078" y="2587"/>
                  </a:cubicBezTo>
                  <a:cubicBezTo>
                    <a:pt x="4960" y="2587"/>
                    <a:pt x="4842" y="2539"/>
                    <a:pt x="4746" y="2443"/>
                  </a:cubicBezTo>
                  <a:lnTo>
                    <a:pt x="230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62" name="Google Shape;1662;p57"/>
          <p:cNvSpPr txBox="1"/>
          <p:nvPr/>
        </p:nvSpPr>
        <p:spPr>
          <a:xfrm>
            <a:off x="1691950" y="446150"/>
            <a:ext cx="3409500" cy="49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b="1">
                <a:solidFill>
                  <a:schemeClr val="lt1"/>
                </a:solidFill>
                <a:latin typeface="Lexend Deca"/>
                <a:ea typeface="Lexend Deca"/>
                <a:cs typeface="Lexend Deca"/>
                <a:sym typeface="Lexend Deca"/>
              </a:rPr>
              <a:t>Texting App Pitch Deck</a:t>
            </a:r>
            <a:endParaRPr sz="2000" b="1">
              <a:solidFill>
                <a:schemeClr val="lt1"/>
              </a:solidFill>
              <a:latin typeface="Lexend Deca"/>
              <a:ea typeface="Lexend Deca"/>
              <a:cs typeface="Lexend Deca"/>
              <a:sym typeface="Lexend Deca"/>
            </a:endParaRPr>
          </a:p>
        </p:txBody>
      </p:sp>
      <p:sp>
        <p:nvSpPr>
          <p:cNvPr id="1663" name="Google Shape;1663;p57"/>
          <p:cNvSpPr txBox="1"/>
          <p:nvPr/>
        </p:nvSpPr>
        <p:spPr>
          <a:xfrm>
            <a:off x="833325" y="4563150"/>
            <a:ext cx="3409500" cy="43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700" b="1">
                <a:solidFill>
                  <a:schemeClr val="lt1"/>
                </a:solidFill>
                <a:latin typeface="Lexend Deca"/>
                <a:ea typeface="Lexend Deca"/>
                <a:cs typeface="Lexend Deca"/>
                <a:sym typeface="Lexend Deca"/>
              </a:rPr>
              <a:t>Write your message</a:t>
            </a:r>
            <a:endParaRPr sz="1700" b="1">
              <a:solidFill>
                <a:schemeClr val="lt1"/>
              </a:solidFill>
              <a:latin typeface="Lexend Deca"/>
              <a:ea typeface="Lexend Deca"/>
              <a:cs typeface="Lexend Deca"/>
              <a:sym typeface="Lexend Deca"/>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Google Shape;282;p31"/>
          <p:cNvSpPr/>
          <p:nvPr/>
        </p:nvSpPr>
        <p:spPr>
          <a:xfrm flipH="1">
            <a:off x="4653435" y="1533536"/>
            <a:ext cx="3164513" cy="882527"/>
          </a:xfrm>
          <a:custGeom>
            <a:avLst/>
            <a:gdLst/>
            <a:ahLst/>
            <a:cxnLst/>
            <a:rect l="l" t="t" r="r" b="b"/>
            <a:pathLst>
              <a:path w="66436" h="13225" extrusionOk="0">
                <a:moveTo>
                  <a:pt x="210" y="0"/>
                </a:moveTo>
                <a:cubicBezTo>
                  <a:pt x="123" y="0"/>
                  <a:pt x="54" y="52"/>
                  <a:pt x="19" y="140"/>
                </a:cubicBezTo>
                <a:cubicBezTo>
                  <a:pt x="1" y="210"/>
                  <a:pt x="35" y="296"/>
                  <a:pt x="105" y="331"/>
                </a:cubicBezTo>
                <a:lnTo>
                  <a:pt x="4659" y="3245"/>
                </a:lnTo>
                <a:lnTo>
                  <a:pt x="4659" y="10782"/>
                </a:lnTo>
                <a:cubicBezTo>
                  <a:pt x="4659" y="12125"/>
                  <a:pt x="5758" y="13225"/>
                  <a:pt x="7102" y="13225"/>
                </a:cubicBezTo>
                <a:lnTo>
                  <a:pt x="63993" y="13225"/>
                </a:lnTo>
                <a:cubicBezTo>
                  <a:pt x="65337" y="13225"/>
                  <a:pt x="66436" y="12125"/>
                  <a:pt x="66436" y="10782"/>
                </a:cubicBezTo>
                <a:lnTo>
                  <a:pt x="66436" y="2443"/>
                </a:lnTo>
                <a:cubicBezTo>
                  <a:pt x="66436" y="1099"/>
                  <a:pt x="65337" y="0"/>
                  <a:pt x="639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31"/>
          <p:cNvSpPr/>
          <p:nvPr/>
        </p:nvSpPr>
        <p:spPr>
          <a:xfrm flipH="1">
            <a:off x="4653438" y="3097687"/>
            <a:ext cx="3164513" cy="629907"/>
          </a:xfrm>
          <a:custGeom>
            <a:avLst/>
            <a:gdLst/>
            <a:ahLst/>
            <a:cxnLst/>
            <a:rect l="l" t="t" r="r" b="b"/>
            <a:pathLst>
              <a:path w="66436" h="13225" extrusionOk="0">
                <a:moveTo>
                  <a:pt x="210" y="0"/>
                </a:moveTo>
                <a:cubicBezTo>
                  <a:pt x="123" y="0"/>
                  <a:pt x="54" y="52"/>
                  <a:pt x="19" y="140"/>
                </a:cubicBezTo>
                <a:cubicBezTo>
                  <a:pt x="1" y="210"/>
                  <a:pt x="35" y="296"/>
                  <a:pt x="105" y="331"/>
                </a:cubicBezTo>
                <a:lnTo>
                  <a:pt x="4659" y="3245"/>
                </a:lnTo>
                <a:lnTo>
                  <a:pt x="4659" y="10782"/>
                </a:lnTo>
                <a:cubicBezTo>
                  <a:pt x="4659" y="12125"/>
                  <a:pt x="5758" y="13225"/>
                  <a:pt x="7102" y="13225"/>
                </a:cubicBezTo>
                <a:lnTo>
                  <a:pt x="63993" y="13225"/>
                </a:lnTo>
                <a:cubicBezTo>
                  <a:pt x="65337" y="13225"/>
                  <a:pt x="66436" y="12125"/>
                  <a:pt x="66436" y="10782"/>
                </a:cubicBezTo>
                <a:lnTo>
                  <a:pt x="66436" y="2443"/>
                </a:lnTo>
                <a:cubicBezTo>
                  <a:pt x="66436" y="1099"/>
                  <a:pt x="65337" y="0"/>
                  <a:pt x="6399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31"/>
          <p:cNvSpPr/>
          <p:nvPr/>
        </p:nvSpPr>
        <p:spPr>
          <a:xfrm>
            <a:off x="1427642" y="1533535"/>
            <a:ext cx="3164513" cy="838961"/>
          </a:xfrm>
          <a:custGeom>
            <a:avLst/>
            <a:gdLst/>
            <a:ahLst/>
            <a:cxnLst/>
            <a:rect l="l" t="t" r="r" b="b"/>
            <a:pathLst>
              <a:path w="66436" h="13225" extrusionOk="0">
                <a:moveTo>
                  <a:pt x="210" y="0"/>
                </a:moveTo>
                <a:cubicBezTo>
                  <a:pt x="123" y="0"/>
                  <a:pt x="54" y="52"/>
                  <a:pt x="19" y="140"/>
                </a:cubicBezTo>
                <a:cubicBezTo>
                  <a:pt x="1" y="210"/>
                  <a:pt x="35" y="296"/>
                  <a:pt x="105" y="331"/>
                </a:cubicBezTo>
                <a:lnTo>
                  <a:pt x="4659" y="3245"/>
                </a:lnTo>
                <a:lnTo>
                  <a:pt x="4659" y="10782"/>
                </a:lnTo>
                <a:cubicBezTo>
                  <a:pt x="4659" y="12125"/>
                  <a:pt x="5758" y="13225"/>
                  <a:pt x="7102" y="13225"/>
                </a:cubicBezTo>
                <a:lnTo>
                  <a:pt x="63993" y="13225"/>
                </a:lnTo>
                <a:cubicBezTo>
                  <a:pt x="65337" y="13225"/>
                  <a:pt x="66436" y="12125"/>
                  <a:pt x="66436" y="10782"/>
                </a:cubicBezTo>
                <a:lnTo>
                  <a:pt x="66436" y="2443"/>
                </a:lnTo>
                <a:cubicBezTo>
                  <a:pt x="66436" y="1099"/>
                  <a:pt x="65337" y="0"/>
                  <a:pt x="6399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31"/>
          <p:cNvSpPr txBox="1">
            <a:spLocks noGrp="1"/>
          </p:cNvSpPr>
          <p:nvPr>
            <p:ph type="subTitle" idx="1"/>
          </p:nvPr>
        </p:nvSpPr>
        <p:spPr>
          <a:xfrm>
            <a:off x="1593396" y="2269668"/>
            <a:ext cx="2615700" cy="726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You can describe the topic of the section</a:t>
            </a:r>
            <a:endParaRPr dirty="0"/>
          </a:p>
        </p:txBody>
      </p:sp>
      <p:sp>
        <p:nvSpPr>
          <p:cNvPr id="286" name="Google Shape;286;p31"/>
          <p:cNvSpPr txBox="1">
            <a:spLocks noGrp="1"/>
          </p:cNvSpPr>
          <p:nvPr>
            <p:ph type="title"/>
          </p:nvPr>
        </p:nvSpPr>
        <p:spPr>
          <a:xfrm>
            <a:off x="1077500" y="368825"/>
            <a:ext cx="7346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rPr>
              <a:t>Table of contents</a:t>
            </a:r>
            <a:endParaRPr>
              <a:solidFill>
                <a:schemeClr val="lt1"/>
              </a:solidFill>
            </a:endParaRPr>
          </a:p>
        </p:txBody>
      </p:sp>
      <p:sp>
        <p:nvSpPr>
          <p:cNvPr id="287" name="Google Shape;287;p31"/>
          <p:cNvSpPr/>
          <p:nvPr/>
        </p:nvSpPr>
        <p:spPr>
          <a:xfrm rot="-2700000">
            <a:off x="761762" y="591157"/>
            <a:ext cx="207049" cy="203877"/>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31"/>
          <p:cNvSpPr txBox="1">
            <a:spLocks noGrp="1"/>
          </p:cNvSpPr>
          <p:nvPr>
            <p:ph type="subTitle" idx="7"/>
          </p:nvPr>
        </p:nvSpPr>
        <p:spPr>
          <a:xfrm flipH="1">
            <a:off x="4836050" y="2269668"/>
            <a:ext cx="2615700" cy="726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dirty="0"/>
              <a:t>You can describe the topic of the section</a:t>
            </a:r>
            <a:endParaRPr dirty="0"/>
          </a:p>
        </p:txBody>
      </p:sp>
      <p:sp>
        <p:nvSpPr>
          <p:cNvPr id="289" name="Google Shape;289;p31"/>
          <p:cNvSpPr txBox="1">
            <a:spLocks noGrp="1"/>
          </p:cNvSpPr>
          <p:nvPr>
            <p:ph type="subTitle" idx="8"/>
          </p:nvPr>
        </p:nvSpPr>
        <p:spPr>
          <a:xfrm flipH="1">
            <a:off x="4521950" y="1603713"/>
            <a:ext cx="2929800" cy="4311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dirty="0"/>
              <a:t>Conception &amp; Architecture</a:t>
            </a:r>
            <a:endParaRPr dirty="0"/>
          </a:p>
        </p:txBody>
      </p:sp>
      <p:sp>
        <p:nvSpPr>
          <p:cNvPr id="290" name="Google Shape;290;p31"/>
          <p:cNvSpPr txBox="1">
            <a:spLocks noGrp="1"/>
          </p:cNvSpPr>
          <p:nvPr>
            <p:ph type="subTitle" idx="2"/>
          </p:nvPr>
        </p:nvSpPr>
        <p:spPr>
          <a:xfrm>
            <a:off x="1692250" y="1603713"/>
            <a:ext cx="2929800" cy="43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Cadrage et Analyse Fonctionnel</a:t>
            </a:r>
            <a:endParaRPr dirty="0"/>
          </a:p>
        </p:txBody>
      </p:sp>
      <p:sp>
        <p:nvSpPr>
          <p:cNvPr id="291" name="Google Shape;291;p31"/>
          <p:cNvSpPr txBox="1">
            <a:spLocks noGrp="1"/>
          </p:cNvSpPr>
          <p:nvPr>
            <p:ph type="subTitle" idx="13"/>
          </p:nvPr>
        </p:nvSpPr>
        <p:spPr>
          <a:xfrm flipH="1">
            <a:off x="4836050" y="3682317"/>
            <a:ext cx="2615700" cy="726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You can describe the topic of the section</a:t>
            </a:r>
            <a:endParaRPr/>
          </a:p>
        </p:txBody>
      </p:sp>
      <p:sp>
        <p:nvSpPr>
          <p:cNvPr id="292" name="Google Shape;292;p31"/>
          <p:cNvSpPr txBox="1">
            <a:spLocks noGrp="1"/>
          </p:cNvSpPr>
          <p:nvPr>
            <p:ph type="title" idx="3"/>
          </p:nvPr>
        </p:nvSpPr>
        <p:spPr>
          <a:xfrm>
            <a:off x="643800" y="1368043"/>
            <a:ext cx="1226700" cy="697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01</a:t>
            </a:r>
            <a:endParaRPr/>
          </a:p>
        </p:txBody>
      </p:sp>
      <p:sp>
        <p:nvSpPr>
          <p:cNvPr id="293" name="Google Shape;293;p31"/>
          <p:cNvSpPr txBox="1">
            <a:spLocks noGrp="1"/>
          </p:cNvSpPr>
          <p:nvPr>
            <p:ph type="title" idx="9"/>
          </p:nvPr>
        </p:nvSpPr>
        <p:spPr>
          <a:xfrm flipH="1">
            <a:off x="7273500" y="1368043"/>
            <a:ext cx="1226700" cy="6975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02</a:t>
            </a:r>
            <a:endParaRPr/>
          </a:p>
        </p:txBody>
      </p:sp>
      <p:sp>
        <p:nvSpPr>
          <p:cNvPr id="294" name="Google Shape;294;p31"/>
          <p:cNvSpPr/>
          <p:nvPr/>
        </p:nvSpPr>
        <p:spPr>
          <a:xfrm>
            <a:off x="1418163" y="3097687"/>
            <a:ext cx="3164513" cy="629907"/>
          </a:xfrm>
          <a:custGeom>
            <a:avLst/>
            <a:gdLst/>
            <a:ahLst/>
            <a:cxnLst/>
            <a:rect l="l" t="t" r="r" b="b"/>
            <a:pathLst>
              <a:path w="66436" h="13225" extrusionOk="0">
                <a:moveTo>
                  <a:pt x="210" y="0"/>
                </a:moveTo>
                <a:cubicBezTo>
                  <a:pt x="123" y="0"/>
                  <a:pt x="54" y="52"/>
                  <a:pt x="19" y="140"/>
                </a:cubicBezTo>
                <a:cubicBezTo>
                  <a:pt x="1" y="210"/>
                  <a:pt x="35" y="296"/>
                  <a:pt x="105" y="331"/>
                </a:cubicBezTo>
                <a:lnTo>
                  <a:pt x="4659" y="3245"/>
                </a:lnTo>
                <a:lnTo>
                  <a:pt x="4659" y="10782"/>
                </a:lnTo>
                <a:cubicBezTo>
                  <a:pt x="4659" y="12125"/>
                  <a:pt x="5758" y="13225"/>
                  <a:pt x="7102" y="13225"/>
                </a:cubicBezTo>
                <a:lnTo>
                  <a:pt x="63993" y="13225"/>
                </a:lnTo>
                <a:cubicBezTo>
                  <a:pt x="65337" y="13225"/>
                  <a:pt x="66436" y="12125"/>
                  <a:pt x="66436" y="10782"/>
                </a:cubicBezTo>
                <a:lnTo>
                  <a:pt x="66436" y="2443"/>
                </a:lnTo>
                <a:cubicBezTo>
                  <a:pt x="66436" y="1099"/>
                  <a:pt x="65337" y="0"/>
                  <a:pt x="639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31"/>
          <p:cNvSpPr txBox="1">
            <a:spLocks noGrp="1"/>
          </p:cNvSpPr>
          <p:nvPr>
            <p:ph type="subTitle" idx="4"/>
          </p:nvPr>
        </p:nvSpPr>
        <p:spPr>
          <a:xfrm>
            <a:off x="1692250" y="3682317"/>
            <a:ext cx="2615700" cy="726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describe the topic of the section</a:t>
            </a:r>
            <a:endParaRPr/>
          </a:p>
        </p:txBody>
      </p:sp>
      <p:sp>
        <p:nvSpPr>
          <p:cNvPr id="296" name="Google Shape;296;p31"/>
          <p:cNvSpPr txBox="1">
            <a:spLocks noGrp="1"/>
          </p:cNvSpPr>
          <p:nvPr>
            <p:ph type="subTitle" idx="5"/>
          </p:nvPr>
        </p:nvSpPr>
        <p:spPr>
          <a:xfrm>
            <a:off x="1692250" y="3169963"/>
            <a:ext cx="2929800" cy="43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Mkt. &amp; competition</a:t>
            </a:r>
            <a:endParaRPr/>
          </a:p>
        </p:txBody>
      </p:sp>
      <p:sp>
        <p:nvSpPr>
          <p:cNvPr id="297" name="Google Shape;297;p31"/>
          <p:cNvSpPr txBox="1">
            <a:spLocks noGrp="1"/>
          </p:cNvSpPr>
          <p:nvPr>
            <p:ph type="title" idx="6"/>
          </p:nvPr>
        </p:nvSpPr>
        <p:spPr>
          <a:xfrm>
            <a:off x="643800" y="2925868"/>
            <a:ext cx="1226700" cy="697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03</a:t>
            </a:r>
            <a:endParaRPr/>
          </a:p>
        </p:txBody>
      </p:sp>
      <p:sp>
        <p:nvSpPr>
          <p:cNvPr id="298" name="Google Shape;298;p31"/>
          <p:cNvSpPr txBox="1">
            <a:spLocks noGrp="1"/>
          </p:cNvSpPr>
          <p:nvPr>
            <p:ph type="subTitle" idx="14"/>
          </p:nvPr>
        </p:nvSpPr>
        <p:spPr>
          <a:xfrm flipH="1">
            <a:off x="4521950" y="3169963"/>
            <a:ext cx="2929800" cy="4311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Business model</a:t>
            </a:r>
            <a:endParaRPr/>
          </a:p>
        </p:txBody>
      </p:sp>
      <p:sp>
        <p:nvSpPr>
          <p:cNvPr id="299" name="Google Shape;299;p31"/>
          <p:cNvSpPr txBox="1">
            <a:spLocks noGrp="1"/>
          </p:cNvSpPr>
          <p:nvPr>
            <p:ph type="title" idx="15"/>
          </p:nvPr>
        </p:nvSpPr>
        <p:spPr>
          <a:xfrm flipH="1">
            <a:off x="7273500" y="2925868"/>
            <a:ext cx="1226700" cy="6975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04</a:t>
            </a:r>
            <a:endParaRPr/>
          </a:p>
        </p:txBody>
      </p:sp>
      <p:grpSp>
        <p:nvGrpSpPr>
          <p:cNvPr id="300" name="Google Shape;300;p31"/>
          <p:cNvGrpSpPr/>
          <p:nvPr/>
        </p:nvGrpSpPr>
        <p:grpSpPr>
          <a:xfrm>
            <a:off x="7526973" y="530839"/>
            <a:ext cx="897018" cy="324596"/>
            <a:chOff x="7526973" y="530839"/>
            <a:chExt cx="897018" cy="324596"/>
          </a:xfrm>
        </p:grpSpPr>
        <p:grpSp>
          <p:nvGrpSpPr>
            <p:cNvPr id="301" name="Google Shape;301;p31"/>
            <p:cNvGrpSpPr/>
            <p:nvPr/>
          </p:nvGrpSpPr>
          <p:grpSpPr>
            <a:xfrm>
              <a:off x="7526973" y="530839"/>
              <a:ext cx="332201" cy="324420"/>
              <a:chOff x="3380213" y="4209475"/>
              <a:chExt cx="403450" cy="394000"/>
            </a:xfrm>
          </p:grpSpPr>
          <p:sp>
            <p:nvSpPr>
              <p:cNvPr id="302" name="Google Shape;302;p31"/>
              <p:cNvSpPr/>
              <p:nvPr/>
            </p:nvSpPr>
            <p:spPr>
              <a:xfrm>
                <a:off x="3380213" y="4266625"/>
                <a:ext cx="338900" cy="336850"/>
              </a:xfrm>
              <a:custGeom>
                <a:avLst/>
                <a:gdLst/>
                <a:ahLst/>
                <a:cxnLst/>
                <a:rect l="l" t="t" r="r" b="b"/>
                <a:pathLst>
                  <a:path w="13556" h="13474" extrusionOk="0">
                    <a:moveTo>
                      <a:pt x="3399" y="0"/>
                    </a:moveTo>
                    <a:cubicBezTo>
                      <a:pt x="3221" y="0"/>
                      <a:pt x="3041" y="51"/>
                      <a:pt x="2878" y="157"/>
                    </a:cubicBezTo>
                    <a:lnTo>
                      <a:pt x="1431" y="1134"/>
                    </a:lnTo>
                    <a:cubicBezTo>
                      <a:pt x="0" y="2093"/>
                      <a:pt x="245" y="4082"/>
                      <a:pt x="889" y="5687"/>
                    </a:cubicBezTo>
                    <a:cubicBezTo>
                      <a:pt x="2024" y="8479"/>
                      <a:pt x="4850" y="11497"/>
                      <a:pt x="7589" y="12805"/>
                    </a:cubicBezTo>
                    <a:cubicBezTo>
                      <a:pt x="8384" y="13190"/>
                      <a:pt x="9290" y="13473"/>
                      <a:pt x="10124" y="13473"/>
                    </a:cubicBezTo>
                    <a:cubicBezTo>
                      <a:pt x="10919" y="13473"/>
                      <a:pt x="11649" y="13216"/>
                      <a:pt x="12160" y="12544"/>
                    </a:cubicBezTo>
                    <a:lnTo>
                      <a:pt x="13225" y="11149"/>
                    </a:lnTo>
                    <a:cubicBezTo>
                      <a:pt x="13555" y="10730"/>
                      <a:pt x="13451" y="10137"/>
                      <a:pt x="13015" y="9823"/>
                    </a:cubicBezTo>
                    <a:lnTo>
                      <a:pt x="10276" y="7973"/>
                    </a:lnTo>
                    <a:cubicBezTo>
                      <a:pt x="10119" y="7871"/>
                      <a:pt x="9941" y="7822"/>
                      <a:pt x="9765" y="7822"/>
                    </a:cubicBezTo>
                    <a:cubicBezTo>
                      <a:pt x="9490" y="7822"/>
                      <a:pt x="9218" y="7942"/>
                      <a:pt x="9038" y="8165"/>
                    </a:cubicBezTo>
                    <a:lnTo>
                      <a:pt x="8356" y="9055"/>
                    </a:lnTo>
                    <a:cubicBezTo>
                      <a:pt x="8208" y="9249"/>
                      <a:pt x="7977" y="9353"/>
                      <a:pt x="7742" y="9353"/>
                    </a:cubicBezTo>
                    <a:cubicBezTo>
                      <a:pt x="7619" y="9353"/>
                      <a:pt x="7494" y="9325"/>
                      <a:pt x="7379" y="9264"/>
                    </a:cubicBezTo>
                    <a:cubicBezTo>
                      <a:pt x="6193" y="8618"/>
                      <a:pt x="4990" y="7345"/>
                      <a:pt x="4414" y="6106"/>
                    </a:cubicBezTo>
                    <a:cubicBezTo>
                      <a:pt x="4257" y="5757"/>
                      <a:pt x="4379" y="5356"/>
                      <a:pt x="4693" y="5147"/>
                    </a:cubicBezTo>
                    <a:lnTo>
                      <a:pt x="5600" y="4519"/>
                    </a:lnTo>
                    <a:cubicBezTo>
                      <a:pt x="6002" y="4257"/>
                      <a:pt x="6123" y="3716"/>
                      <a:pt x="5879" y="3298"/>
                    </a:cubicBezTo>
                    <a:lnTo>
                      <a:pt x="4204" y="453"/>
                    </a:lnTo>
                    <a:cubicBezTo>
                      <a:pt x="4025" y="162"/>
                      <a:pt x="3717" y="0"/>
                      <a:pt x="33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31"/>
              <p:cNvSpPr/>
              <p:nvPr/>
            </p:nvSpPr>
            <p:spPr>
              <a:xfrm>
                <a:off x="3537238" y="4209475"/>
                <a:ext cx="246425" cy="230850"/>
              </a:xfrm>
              <a:custGeom>
                <a:avLst/>
                <a:gdLst/>
                <a:ahLst/>
                <a:cxnLst/>
                <a:rect l="l" t="t" r="r" b="b"/>
                <a:pathLst>
                  <a:path w="9857" h="9234" extrusionOk="0">
                    <a:moveTo>
                      <a:pt x="7048" y="2339"/>
                    </a:moveTo>
                    <a:cubicBezTo>
                      <a:pt x="7309" y="2339"/>
                      <a:pt x="7519" y="2548"/>
                      <a:pt x="7519" y="2809"/>
                    </a:cubicBezTo>
                    <a:cubicBezTo>
                      <a:pt x="7519" y="3053"/>
                      <a:pt x="7309" y="3263"/>
                      <a:pt x="7048" y="3263"/>
                    </a:cubicBezTo>
                    <a:lnTo>
                      <a:pt x="2896" y="3263"/>
                    </a:lnTo>
                    <a:cubicBezTo>
                      <a:pt x="2634" y="3263"/>
                      <a:pt x="2424" y="3053"/>
                      <a:pt x="2424" y="2809"/>
                    </a:cubicBezTo>
                    <a:cubicBezTo>
                      <a:pt x="2424" y="2548"/>
                      <a:pt x="2634" y="2339"/>
                      <a:pt x="2896" y="2339"/>
                    </a:cubicBezTo>
                    <a:close/>
                    <a:moveTo>
                      <a:pt x="5669" y="4188"/>
                    </a:moveTo>
                    <a:cubicBezTo>
                      <a:pt x="5914" y="4188"/>
                      <a:pt x="6123" y="4397"/>
                      <a:pt x="6123" y="4642"/>
                    </a:cubicBezTo>
                    <a:cubicBezTo>
                      <a:pt x="6123" y="4903"/>
                      <a:pt x="5914" y="5112"/>
                      <a:pt x="5669" y="5112"/>
                    </a:cubicBezTo>
                    <a:lnTo>
                      <a:pt x="2896" y="5112"/>
                    </a:lnTo>
                    <a:cubicBezTo>
                      <a:pt x="2634" y="5112"/>
                      <a:pt x="2424" y="4903"/>
                      <a:pt x="2424" y="4642"/>
                    </a:cubicBezTo>
                    <a:cubicBezTo>
                      <a:pt x="2424" y="4397"/>
                      <a:pt x="2634" y="4188"/>
                      <a:pt x="2896" y="4188"/>
                    </a:cubicBezTo>
                    <a:close/>
                    <a:moveTo>
                      <a:pt x="3699" y="1"/>
                    </a:moveTo>
                    <a:cubicBezTo>
                      <a:pt x="1657" y="1"/>
                      <a:pt x="0" y="1658"/>
                      <a:pt x="0" y="3700"/>
                    </a:cubicBezTo>
                    <a:cubicBezTo>
                      <a:pt x="0" y="5723"/>
                      <a:pt x="1640" y="7380"/>
                      <a:pt x="3664" y="7380"/>
                    </a:cubicBezTo>
                    <a:lnTo>
                      <a:pt x="3664" y="8776"/>
                    </a:lnTo>
                    <a:cubicBezTo>
                      <a:pt x="3664" y="9055"/>
                      <a:pt x="3888" y="9234"/>
                      <a:pt x="4126" y="9234"/>
                    </a:cubicBezTo>
                    <a:cubicBezTo>
                      <a:pt x="4245" y="9234"/>
                      <a:pt x="4367" y="9189"/>
                      <a:pt x="4466" y="9090"/>
                    </a:cubicBezTo>
                    <a:lnTo>
                      <a:pt x="6141" y="7380"/>
                    </a:lnTo>
                    <a:lnTo>
                      <a:pt x="6158" y="7380"/>
                    </a:lnTo>
                    <a:cubicBezTo>
                      <a:pt x="8200" y="7380"/>
                      <a:pt x="9856" y="5740"/>
                      <a:pt x="9856" y="3700"/>
                    </a:cubicBezTo>
                    <a:cubicBezTo>
                      <a:pt x="9856" y="1658"/>
                      <a:pt x="8200" y="1"/>
                      <a:pt x="615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4" name="Google Shape;304;p31"/>
            <p:cNvGrpSpPr/>
            <p:nvPr/>
          </p:nvGrpSpPr>
          <p:grpSpPr>
            <a:xfrm>
              <a:off x="8054864" y="531011"/>
              <a:ext cx="369126" cy="324424"/>
              <a:chOff x="4467200" y="877100"/>
              <a:chExt cx="481825" cy="423475"/>
            </a:xfrm>
          </p:grpSpPr>
          <p:sp>
            <p:nvSpPr>
              <p:cNvPr id="305" name="Google Shape;305;p31"/>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06" name="Google Shape;306;p31"/>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07" name="Google Shape;307;p31"/>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08" name="Google Shape;308;p31"/>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667"/>
        <p:cNvGrpSpPr/>
        <p:nvPr/>
      </p:nvGrpSpPr>
      <p:grpSpPr>
        <a:xfrm>
          <a:off x="0" y="0"/>
          <a:ext cx="0" cy="0"/>
          <a:chOff x="0" y="0"/>
          <a:chExt cx="0" cy="0"/>
        </a:xfrm>
      </p:grpSpPr>
      <p:sp>
        <p:nvSpPr>
          <p:cNvPr id="1668" name="Google Shape;1668;p58"/>
          <p:cNvSpPr txBox="1">
            <a:spLocks noGrp="1"/>
          </p:cNvSpPr>
          <p:nvPr>
            <p:ph type="title"/>
          </p:nvPr>
        </p:nvSpPr>
        <p:spPr>
          <a:xfrm>
            <a:off x="1077500" y="368825"/>
            <a:ext cx="7346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Chat icon pack</a:t>
            </a:r>
            <a:endParaRPr/>
          </a:p>
        </p:txBody>
      </p:sp>
      <p:grpSp>
        <p:nvGrpSpPr>
          <p:cNvPr id="1669" name="Google Shape;1669;p58"/>
          <p:cNvGrpSpPr/>
          <p:nvPr/>
        </p:nvGrpSpPr>
        <p:grpSpPr>
          <a:xfrm>
            <a:off x="1749984" y="3850497"/>
            <a:ext cx="332648" cy="353779"/>
            <a:chOff x="1430138" y="4209475"/>
            <a:chExt cx="370350" cy="393875"/>
          </a:xfrm>
        </p:grpSpPr>
        <p:sp>
          <p:nvSpPr>
            <p:cNvPr id="1670" name="Google Shape;1670;p58"/>
            <p:cNvSpPr/>
            <p:nvPr/>
          </p:nvSpPr>
          <p:spPr>
            <a:xfrm>
              <a:off x="1522613" y="4557950"/>
              <a:ext cx="161850" cy="45400"/>
            </a:xfrm>
            <a:custGeom>
              <a:avLst/>
              <a:gdLst/>
              <a:ahLst/>
              <a:cxnLst/>
              <a:rect l="l" t="t" r="r" b="b"/>
              <a:pathLst>
                <a:path w="6474" h="1816" extrusionOk="0">
                  <a:moveTo>
                    <a:pt x="1379" y="1"/>
                  </a:moveTo>
                  <a:lnTo>
                    <a:pt x="1379" y="891"/>
                  </a:lnTo>
                  <a:lnTo>
                    <a:pt x="454" y="891"/>
                  </a:lnTo>
                  <a:cubicBezTo>
                    <a:pt x="210" y="891"/>
                    <a:pt x="0" y="1101"/>
                    <a:pt x="0" y="1362"/>
                  </a:cubicBezTo>
                  <a:cubicBezTo>
                    <a:pt x="0" y="1624"/>
                    <a:pt x="210" y="1815"/>
                    <a:pt x="454" y="1815"/>
                  </a:cubicBezTo>
                  <a:lnTo>
                    <a:pt x="6002" y="1815"/>
                  </a:lnTo>
                  <a:cubicBezTo>
                    <a:pt x="6264" y="1815"/>
                    <a:pt x="6474" y="1624"/>
                    <a:pt x="6474" y="1362"/>
                  </a:cubicBezTo>
                  <a:cubicBezTo>
                    <a:pt x="6474" y="1101"/>
                    <a:pt x="6264" y="891"/>
                    <a:pt x="6002" y="891"/>
                  </a:cubicBezTo>
                  <a:lnTo>
                    <a:pt x="5078" y="891"/>
                  </a:lnTo>
                  <a:lnTo>
                    <a:pt x="507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58"/>
            <p:cNvSpPr/>
            <p:nvPr/>
          </p:nvSpPr>
          <p:spPr>
            <a:xfrm>
              <a:off x="1430138" y="4243925"/>
              <a:ext cx="346325" cy="131750"/>
            </a:xfrm>
            <a:custGeom>
              <a:avLst/>
              <a:gdLst/>
              <a:ahLst/>
              <a:cxnLst/>
              <a:rect l="l" t="t" r="r" b="b"/>
              <a:pathLst>
                <a:path w="13853" h="5270" extrusionOk="0">
                  <a:moveTo>
                    <a:pt x="472" y="1"/>
                  </a:moveTo>
                  <a:cubicBezTo>
                    <a:pt x="210" y="1"/>
                    <a:pt x="1" y="210"/>
                    <a:pt x="1" y="472"/>
                  </a:cubicBezTo>
                  <a:lnTo>
                    <a:pt x="1" y="5269"/>
                  </a:lnTo>
                  <a:lnTo>
                    <a:pt x="1850" y="5269"/>
                  </a:lnTo>
                  <a:cubicBezTo>
                    <a:pt x="1850" y="4310"/>
                    <a:pt x="2461" y="3473"/>
                    <a:pt x="3299" y="3124"/>
                  </a:cubicBezTo>
                  <a:cubicBezTo>
                    <a:pt x="2985" y="2880"/>
                    <a:pt x="2775" y="2478"/>
                    <a:pt x="2775" y="2042"/>
                  </a:cubicBezTo>
                  <a:cubicBezTo>
                    <a:pt x="2775" y="1275"/>
                    <a:pt x="3403" y="663"/>
                    <a:pt x="4153" y="663"/>
                  </a:cubicBezTo>
                  <a:cubicBezTo>
                    <a:pt x="4921" y="663"/>
                    <a:pt x="5549" y="1275"/>
                    <a:pt x="5549" y="2042"/>
                  </a:cubicBezTo>
                  <a:cubicBezTo>
                    <a:pt x="5549" y="2478"/>
                    <a:pt x="5339" y="2880"/>
                    <a:pt x="5025" y="3124"/>
                  </a:cubicBezTo>
                  <a:cubicBezTo>
                    <a:pt x="5863" y="3473"/>
                    <a:pt x="6474" y="4310"/>
                    <a:pt x="6474" y="5269"/>
                  </a:cubicBezTo>
                  <a:lnTo>
                    <a:pt x="13853" y="5269"/>
                  </a:lnTo>
                  <a:lnTo>
                    <a:pt x="13853" y="4345"/>
                  </a:lnTo>
                  <a:lnTo>
                    <a:pt x="7851" y="4345"/>
                  </a:lnTo>
                  <a:cubicBezTo>
                    <a:pt x="7607" y="4345"/>
                    <a:pt x="7398" y="4136"/>
                    <a:pt x="7398" y="3892"/>
                  </a:cubicBezTo>
                  <a:lnTo>
                    <a:pt x="7398" y="2950"/>
                  </a:lnTo>
                  <a:lnTo>
                    <a:pt x="6665" y="2408"/>
                  </a:lnTo>
                  <a:cubicBezTo>
                    <a:pt x="6544" y="2322"/>
                    <a:pt x="6474" y="2199"/>
                    <a:pt x="6474" y="2042"/>
                  </a:cubicBezTo>
                  <a:cubicBezTo>
                    <a:pt x="6474" y="1903"/>
                    <a:pt x="6544" y="1763"/>
                    <a:pt x="6648" y="1675"/>
                  </a:cubicBezTo>
                  <a:lnTo>
                    <a:pt x="7398" y="1100"/>
                  </a:lnTo>
                  <a:lnTo>
                    <a:pt x="739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58"/>
            <p:cNvSpPr/>
            <p:nvPr/>
          </p:nvSpPr>
          <p:spPr>
            <a:xfrm>
              <a:off x="1476363" y="4498650"/>
              <a:ext cx="69400" cy="36225"/>
            </a:xfrm>
            <a:custGeom>
              <a:avLst/>
              <a:gdLst/>
              <a:ahLst/>
              <a:cxnLst/>
              <a:rect l="l" t="t" r="r" b="b"/>
              <a:pathLst>
                <a:path w="2776" h="1449" extrusionOk="0">
                  <a:moveTo>
                    <a:pt x="1397" y="0"/>
                  </a:moveTo>
                  <a:cubicBezTo>
                    <a:pt x="629" y="0"/>
                    <a:pt x="1" y="628"/>
                    <a:pt x="1" y="1396"/>
                  </a:cubicBezTo>
                  <a:lnTo>
                    <a:pt x="1" y="1449"/>
                  </a:lnTo>
                  <a:lnTo>
                    <a:pt x="2776" y="1449"/>
                  </a:lnTo>
                  <a:lnTo>
                    <a:pt x="2776" y="1396"/>
                  </a:lnTo>
                  <a:cubicBezTo>
                    <a:pt x="2776" y="628"/>
                    <a:pt x="2148" y="0"/>
                    <a:pt x="13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58"/>
            <p:cNvSpPr/>
            <p:nvPr/>
          </p:nvSpPr>
          <p:spPr>
            <a:xfrm>
              <a:off x="1522613" y="4283175"/>
              <a:ext cx="23150" cy="23175"/>
            </a:xfrm>
            <a:custGeom>
              <a:avLst/>
              <a:gdLst/>
              <a:ahLst/>
              <a:cxnLst/>
              <a:rect l="l" t="t" r="r" b="b"/>
              <a:pathLst>
                <a:path w="926" h="927" extrusionOk="0">
                  <a:moveTo>
                    <a:pt x="454" y="1"/>
                  </a:moveTo>
                  <a:cubicBezTo>
                    <a:pt x="210" y="1"/>
                    <a:pt x="0" y="210"/>
                    <a:pt x="0" y="472"/>
                  </a:cubicBezTo>
                  <a:cubicBezTo>
                    <a:pt x="0" y="733"/>
                    <a:pt x="210" y="926"/>
                    <a:pt x="454" y="926"/>
                  </a:cubicBezTo>
                  <a:cubicBezTo>
                    <a:pt x="716" y="926"/>
                    <a:pt x="926" y="733"/>
                    <a:pt x="926" y="472"/>
                  </a:cubicBezTo>
                  <a:cubicBezTo>
                    <a:pt x="926" y="210"/>
                    <a:pt x="716" y="1"/>
                    <a:pt x="4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58"/>
            <p:cNvSpPr/>
            <p:nvPr/>
          </p:nvSpPr>
          <p:spPr>
            <a:xfrm>
              <a:off x="1499513" y="4341200"/>
              <a:ext cx="69350" cy="34475"/>
            </a:xfrm>
            <a:custGeom>
              <a:avLst/>
              <a:gdLst/>
              <a:ahLst/>
              <a:cxnLst/>
              <a:rect l="l" t="t" r="r" b="b"/>
              <a:pathLst>
                <a:path w="2774" h="1379" extrusionOk="0">
                  <a:moveTo>
                    <a:pt x="1378" y="1"/>
                  </a:moveTo>
                  <a:cubicBezTo>
                    <a:pt x="628" y="1"/>
                    <a:pt x="0" y="611"/>
                    <a:pt x="0" y="1378"/>
                  </a:cubicBezTo>
                  <a:lnTo>
                    <a:pt x="2774" y="1378"/>
                  </a:lnTo>
                  <a:cubicBezTo>
                    <a:pt x="2774" y="611"/>
                    <a:pt x="2146" y="1"/>
                    <a:pt x="13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58"/>
            <p:cNvSpPr/>
            <p:nvPr/>
          </p:nvSpPr>
          <p:spPr>
            <a:xfrm>
              <a:off x="1430138" y="4398775"/>
              <a:ext cx="161850" cy="136100"/>
            </a:xfrm>
            <a:custGeom>
              <a:avLst/>
              <a:gdLst/>
              <a:ahLst/>
              <a:cxnLst/>
              <a:rect l="l" t="t" r="r" b="b"/>
              <a:pathLst>
                <a:path w="6474" h="5444" extrusionOk="0">
                  <a:moveTo>
                    <a:pt x="1" y="1"/>
                  </a:moveTo>
                  <a:lnTo>
                    <a:pt x="1" y="5444"/>
                  </a:lnTo>
                  <a:lnTo>
                    <a:pt x="926" y="5444"/>
                  </a:lnTo>
                  <a:lnTo>
                    <a:pt x="926" y="5391"/>
                  </a:lnTo>
                  <a:cubicBezTo>
                    <a:pt x="926" y="4414"/>
                    <a:pt x="1536" y="3576"/>
                    <a:pt x="2392" y="3246"/>
                  </a:cubicBezTo>
                  <a:cubicBezTo>
                    <a:pt x="2059" y="2983"/>
                    <a:pt x="1850" y="2599"/>
                    <a:pt x="1850" y="2164"/>
                  </a:cubicBezTo>
                  <a:cubicBezTo>
                    <a:pt x="1850" y="1396"/>
                    <a:pt x="2478" y="768"/>
                    <a:pt x="3246" y="768"/>
                  </a:cubicBezTo>
                  <a:cubicBezTo>
                    <a:pt x="3997" y="768"/>
                    <a:pt x="4625" y="1396"/>
                    <a:pt x="4625" y="2164"/>
                  </a:cubicBezTo>
                  <a:cubicBezTo>
                    <a:pt x="4625" y="2599"/>
                    <a:pt x="4415" y="2983"/>
                    <a:pt x="4101" y="3246"/>
                  </a:cubicBezTo>
                  <a:cubicBezTo>
                    <a:pt x="4939" y="3576"/>
                    <a:pt x="5549" y="4414"/>
                    <a:pt x="5549" y="5391"/>
                  </a:cubicBezTo>
                  <a:lnTo>
                    <a:pt x="5549" y="5444"/>
                  </a:lnTo>
                  <a:lnTo>
                    <a:pt x="6474" y="5444"/>
                  </a:lnTo>
                  <a:lnTo>
                    <a:pt x="647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58"/>
            <p:cNvSpPr/>
            <p:nvPr/>
          </p:nvSpPr>
          <p:spPr>
            <a:xfrm>
              <a:off x="1499513" y="4441075"/>
              <a:ext cx="23125" cy="23150"/>
            </a:xfrm>
            <a:custGeom>
              <a:avLst/>
              <a:gdLst/>
              <a:ahLst/>
              <a:cxnLst/>
              <a:rect l="l" t="t" r="r" b="b"/>
              <a:pathLst>
                <a:path w="925" h="926" extrusionOk="0">
                  <a:moveTo>
                    <a:pt x="471" y="0"/>
                  </a:moveTo>
                  <a:cubicBezTo>
                    <a:pt x="210" y="0"/>
                    <a:pt x="0" y="210"/>
                    <a:pt x="0" y="472"/>
                  </a:cubicBezTo>
                  <a:cubicBezTo>
                    <a:pt x="0" y="716"/>
                    <a:pt x="210" y="926"/>
                    <a:pt x="471" y="926"/>
                  </a:cubicBezTo>
                  <a:cubicBezTo>
                    <a:pt x="715" y="926"/>
                    <a:pt x="924" y="716"/>
                    <a:pt x="924" y="472"/>
                  </a:cubicBezTo>
                  <a:cubicBezTo>
                    <a:pt x="924" y="210"/>
                    <a:pt x="715" y="0"/>
                    <a:pt x="4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58"/>
            <p:cNvSpPr/>
            <p:nvPr/>
          </p:nvSpPr>
          <p:spPr>
            <a:xfrm>
              <a:off x="1615063" y="4398775"/>
              <a:ext cx="161400" cy="136100"/>
            </a:xfrm>
            <a:custGeom>
              <a:avLst/>
              <a:gdLst/>
              <a:ahLst/>
              <a:cxnLst/>
              <a:rect l="l" t="t" r="r" b="b"/>
              <a:pathLst>
                <a:path w="6456" h="5444" extrusionOk="0">
                  <a:moveTo>
                    <a:pt x="1" y="1"/>
                  </a:moveTo>
                  <a:lnTo>
                    <a:pt x="1" y="5444"/>
                  </a:lnTo>
                  <a:lnTo>
                    <a:pt x="926" y="5444"/>
                  </a:lnTo>
                  <a:lnTo>
                    <a:pt x="926" y="5391"/>
                  </a:lnTo>
                  <a:cubicBezTo>
                    <a:pt x="926" y="4414"/>
                    <a:pt x="1519" y="3576"/>
                    <a:pt x="2374" y="3246"/>
                  </a:cubicBezTo>
                  <a:cubicBezTo>
                    <a:pt x="2043" y="2983"/>
                    <a:pt x="1850" y="2599"/>
                    <a:pt x="1850" y="2164"/>
                  </a:cubicBezTo>
                  <a:cubicBezTo>
                    <a:pt x="1850" y="1396"/>
                    <a:pt x="2461" y="768"/>
                    <a:pt x="3229" y="768"/>
                  </a:cubicBezTo>
                  <a:cubicBezTo>
                    <a:pt x="3997" y="768"/>
                    <a:pt x="4607" y="1396"/>
                    <a:pt x="4607" y="2164"/>
                  </a:cubicBezTo>
                  <a:cubicBezTo>
                    <a:pt x="4607" y="2599"/>
                    <a:pt x="4397" y="2983"/>
                    <a:pt x="4083" y="3246"/>
                  </a:cubicBezTo>
                  <a:cubicBezTo>
                    <a:pt x="4939" y="3576"/>
                    <a:pt x="5532" y="4414"/>
                    <a:pt x="5532" y="5391"/>
                  </a:cubicBezTo>
                  <a:lnTo>
                    <a:pt x="5532" y="5444"/>
                  </a:lnTo>
                  <a:lnTo>
                    <a:pt x="6456" y="5444"/>
                  </a:lnTo>
                  <a:lnTo>
                    <a:pt x="64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58"/>
            <p:cNvSpPr/>
            <p:nvPr/>
          </p:nvSpPr>
          <p:spPr>
            <a:xfrm>
              <a:off x="1684438" y="4441075"/>
              <a:ext cx="22700" cy="23150"/>
            </a:xfrm>
            <a:custGeom>
              <a:avLst/>
              <a:gdLst/>
              <a:ahLst/>
              <a:cxnLst/>
              <a:rect l="l" t="t" r="r" b="b"/>
              <a:pathLst>
                <a:path w="908" h="926" extrusionOk="0">
                  <a:moveTo>
                    <a:pt x="454" y="0"/>
                  </a:moveTo>
                  <a:cubicBezTo>
                    <a:pt x="192" y="0"/>
                    <a:pt x="1" y="210"/>
                    <a:pt x="1" y="472"/>
                  </a:cubicBezTo>
                  <a:cubicBezTo>
                    <a:pt x="1" y="716"/>
                    <a:pt x="192" y="926"/>
                    <a:pt x="454" y="926"/>
                  </a:cubicBezTo>
                  <a:cubicBezTo>
                    <a:pt x="715" y="926"/>
                    <a:pt x="908" y="716"/>
                    <a:pt x="908" y="472"/>
                  </a:cubicBezTo>
                  <a:cubicBezTo>
                    <a:pt x="908" y="210"/>
                    <a:pt x="715" y="0"/>
                    <a:pt x="4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58"/>
            <p:cNvSpPr/>
            <p:nvPr/>
          </p:nvSpPr>
          <p:spPr>
            <a:xfrm>
              <a:off x="1661313" y="4498650"/>
              <a:ext cx="68925" cy="36225"/>
            </a:xfrm>
            <a:custGeom>
              <a:avLst/>
              <a:gdLst/>
              <a:ahLst/>
              <a:cxnLst/>
              <a:rect l="l" t="t" r="r" b="b"/>
              <a:pathLst>
                <a:path w="2757" h="1449" extrusionOk="0">
                  <a:moveTo>
                    <a:pt x="1379" y="0"/>
                  </a:moveTo>
                  <a:cubicBezTo>
                    <a:pt x="611" y="0"/>
                    <a:pt x="0" y="628"/>
                    <a:pt x="0" y="1396"/>
                  </a:cubicBezTo>
                  <a:lnTo>
                    <a:pt x="0" y="1449"/>
                  </a:lnTo>
                  <a:lnTo>
                    <a:pt x="2757" y="1449"/>
                  </a:lnTo>
                  <a:lnTo>
                    <a:pt x="2757" y="1396"/>
                  </a:lnTo>
                  <a:cubicBezTo>
                    <a:pt x="2757" y="628"/>
                    <a:pt x="2147" y="0"/>
                    <a:pt x="13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58"/>
            <p:cNvSpPr/>
            <p:nvPr/>
          </p:nvSpPr>
          <p:spPr>
            <a:xfrm>
              <a:off x="1622513" y="4209475"/>
              <a:ext cx="177975" cy="119950"/>
            </a:xfrm>
            <a:custGeom>
              <a:avLst/>
              <a:gdLst/>
              <a:ahLst/>
              <a:cxnLst/>
              <a:rect l="l" t="t" r="r" b="b"/>
              <a:pathLst>
                <a:path w="7119" h="4798" extrusionOk="0">
                  <a:moveTo>
                    <a:pt x="628" y="1"/>
                  </a:moveTo>
                  <a:lnTo>
                    <a:pt x="628" y="2704"/>
                  </a:lnTo>
                  <a:cubicBezTo>
                    <a:pt x="628" y="2862"/>
                    <a:pt x="558" y="2984"/>
                    <a:pt x="436" y="3072"/>
                  </a:cubicBezTo>
                  <a:lnTo>
                    <a:pt x="0" y="3402"/>
                  </a:lnTo>
                  <a:lnTo>
                    <a:pt x="436" y="3716"/>
                  </a:lnTo>
                  <a:cubicBezTo>
                    <a:pt x="558" y="3804"/>
                    <a:pt x="628" y="3944"/>
                    <a:pt x="628" y="4100"/>
                  </a:cubicBezTo>
                  <a:lnTo>
                    <a:pt x="628" y="4798"/>
                  </a:lnTo>
                  <a:lnTo>
                    <a:pt x="7118" y="4798"/>
                  </a:lnTo>
                  <a:lnTo>
                    <a:pt x="711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81" name="Google Shape;1681;p58"/>
          <p:cNvGrpSpPr/>
          <p:nvPr/>
        </p:nvGrpSpPr>
        <p:grpSpPr>
          <a:xfrm>
            <a:off x="2329413" y="3850497"/>
            <a:ext cx="354160" cy="353779"/>
            <a:chOff x="2075238" y="4209475"/>
            <a:chExt cx="394300" cy="393875"/>
          </a:xfrm>
        </p:grpSpPr>
        <p:sp>
          <p:nvSpPr>
            <p:cNvPr id="1682" name="Google Shape;1682;p58"/>
            <p:cNvSpPr/>
            <p:nvPr/>
          </p:nvSpPr>
          <p:spPr>
            <a:xfrm>
              <a:off x="2138913" y="4338125"/>
              <a:ext cx="103825" cy="103850"/>
            </a:xfrm>
            <a:custGeom>
              <a:avLst/>
              <a:gdLst/>
              <a:ahLst/>
              <a:cxnLst/>
              <a:rect l="l" t="t" r="r" b="b"/>
              <a:pathLst>
                <a:path w="4153" h="4154" extrusionOk="0">
                  <a:moveTo>
                    <a:pt x="2076" y="1"/>
                  </a:moveTo>
                  <a:cubicBezTo>
                    <a:pt x="924" y="1"/>
                    <a:pt x="0" y="926"/>
                    <a:pt x="0" y="2078"/>
                  </a:cubicBezTo>
                  <a:cubicBezTo>
                    <a:pt x="0" y="3211"/>
                    <a:pt x="924" y="4153"/>
                    <a:pt x="2076" y="4153"/>
                  </a:cubicBezTo>
                  <a:cubicBezTo>
                    <a:pt x="3227" y="4153"/>
                    <a:pt x="4153" y="3211"/>
                    <a:pt x="4153" y="2078"/>
                  </a:cubicBezTo>
                  <a:cubicBezTo>
                    <a:pt x="4153" y="926"/>
                    <a:pt x="3227" y="1"/>
                    <a:pt x="20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58"/>
            <p:cNvSpPr/>
            <p:nvPr/>
          </p:nvSpPr>
          <p:spPr>
            <a:xfrm>
              <a:off x="2075238" y="4441950"/>
              <a:ext cx="231175" cy="161400"/>
            </a:xfrm>
            <a:custGeom>
              <a:avLst/>
              <a:gdLst/>
              <a:ahLst/>
              <a:cxnLst/>
              <a:rect l="l" t="t" r="r" b="b"/>
              <a:pathLst>
                <a:path w="9247" h="6456" extrusionOk="0">
                  <a:moveTo>
                    <a:pt x="5739" y="1815"/>
                  </a:moveTo>
                  <a:cubicBezTo>
                    <a:pt x="5984" y="1815"/>
                    <a:pt x="6193" y="2024"/>
                    <a:pt x="6193" y="2268"/>
                  </a:cubicBezTo>
                  <a:lnTo>
                    <a:pt x="6193" y="2740"/>
                  </a:lnTo>
                  <a:lnTo>
                    <a:pt x="6647" y="2740"/>
                  </a:lnTo>
                  <a:cubicBezTo>
                    <a:pt x="6909" y="2740"/>
                    <a:pt x="7118" y="2949"/>
                    <a:pt x="7118" y="3193"/>
                  </a:cubicBezTo>
                  <a:cubicBezTo>
                    <a:pt x="7118" y="3454"/>
                    <a:pt x="6909" y="3664"/>
                    <a:pt x="6647" y="3664"/>
                  </a:cubicBezTo>
                  <a:lnTo>
                    <a:pt x="6193" y="3664"/>
                  </a:lnTo>
                  <a:lnTo>
                    <a:pt x="6193" y="4117"/>
                  </a:lnTo>
                  <a:cubicBezTo>
                    <a:pt x="6193" y="4380"/>
                    <a:pt x="5984" y="4589"/>
                    <a:pt x="5739" y="4589"/>
                  </a:cubicBezTo>
                  <a:cubicBezTo>
                    <a:pt x="5478" y="4589"/>
                    <a:pt x="5269" y="4380"/>
                    <a:pt x="5269" y="4117"/>
                  </a:cubicBezTo>
                  <a:lnTo>
                    <a:pt x="5269" y="3664"/>
                  </a:lnTo>
                  <a:lnTo>
                    <a:pt x="4815" y="3664"/>
                  </a:lnTo>
                  <a:cubicBezTo>
                    <a:pt x="4553" y="3664"/>
                    <a:pt x="4344" y="3454"/>
                    <a:pt x="4344" y="3193"/>
                  </a:cubicBezTo>
                  <a:cubicBezTo>
                    <a:pt x="4344" y="2949"/>
                    <a:pt x="4553" y="2740"/>
                    <a:pt x="4815" y="2740"/>
                  </a:cubicBezTo>
                  <a:lnTo>
                    <a:pt x="5269" y="2740"/>
                  </a:lnTo>
                  <a:lnTo>
                    <a:pt x="5269" y="2268"/>
                  </a:lnTo>
                  <a:cubicBezTo>
                    <a:pt x="5269" y="2024"/>
                    <a:pt x="5478" y="1815"/>
                    <a:pt x="5739" y="1815"/>
                  </a:cubicBezTo>
                  <a:close/>
                  <a:moveTo>
                    <a:pt x="4623" y="0"/>
                  </a:moveTo>
                  <a:cubicBezTo>
                    <a:pt x="2076" y="0"/>
                    <a:pt x="0" y="2077"/>
                    <a:pt x="0" y="4624"/>
                  </a:cubicBezTo>
                  <a:lnTo>
                    <a:pt x="0" y="6002"/>
                  </a:lnTo>
                  <a:cubicBezTo>
                    <a:pt x="0" y="6264"/>
                    <a:pt x="210" y="6455"/>
                    <a:pt x="471" y="6455"/>
                  </a:cubicBezTo>
                  <a:lnTo>
                    <a:pt x="8775" y="6455"/>
                  </a:lnTo>
                  <a:cubicBezTo>
                    <a:pt x="9037" y="6455"/>
                    <a:pt x="9247" y="6264"/>
                    <a:pt x="9247" y="6002"/>
                  </a:cubicBezTo>
                  <a:lnTo>
                    <a:pt x="9247" y="4624"/>
                  </a:lnTo>
                  <a:cubicBezTo>
                    <a:pt x="9247" y="2077"/>
                    <a:pt x="7170" y="0"/>
                    <a:pt x="46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58"/>
            <p:cNvSpPr/>
            <p:nvPr/>
          </p:nvSpPr>
          <p:spPr>
            <a:xfrm>
              <a:off x="2261463" y="4209475"/>
              <a:ext cx="208075" cy="196275"/>
            </a:xfrm>
            <a:custGeom>
              <a:avLst/>
              <a:gdLst/>
              <a:ahLst/>
              <a:cxnLst/>
              <a:rect l="l" t="t" r="r" b="b"/>
              <a:pathLst>
                <a:path w="8323" h="7851" extrusionOk="0">
                  <a:moveTo>
                    <a:pt x="5985" y="1885"/>
                  </a:moveTo>
                  <a:cubicBezTo>
                    <a:pt x="6229" y="1885"/>
                    <a:pt x="6439" y="2095"/>
                    <a:pt x="6439" y="2339"/>
                  </a:cubicBezTo>
                  <a:cubicBezTo>
                    <a:pt x="6439" y="2600"/>
                    <a:pt x="6229" y="2809"/>
                    <a:pt x="5985" y="2809"/>
                  </a:cubicBezTo>
                  <a:lnTo>
                    <a:pt x="2286" y="2809"/>
                  </a:lnTo>
                  <a:cubicBezTo>
                    <a:pt x="2024" y="2809"/>
                    <a:pt x="1833" y="2600"/>
                    <a:pt x="1833" y="2339"/>
                  </a:cubicBezTo>
                  <a:cubicBezTo>
                    <a:pt x="1833" y="2095"/>
                    <a:pt x="2024" y="1885"/>
                    <a:pt x="2286" y="1885"/>
                  </a:cubicBezTo>
                  <a:close/>
                  <a:moveTo>
                    <a:pt x="5985" y="3734"/>
                  </a:moveTo>
                  <a:cubicBezTo>
                    <a:pt x="6229" y="3734"/>
                    <a:pt x="6439" y="3926"/>
                    <a:pt x="6439" y="4188"/>
                  </a:cubicBezTo>
                  <a:cubicBezTo>
                    <a:pt x="6439" y="4449"/>
                    <a:pt x="6229" y="4642"/>
                    <a:pt x="5985" y="4642"/>
                  </a:cubicBezTo>
                  <a:lnTo>
                    <a:pt x="2286" y="4642"/>
                  </a:lnTo>
                  <a:cubicBezTo>
                    <a:pt x="2024" y="4642"/>
                    <a:pt x="1833" y="4449"/>
                    <a:pt x="1833" y="4188"/>
                  </a:cubicBezTo>
                  <a:cubicBezTo>
                    <a:pt x="1833" y="3926"/>
                    <a:pt x="2024" y="3734"/>
                    <a:pt x="2286" y="3734"/>
                  </a:cubicBezTo>
                  <a:close/>
                  <a:moveTo>
                    <a:pt x="472" y="1"/>
                  </a:moveTo>
                  <a:cubicBezTo>
                    <a:pt x="210" y="1"/>
                    <a:pt x="0" y="210"/>
                    <a:pt x="0" y="471"/>
                  </a:cubicBezTo>
                  <a:lnTo>
                    <a:pt x="0" y="7380"/>
                  </a:lnTo>
                  <a:cubicBezTo>
                    <a:pt x="0" y="7663"/>
                    <a:pt x="232" y="7851"/>
                    <a:pt x="469" y="7851"/>
                  </a:cubicBezTo>
                  <a:cubicBezTo>
                    <a:pt x="582" y="7851"/>
                    <a:pt x="696" y="7808"/>
                    <a:pt x="786" y="7712"/>
                  </a:cubicBezTo>
                  <a:lnTo>
                    <a:pt x="2042" y="6473"/>
                  </a:lnTo>
                  <a:lnTo>
                    <a:pt x="7851" y="6473"/>
                  </a:lnTo>
                  <a:cubicBezTo>
                    <a:pt x="8113" y="6473"/>
                    <a:pt x="8323" y="6263"/>
                    <a:pt x="8323" y="6002"/>
                  </a:cubicBezTo>
                  <a:lnTo>
                    <a:pt x="8323" y="471"/>
                  </a:lnTo>
                  <a:cubicBezTo>
                    <a:pt x="8323" y="210"/>
                    <a:pt x="8113" y="1"/>
                    <a:pt x="78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85" name="Google Shape;1685;p58"/>
          <p:cNvGrpSpPr/>
          <p:nvPr/>
        </p:nvGrpSpPr>
        <p:grpSpPr>
          <a:xfrm>
            <a:off x="2919777" y="3850497"/>
            <a:ext cx="353779" cy="353913"/>
            <a:chOff x="2732513" y="4209475"/>
            <a:chExt cx="393875" cy="394025"/>
          </a:xfrm>
        </p:grpSpPr>
        <p:sp>
          <p:nvSpPr>
            <p:cNvPr id="1686" name="Google Shape;1686;p58"/>
            <p:cNvSpPr/>
            <p:nvPr/>
          </p:nvSpPr>
          <p:spPr>
            <a:xfrm>
              <a:off x="2732513" y="4316325"/>
              <a:ext cx="393875" cy="287175"/>
            </a:xfrm>
            <a:custGeom>
              <a:avLst/>
              <a:gdLst/>
              <a:ahLst/>
              <a:cxnLst/>
              <a:rect l="l" t="t" r="r" b="b"/>
              <a:pathLst>
                <a:path w="15755" h="11487" extrusionOk="0">
                  <a:moveTo>
                    <a:pt x="2791" y="1"/>
                  </a:moveTo>
                  <a:cubicBezTo>
                    <a:pt x="1135" y="821"/>
                    <a:pt x="0" y="2548"/>
                    <a:pt x="0" y="4537"/>
                  </a:cubicBezTo>
                  <a:cubicBezTo>
                    <a:pt x="0" y="6788"/>
                    <a:pt x="1500" y="8777"/>
                    <a:pt x="3664" y="9405"/>
                  </a:cubicBezTo>
                  <a:lnTo>
                    <a:pt x="3664" y="11027"/>
                  </a:lnTo>
                  <a:cubicBezTo>
                    <a:pt x="3664" y="11302"/>
                    <a:pt x="3892" y="11486"/>
                    <a:pt x="4132" y="11486"/>
                  </a:cubicBezTo>
                  <a:cubicBezTo>
                    <a:pt x="4243" y="11486"/>
                    <a:pt x="4356" y="11447"/>
                    <a:pt x="4450" y="11359"/>
                  </a:cubicBezTo>
                  <a:lnTo>
                    <a:pt x="6194" y="9614"/>
                  </a:lnTo>
                  <a:lnTo>
                    <a:pt x="10677" y="9614"/>
                  </a:lnTo>
                  <a:cubicBezTo>
                    <a:pt x="13487" y="9614"/>
                    <a:pt x="15755" y="7328"/>
                    <a:pt x="15755" y="4537"/>
                  </a:cubicBezTo>
                  <a:cubicBezTo>
                    <a:pt x="15755" y="2548"/>
                    <a:pt x="14620" y="821"/>
                    <a:pt x="12963" y="1"/>
                  </a:cubicBezTo>
                  <a:lnTo>
                    <a:pt x="12963" y="6369"/>
                  </a:lnTo>
                  <a:cubicBezTo>
                    <a:pt x="12963" y="7137"/>
                    <a:pt x="12335" y="7765"/>
                    <a:pt x="11568" y="7765"/>
                  </a:cubicBezTo>
                  <a:lnTo>
                    <a:pt x="4187" y="7765"/>
                  </a:lnTo>
                  <a:cubicBezTo>
                    <a:pt x="3420" y="7765"/>
                    <a:pt x="2791" y="7137"/>
                    <a:pt x="2791" y="6369"/>
                  </a:cubicBezTo>
                  <a:lnTo>
                    <a:pt x="279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58"/>
            <p:cNvSpPr/>
            <p:nvPr/>
          </p:nvSpPr>
          <p:spPr>
            <a:xfrm>
              <a:off x="2964113" y="4216475"/>
              <a:ext cx="62375" cy="63250"/>
            </a:xfrm>
            <a:custGeom>
              <a:avLst/>
              <a:gdLst/>
              <a:ahLst/>
              <a:cxnLst/>
              <a:rect l="l" t="t" r="r" b="b"/>
              <a:pathLst>
                <a:path w="2495" h="2530" extrusionOk="0">
                  <a:moveTo>
                    <a:pt x="1" y="0"/>
                  </a:moveTo>
                  <a:lnTo>
                    <a:pt x="1" y="2529"/>
                  </a:lnTo>
                  <a:lnTo>
                    <a:pt x="2495" y="2529"/>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58"/>
            <p:cNvSpPr/>
            <p:nvPr/>
          </p:nvSpPr>
          <p:spPr>
            <a:xfrm>
              <a:off x="2825413" y="4209475"/>
              <a:ext cx="208050" cy="277850"/>
            </a:xfrm>
            <a:custGeom>
              <a:avLst/>
              <a:gdLst/>
              <a:ahLst/>
              <a:cxnLst/>
              <a:rect l="l" t="t" r="r" b="b"/>
              <a:pathLst>
                <a:path w="8322" h="11114" extrusionOk="0">
                  <a:moveTo>
                    <a:pt x="6002" y="5112"/>
                  </a:moveTo>
                  <a:cubicBezTo>
                    <a:pt x="6263" y="5112"/>
                    <a:pt x="6473" y="5321"/>
                    <a:pt x="6473" y="5566"/>
                  </a:cubicBezTo>
                  <a:cubicBezTo>
                    <a:pt x="6473" y="5828"/>
                    <a:pt x="6263" y="6037"/>
                    <a:pt x="6002" y="6037"/>
                  </a:cubicBezTo>
                  <a:lnTo>
                    <a:pt x="2320" y="6037"/>
                  </a:lnTo>
                  <a:cubicBezTo>
                    <a:pt x="2059" y="6037"/>
                    <a:pt x="1850" y="5828"/>
                    <a:pt x="1850" y="5566"/>
                  </a:cubicBezTo>
                  <a:cubicBezTo>
                    <a:pt x="1850" y="5321"/>
                    <a:pt x="2059" y="5112"/>
                    <a:pt x="2320" y="5112"/>
                  </a:cubicBezTo>
                  <a:close/>
                  <a:moveTo>
                    <a:pt x="6002" y="6961"/>
                  </a:moveTo>
                  <a:cubicBezTo>
                    <a:pt x="6263" y="6961"/>
                    <a:pt x="6473" y="7171"/>
                    <a:pt x="6473" y="7415"/>
                  </a:cubicBezTo>
                  <a:cubicBezTo>
                    <a:pt x="6473" y="7677"/>
                    <a:pt x="6263" y="7887"/>
                    <a:pt x="6002" y="7887"/>
                  </a:cubicBezTo>
                  <a:lnTo>
                    <a:pt x="2320" y="7887"/>
                  </a:lnTo>
                  <a:cubicBezTo>
                    <a:pt x="2059" y="7887"/>
                    <a:pt x="1850" y="7677"/>
                    <a:pt x="1850" y="7415"/>
                  </a:cubicBezTo>
                  <a:cubicBezTo>
                    <a:pt x="1850" y="7171"/>
                    <a:pt x="2059" y="6961"/>
                    <a:pt x="2320" y="6961"/>
                  </a:cubicBezTo>
                  <a:close/>
                  <a:moveTo>
                    <a:pt x="6002" y="8811"/>
                  </a:moveTo>
                  <a:cubicBezTo>
                    <a:pt x="6263" y="8811"/>
                    <a:pt x="6473" y="9003"/>
                    <a:pt x="6473" y="9264"/>
                  </a:cubicBezTo>
                  <a:cubicBezTo>
                    <a:pt x="6473" y="9527"/>
                    <a:pt x="6263" y="9736"/>
                    <a:pt x="6002" y="9736"/>
                  </a:cubicBezTo>
                  <a:lnTo>
                    <a:pt x="2320" y="9736"/>
                  </a:lnTo>
                  <a:cubicBezTo>
                    <a:pt x="2059" y="9736"/>
                    <a:pt x="1850" y="9527"/>
                    <a:pt x="1850" y="9264"/>
                  </a:cubicBezTo>
                  <a:cubicBezTo>
                    <a:pt x="1850" y="9003"/>
                    <a:pt x="2059" y="8811"/>
                    <a:pt x="2320" y="8811"/>
                  </a:cubicBezTo>
                  <a:close/>
                  <a:moveTo>
                    <a:pt x="471" y="1"/>
                  </a:moveTo>
                  <a:cubicBezTo>
                    <a:pt x="210" y="1"/>
                    <a:pt x="1" y="210"/>
                    <a:pt x="1" y="471"/>
                  </a:cubicBezTo>
                  <a:lnTo>
                    <a:pt x="1" y="10643"/>
                  </a:lnTo>
                  <a:cubicBezTo>
                    <a:pt x="1" y="10904"/>
                    <a:pt x="210" y="11114"/>
                    <a:pt x="471" y="11114"/>
                  </a:cubicBezTo>
                  <a:lnTo>
                    <a:pt x="7852" y="11114"/>
                  </a:lnTo>
                  <a:cubicBezTo>
                    <a:pt x="8113" y="11114"/>
                    <a:pt x="8322" y="10904"/>
                    <a:pt x="8322" y="10643"/>
                  </a:cubicBezTo>
                  <a:lnTo>
                    <a:pt x="8322" y="3734"/>
                  </a:lnTo>
                  <a:lnTo>
                    <a:pt x="5077" y="3734"/>
                  </a:lnTo>
                  <a:cubicBezTo>
                    <a:pt x="4833" y="3734"/>
                    <a:pt x="4623" y="3525"/>
                    <a:pt x="4623" y="3263"/>
                  </a:cubicBezTo>
                  <a:lnTo>
                    <a:pt x="462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89" name="Google Shape;1689;p58"/>
          <p:cNvGrpSpPr/>
          <p:nvPr/>
        </p:nvGrpSpPr>
        <p:grpSpPr>
          <a:xfrm>
            <a:off x="3501541" y="3850497"/>
            <a:ext cx="362379" cy="353891"/>
            <a:chOff x="3380213" y="4209475"/>
            <a:chExt cx="403450" cy="394000"/>
          </a:xfrm>
        </p:grpSpPr>
        <p:sp>
          <p:nvSpPr>
            <p:cNvPr id="1690" name="Google Shape;1690;p58"/>
            <p:cNvSpPr/>
            <p:nvPr/>
          </p:nvSpPr>
          <p:spPr>
            <a:xfrm>
              <a:off x="3380213" y="4266625"/>
              <a:ext cx="338900" cy="336850"/>
            </a:xfrm>
            <a:custGeom>
              <a:avLst/>
              <a:gdLst/>
              <a:ahLst/>
              <a:cxnLst/>
              <a:rect l="l" t="t" r="r" b="b"/>
              <a:pathLst>
                <a:path w="13556" h="13474" extrusionOk="0">
                  <a:moveTo>
                    <a:pt x="3399" y="0"/>
                  </a:moveTo>
                  <a:cubicBezTo>
                    <a:pt x="3221" y="0"/>
                    <a:pt x="3041" y="51"/>
                    <a:pt x="2878" y="157"/>
                  </a:cubicBezTo>
                  <a:lnTo>
                    <a:pt x="1431" y="1134"/>
                  </a:lnTo>
                  <a:cubicBezTo>
                    <a:pt x="0" y="2093"/>
                    <a:pt x="245" y="4082"/>
                    <a:pt x="889" y="5687"/>
                  </a:cubicBezTo>
                  <a:cubicBezTo>
                    <a:pt x="2024" y="8479"/>
                    <a:pt x="4850" y="11497"/>
                    <a:pt x="7589" y="12805"/>
                  </a:cubicBezTo>
                  <a:cubicBezTo>
                    <a:pt x="8384" y="13190"/>
                    <a:pt x="9290" y="13473"/>
                    <a:pt x="10124" y="13473"/>
                  </a:cubicBezTo>
                  <a:cubicBezTo>
                    <a:pt x="10919" y="13473"/>
                    <a:pt x="11649" y="13216"/>
                    <a:pt x="12160" y="12544"/>
                  </a:cubicBezTo>
                  <a:lnTo>
                    <a:pt x="13225" y="11149"/>
                  </a:lnTo>
                  <a:cubicBezTo>
                    <a:pt x="13555" y="10730"/>
                    <a:pt x="13451" y="10137"/>
                    <a:pt x="13015" y="9823"/>
                  </a:cubicBezTo>
                  <a:lnTo>
                    <a:pt x="10276" y="7973"/>
                  </a:lnTo>
                  <a:cubicBezTo>
                    <a:pt x="10119" y="7871"/>
                    <a:pt x="9941" y="7822"/>
                    <a:pt x="9765" y="7822"/>
                  </a:cubicBezTo>
                  <a:cubicBezTo>
                    <a:pt x="9490" y="7822"/>
                    <a:pt x="9218" y="7942"/>
                    <a:pt x="9038" y="8165"/>
                  </a:cubicBezTo>
                  <a:lnTo>
                    <a:pt x="8356" y="9055"/>
                  </a:lnTo>
                  <a:cubicBezTo>
                    <a:pt x="8208" y="9249"/>
                    <a:pt x="7977" y="9353"/>
                    <a:pt x="7742" y="9353"/>
                  </a:cubicBezTo>
                  <a:cubicBezTo>
                    <a:pt x="7619" y="9353"/>
                    <a:pt x="7494" y="9325"/>
                    <a:pt x="7379" y="9264"/>
                  </a:cubicBezTo>
                  <a:cubicBezTo>
                    <a:pt x="6193" y="8618"/>
                    <a:pt x="4990" y="7345"/>
                    <a:pt x="4414" y="6106"/>
                  </a:cubicBezTo>
                  <a:cubicBezTo>
                    <a:pt x="4257" y="5757"/>
                    <a:pt x="4379" y="5356"/>
                    <a:pt x="4693" y="5147"/>
                  </a:cubicBezTo>
                  <a:lnTo>
                    <a:pt x="5600" y="4519"/>
                  </a:lnTo>
                  <a:cubicBezTo>
                    <a:pt x="6002" y="4257"/>
                    <a:pt x="6123" y="3716"/>
                    <a:pt x="5879" y="3298"/>
                  </a:cubicBezTo>
                  <a:lnTo>
                    <a:pt x="4204" y="453"/>
                  </a:lnTo>
                  <a:cubicBezTo>
                    <a:pt x="4025" y="162"/>
                    <a:pt x="3717" y="0"/>
                    <a:pt x="33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58"/>
            <p:cNvSpPr/>
            <p:nvPr/>
          </p:nvSpPr>
          <p:spPr>
            <a:xfrm>
              <a:off x="3537238" y="4209475"/>
              <a:ext cx="246425" cy="230850"/>
            </a:xfrm>
            <a:custGeom>
              <a:avLst/>
              <a:gdLst/>
              <a:ahLst/>
              <a:cxnLst/>
              <a:rect l="l" t="t" r="r" b="b"/>
              <a:pathLst>
                <a:path w="9857" h="9234" extrusionOk="0">
                  <a:moveTo>
                    <a:pt x="7048" y="2339"/>
                  </a:moveTo>
                  <a:cubicBezTo>
                    <a:pt x="7309" y="2339"/>
                    <a:pt x="7519" y="2548"/>
                    <a:pt x="7519" y="2809"/>
                  </a:cubicBezTo>
                  <a:cubicBezTo>
                    <a:pt x="7519" y="3053"/>
                    <a:pt x="7309" y="3263"/>
                    <a:pt x="7048" y="3263"/>
                  </a:cubicBezTo>
                  <a:lnTo>
                    <a:pt x="2896" y="3263"/>
                  </a:lnTo>
                  <a:cubicBezTo>
                    <a:pt x="2634" y="3263"/>
                    <a:pt x="2424" y="3053"/>
                    <a:pt x="2424" y="2809"/>
                  </a:cubicBezTo>
                  <a:cubicBezTo>
                    <a:pt x="2424" y="2548"/>
                    <a:pt x="2634" y="2339"/>
                    <a:pt x="2896" y="2339"/>
                  </a:cubicBezTo>
                  <a:close/>
                  <a:moveTo>
                    <a:pt x="5669" y="4188"/>
                  </a:moveTo>
                  <a:cubicBezTo>
                    <a:pt x="5914" y="4188"/>
                    <a:pt x="6123" y="4397"/>
                    <a:pt x="6123" y="4642"/>
                  </a:cubicBezTo>
                  <a:cubicBezTo>
                    <a:pt x="6123" y="4903"/>
                    <a:pt x="5914" y="5112"/>
                    <a:pt x="5669" y="5112"/>
                  </a:cubicBezTo>
                  <a:lnTo>
                    <a:pt x="2896" y="5112"/>
                  </a:lnTo>
                  <a:cubicBezTo>
                    <a:pt x="2634" y="5112"/>
                    <a:pt x="2424" y="4903"/>
                    <a:pt x="2424" y="4642"/>
                  </a:cubicBezTo>
                  <a:cubicBezTo>
                    <a:pt x="2424" y="4397"/>
                    <a:pt x="2634" y="4188"/>
                    <a:pt x="2896" y="4188"/>
                  </a:cubicBezTo>
                  <a:close/>
                  <a:moveTo>
                    <a:pt x="3699" y="1"/>
                  </a:moveTo>
                  <a:cubicBezTo>
                    <a:pt x="1657" y="1"/>
                    <a:pt x="0" y="1658"/>
                    <a:pt x="0" y="3700"/>
                  </a:cubicBezTo>
                  <a:cubicBezTo>
                    <a:pt x="0" y="5723"/>
                    <a:pt x="1640" y="7380"/>
                    <a:pt x="3664" y="7380"/>
                  </a:cubicBezTo>
                  <a:lnTo>
                    <a:pt x="3664" y="8776"/>
                  </a:lnTo>
                  <a:cubicBezTo>
                    <a:pt x="3664" y="9055"/>
                    <a:pt x="3888" y="9234"/>
                    <a:pt x="4126" y="9234"/>
                  </a:cubicBezTo>
                  <a:cubicBezTo>
                    <a:pt x="4245" y="9234"/>
                    <a:pt x="4367" y="9189"/>
                    <a:pt x="4466" y="9090"/>
                  </a:cubicBezTo>
                  <a:lnTo>
                    <a:pt x="6141" y="7380"/>
                  </a:lnTo>
                  <a:lnTo>
                    <a:pt x="6158" y="7380"/>
                  </a:lnTo>
                  <a:cubicBezTo>
                    <a:pt x="8200" y="7380"/>
                    <a:pt x="9856" y="5740"/>
                    <a:pt x="9856" y="3700"/>
                  </a:cubicBezTo>
                  <a:cubicBezTo>
                    <a:pt x="9856" y="1658"/>
                    <a:pt x="8200" y="1"/>
                    <a:pt x="61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2" name="Google Shape;1692;p58"/>
          <p:cNvGrpSpPr/>
          <p:nvPr/>
        </p:nvGrpSpPr>
        <p:grpSpPr>
          <a:xfrm>
            <a:off x="4100147" y="3881440"/>
            <a:ext cx="353756" cy="292005"/>
            <a:chOff x="4046663" y="4243925"/>
            <a:chExt cx="393850" cy="325100"/>
          </a:xfrm>
        </p:grpSpPr>
        <p:sp>
          <p:nvSpPr>
            <p:cNvPr id="1693" name="Google Shape;1693;p58"/>
            <p:cNvSpPr/>
            <p:nvPr/>
          </p:nvSpPr>
          <p:spPr>
            <a:xfrm>
              <a:off x="4185363" y="4317650"/>
              <a:ext cx="116450" cy="122575"/>
            </a:xfrm>
            <a:custGeom>
              <a:avLst/>
              <a:gdLst/>
              <a:ahLst/>
              <a:cxnLst/>
              <a:rect l="l" t="t" r="r" b="b"/>
              <a:pathLst>
                <a:path w="4658" h="4903" extrusionOk="0">
                  <a:moveTo>
                    <a:pt x="2338" y="1064"/>
                  </a:moveTo>
                  <a:cubicBezTo>
                    <a:pt x="3087" y="1064"/>
                    <a:pt x="3715" y="1692"/>
                    <a:pt x="3715" y="2460"/>
                  </a:cubicBezTo>
                  <a:cubicBezTo>
                    <a:pt x="3715" y="3227"/>
                    <a:pt x="3087" y="3856"/>
                    <a:pt x="2338" y="3856"/>
                  </a:cubicBezTo>
                  <a:cubicBezTo>
                    <a:pt x="1570" y="3856"/>
                    <a:pt x="942" y="3227"/>
                    <a:pt x="942" y="2460"/>
                  </a:cubicBezTo>
                  <a:cubicBezTo>
                    <a:pt x="942" y="1692"/>
                    <a:pt x="1570" y="1064"/>
                    <a:pt x="2338" y="1064"/>
                  </a:cubicBezTo>
                  <a:close/>
                  <a:moveTo>
                    <a:pt x="1901" y="1"/>
                  </a:moveTo>
                  <a:lnTo>
                    <a:pt x="1761" y="524"/>
                  </a:lnTo>
                  <a:cubicBezTo>
                    <a:pt x="1727" y="629"/>
                    <a:pt x="1657" y="733"/>
                    <a:pt x="1552" y="785"/>
                  </a:cubicBezTo>
                  <a:lnTo>
                    <a:pt x="1273" y="943"/>
                  </a:lnTo>
                  <a:cubicBezTo>
                    <a:pt x="1204" y="989"/>
                    <a:pt x="1127" y="1012"/>
                    <a:pt x="1047" y="1012"/>
                  </a:cubicBezTo>
                  <a:cubicBezTo>
                    <a:pt x="1007" y="1012"/>
                    <a:pt x="965" y="1006"/>
                    <a:pt x="924" y="994"/>
                  </a:cubicBezTo>
                  <a:lnTo>
                    <a:pt x="419" y="855"/>
                  </a:lnTo>
                  <a:lnTo>
                    <a:pt x="0" y="1606"/>
                  </a:lnTo>
                  <a:lnTo>
                    <a:pt x="366" y="1971"/>
                  </a:lnTo>
                  <a:cubicBezTo>
                    <a:pt x="454" y="2059"/>
                    <a:pt x="489" y="2181"/>
                    <a:pt x="489" y="2304"/>
                  </a:cubicBezTo>
                  <a:lnTo>
                    <a:pt x="489" y="2618"/>
                  </a:lnTo>
                  <a:cubicBezTo>
                    <a:pt x="489" y="2739"/>
                    <a:pt x="454" y="2844"/>
                    <a:pt x="366" y="2932"/>
                  </a:cubicBezTo>
                  <a:lnTo>
                    <a:pt x="0" y="3315"/>
                  </a:lnTo>
                  <a:lnTo>
                    <a:pt x="419" y="4048"/>
                  </a:lnTo>
                  <a:lnTo>
                    <a:pt x="924" y="3925"/>
                  </a:lnTo>
                  <a:cubicBezTo>
                    <a:pt x="967" y="3913"/>
                    <a:pt x="1010" y="3907"/>
                    <a:pt x="1052" y="3907"/>
                  </a:cubicBezTo>
                  <a:cubicBezTo>
                    <a:pt x="1130" y="3907"/>
                    <a:pt x="1205" y="3927"/>
                    <a:pt x="1273" y="3960"/>
                  </a:cubicBezTo>
                  <a:lnTo>
                    <a:pt x="1552" y="4118"/>
                  </a:lnTo>
                  <a:cubicBezTo>
                    <a:pt x="1657" y="4188"/>
                    <a:pt x="1727" y="4274"/>
                    <a:pt x="1761" y="4397"/>
                  </a:cubicBezTo>
                  <a:lnTo>
                    <a:pt x="1901" y="4902"/>
                  </a:lnTo>
                  <a:lnTo>
                    <a:pt x="2757" y="4902"/>
                  </a:lnTo>
                  <a:lnTo>
                    <a:pt x="2896" y="4397"/>
                  </a:lnTo>
                  <a:cubicBezTo>
                    <a:pt x="2931" y="4274"/>
                    <a:pt x="3001" y="4188"/>
                    <a:pt x="3106" y="4118"/>
                  </a:cubicBezTo>
                  <a:lnTo>
                    <a:pt x="3385" y="3960"/>
                  </a:lnTo>
                  <a:cubicBezTo>
                    <a:pt x="3453" y="3927"/>
                    <a:pt x="3527" y="3907"/>
                    <a:pt x="3605" y="3907"/>
                  </a:cubicBezTo>
                  <a:cubicBezTo>
                    <a:pt x="3647" y="3907"/>
                    <a:pt x="3690" y="3913"/>
                    <a:pt x="3734" y="3925"/>
                  </a:cubicBezTo>
                  <a:lnTo>
                    <a:pt x="4239" y="4048"/>
                  </a:lnTo>
                  <a:lnTo>
                    <a:pt x="4658" y="3315"/>
                  </a:lnTo>
                  <a:lnTo>
                    <a:pt x="4292" y="2932"/>
                  </a:lnTo>
                  <a:cubicBezTo>
                    <a:pt x="4204" y="2844"/>
                    <a:pt x="4169" y="2739"/>
                    <a:pt x="4169" y="2618"/>
                  </a:cubicBezTo>
                  <a:lnTo>
                    <a:pt x="4169" y="2304"/>
                  </a:lnTo>
                  <a:cubicBezTo>
                    <a:pt x="4169" y="2181"/>
                    <a:pt x="4204" y="2059"/>
                    <a:pt x="4292" y="1971"/>
                  </a:cubicBezTo>
                  <a:lnTo>
                    <a:pt x="4658" y="1606"/>
                  </a:lnTo>
                  <a:lnTo>
                    <a:pt x="4239" y="855"/>
                  </a:lnTo>
                  <a:lnTo>
                    <a:pt x="3734" y="994"/>
                  </a:lnTo>
                  <a:cubicBezTo>
                    <a:pt x="3692" y="1006"/>
                    <a:pt x="3651" y="1012"/>
                    <a:pt x="3611" y="1012"/>
                  </a:cubicBezTo>
                  <a:cubicBezTo>
                    <a:pt x="3531" y="1012"/>
                    <a:pt x="3454" y="989"/>
                    <a:pt x="3385" y="943"/>
                  </a:cubicBezTo>
                  <a:lnTo>
                    <a:pt x="3106" y="785"/>
                  </a:lnTo>
                  <a:cubicBezTo>
                    <a:pt x="3001" y="733"/>
                    <a:pt x="2931" y="629"/>
                    <a:pt x="2896" y="524"/>
                  </a:cubicBezTo>
                  <a:lnTo>
                    <a:pt x="275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58"/>
            <p:cNvSpPr/>
            <p:nvPr/>
          </p:nvSpPr>
          <p:spPr>
            <a:xfrm>
              <a:off x="4232013" y="4367375"/>
              <a:ext cx="23150" cy="23125"/>
            </a:xfrm>
            <a:custGeom>
              <a:avLst/>
              <a:gdLst/>
              <a:ahLst/>
              <a:cxnLst/>
              <a:rect l="l" t="t" r="r" b="b"/>
              <a:pathLst>
                <a:path w="926" h="925" extrusionOk="0">
                  <a:moveTo>
                    <a:pt x="472" y="1"/>
                  </a:moveTo>
                  <a:cubicBezTo>
                    <a:pt x="209" y="1"/>
                    <a:pt x="0" y="210"/>
                    <a:pt x="0" y="471"/>
                  </a:cubicBezTo>
                  <a:cubicBezTo>
                    <a:pt x="0" y="733"/>
                    <a:pt x="209" y="924"/>
                    <a:pt x="472" y="924"/>
                  </a:cubicBezTo>
                  <a:cubicBezTo>
                    <a:pt x="716" y="924"/>
                    <a:pt x="925" y="733"/>
                    <a:pt x="925" y="471"/>
                  </a:cubicBezTo>
                  <a:cubicBezTo>
                    <a:pt x="925" y="210"/>
                    <a:pt x="716" y="1"/>
                    <a:pt x="4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58"/>
            <p:cNvSpPr/>
            <p:nvPr/>
          </p:nvSpPr>
          <p:spPr>
            <a:xfrm>
              <a:off x="4046663" y="4243925"/>
              <a:ext cx="393850" cy="325100"/>
            </a:xfrm>
            <a:custGeom>
              <a:avLst/>
              <a:gdLst/>
              <a:ahLst/>
              <a:cxnLst/>
              <a:rect l="l" t="t" r="r" b="b"/>
              <a:pathLst>
                <a:path w="15754" h="13004" extrusionOk="0">
                  <a:moveTo>
                    <a:pt x="8654" y="2024"/>
                  </a:moveTo>
                  <a:cubicBezTo>
                    <a:pt x="8863" y="2024"/>
                    <a:pt x="9054" y="2164"/>
                    <a:pt x="9107" y="2373"/>
                  </a:cubicBezTo>
                  <a:lnTo>
                    <a:pt x="9282" y="2985"/>
                  </a:lnTo>
                  <a:lnTo>
                    <a:pt x="9892" y="2827"/>
                  </a:lnTo>
                  <a:cubicBezTo>
                    <a:pt x="9932" y="2817"/>
                    <a:pt x="9973" y="2812"/>
                    <a:pt x="10012" y="2812"/>
                  </a:cubicBezTo>
                  <a:cubicBezTo>
                    <a:pt x="10178" y="2812"/>
                    <a:pt x="10330" y="2895"/>
                    <a:pt x="10415" y="3036"/>
                  </a:cubicBezTo>
                  <a:lnTo>
                    <a:pt x="11201" y="4397"/>
                  </a:lnTo>
                  <a:cubicBezTo>
                    <a:pt x="11305" y="4571"/>
                    <a:pt x="11270" y="4799"/>
                    <a:pt x="11113" y="4955"/>
                  </a:cubicBezTo>
                  <a:lnTo>
                    <a:pt x="10677" y="5409"/>
                  </a:lnTo>
                  <a:lnTo>
                    <a:pt x="11113" y="5862"/>
                  </a:lnTo>
                  <a:cubicBezTo>
                    <a:pt x="11270" y="6002"/>
                    <a:pt x="11305" y="6246"/>
                    <a:pt x="11201" y="6421"/>
                  </a:cubicBezTo>
                  <a:lnTo>
                    <a:pt x="10415" y="7765"/>
                  </a:lnTo>
                  <a:cubicBezTo>
                    <a:pt x="10330" y="7919"/>
                    <a:pt x="10178" y="8006"/>
                    <a:pt x="10012" y="8006"/>
                  </a:cubicBezTo>
                  <a:cubicBezTo>
                    <a:pt x="9972" y="8006"/>
                    <a:pt x="9932" y="8001"/>
                    <a:pt x="9892" y="7991"/>
                  </a:cubicBezTo>
                  <a:lnTo>
                    <a:pt x="9282" y="7835"/>
                  </a:lnTo>
                  <a:lnTo>
                    <a:pt x="9107" y="8444"/>
                  </a:lnTo>
                  <a:cubicBezTo>
                    <a:pt x="9054" y="8637"/>
                    <a:pt x="8863" y="8777"/>
                    <a:pt x="8654" y="8777"/>
                  </a:cubicBezTo>
                  <a:lnTo>
                    <a:pt x="7100" y="8777"/>
                  </a:lnTo>
                  <a:cubicBezTo>
                    <a:pt x="6891" y="8777"/>
                    <a:pt x="6700" y="8637"/>
                    <a:pt x="6647" y="8444"/>
                  </a:cubicBezTo>
                  <a:lnTo>
                    <a:pt x="6472" y="7835"/>
                  </a:lnTo>
                  <a:lnTo>
                    <a:pt x="5862" y="7991"/>
                  </a:lnTo>
                  <a:cubicBezTo>
                    <a:pt x="5822" y="8001"/>
                    <a:pt x="5781" y="8006"/>
                    <a:pt x="5742" y="8006"/>
                  </a:cubicBezTo>
                  <a:cubicBezTo>
                    <a:pt x="5576" y="8006"/>
                    <a:pt x="5423" y="7919"/>
                    <a:pt x="5339" y="7765"/>
                  </a:cubicBezTo>
                  <a:lnTo>
                    <a:pt x="4571" y="6421"/>
                  </a:lnTo>
                  <a:cubicBezTo>
                    <a:pt x="4466" y="6246"/>
                    <a:pt x="4483" y="6002"/>
                    <a:pt x="4641" y="5862"/>
                  </a:cubicBezTo>
                  <a:lnTo>
                    <a:pt x="5076" y="5409"/>
                  </a:lnTo>
                  <a:lnTo>
                    <a:pt x="4641" y="4955"/>
                  </a:lnTo>
                  <a:cubicBezTo>
                    <a:pt x="4483" y="4799"/>
                    <a:pt x="4466" y="4571"/>
                    <a:pt x="4571" y="4397"/>
                  </a:cubicBezTo>
                  <a:lnTo>
                    <a:pt x="5339" y="3036"/>
                  </a:lnTo>
                  <a:cubicBezTo>
                    <a:pt x="5423" y="2895"/>
                    <a:pt x="5576" y="2812"/>
                    <a:pt x="5741" y="2812"/>
                  </a:cubicBezTo>
                  <a:cubicBezTo>
                    <a:pt x="5781" y="2812"/>
                    <a:pt x="5822" y="2817"/>
                    <a:pt x="5862" y="2827"/>
                  </a:cubicBezTo>
                  <a:lnTo>
                    <a:pt x="6472" y="2985"/>
                  </a:lnTo>
                  <a:lnTo>
                    <a:pt x="6647" y="2373"/>
                  </a:lnTo>
                  <a:cubicBezTo>
                    <a:pt x="6700" y="2164"/>
                    <a:pt x="6891" y="2024"/>
                    <a:pt x="7100" y="2024"/>
                  </a:cubicBezTo>
                  <a:close/>
                  <a:moveTo>
                    <a:pt x="5409" y="1"/>
                  </a:moveTo>
                  <a:cubicBezTo>
                    <a:pt x="2425" y="1"/>
                    <a:pt x="0" y="2426"/>
                    <a:pt x="0" y="5409"/>
                  </a:cubicBezTo>
                  <a:cubicBezTo>
                    <a:pt x="0" y="7782"/>
                    <a:pt x="1517" y="9770"/>
                    <a:pt x="3611" y="10503"/>
                  </a:cubicBezTo>
                  <a:lnTo>
                    <a:pt x="3611" y="12545"/>
                  </a:lnTo>
                  <a:cubicBezTo>
                    <a:pt x="3611" y="12819"/>
                    <a:pt x="3839" y="13004"/>
                    <a:pt x="4079" y="13004"/>
                  </a:cubicBezTo>
                  <a:cubicBezTo>
                    <a:pt x="4190" y="13004"/>
                    <a:pt x="4303" y="12964"/>
                    <a:pt x="4397" y="12876"/>
                  </a:cubicBezTo>
                  <a:lnTo>
                    <a:pt x="6455" y="10817"/>
                  </a:lnTo>
                  <a:lnTo>
                    <a:pt x="10345" y="10817"/>
                  </a:lnTo>
                  <a:cubicBezTo>
                    <a:pt x="13329" y="10817"/>
                    <a:pt x="15753" y="8393"/>
                    <a:pt x="15753" y="5409"/>
                  </a:cubicBezTo>
                  <a:cubicBezTo>
                    <a:pt x="15753" y="2426"/>
                    <a:pt x="13329" y="1"/>
                    <a:pt x="103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6" name="Google Shape;1696;p58"/>
          <p:cNvGrpSpPr/>
          <p:nvPr/>
        </p:nvGrpSpPr>
        <p:grpSpPr>
          <a:xfrm>
            <a:off x="4686581" y="3850497"/>
            <a:ext cx="361211" cy="353779"/>
            <a:chOff x="4699563" y="4209475"/>
            <a:chExt cx="402150" cy="393875"/>
          </a:xfrm>
        </p:grpSpPr>
        <p:sp>
          <p:nvSpPr>
            <p:cNvPr id="1697" name="Google Shape;1697;p58"/>
            <p:cNvSpPr/>
            <p:nvPr/>
          </p:nvSpPr>
          <p:spPr>
            <a:xfrm>
              <a:off x="4817788" y="4209475"/>
              <a:ext cx="283925" cy="300975"/>
            </a:xfrm>
            <a:custGeom>
              <a:avLst/>
              <a:gdLst/>
              <a:ahLst/>
              <a:cxnLst/>
              <a:rect l="l" t="t" r="r" b="b"/>
              <a:pathLst>
                <a:path w="11357" h="12039" extrusionOk="0">
                  <a:moveTo>
                    <a:pt x="5181" y="1"/>
                  </a:moveTo>
                  <a:cubicBezTo>
                    <a:pt x="2983" y="1"/>
                    <a:pt x="1047" y="1187"/>
                    <a:pt x="0" y="2949"/>
                  </a:cubicBezTo>
                  <a:cubicBezTo>
                    <a:pt x="499" y="2843"/>
                    <a:pt x="990" y="2793"/>
                    <a:pt x="1470" y="2793"/>
                  </a:cubicBezTo>
                  <a:cubicBezTo>
                    <a:pt x="6079" y="2793"/>
                    <a:pt x="9619" y="7409"/>
                    <a:pt x="8007" y="12039"/>
                  </a:cubicBezTo>
                  <a:lnTo>
                    <a:pt x="10729" y="12039"/>
                  </a:lnTo>
                  <a:cubicBezTo>
                    <a:pt x="11166" y="12039"/>
                    <a:pt x="11357" y="11481"/>
                    <a:pt x="11008" y="11201"/>
                  </a:cubicBezTo>
                  <a:lnTo>
                    <a:pt x="9577" y="10120"/>
                  </a:lnTo>
                  <a:cubicBezTo>
                    <a:pt x="10607" y="9003"/>
                    <a:pt x="11201" y="7538"/>
                    <a:pt x="11201" y="6019"/>
                  </a:cubicBezTo>
                  <a:cubicBezTo>
                    <a:pt x="11201" y="2704"/>
                    <a:pt x="8496" y="1"/>
                    <a:pt x="51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58"/>
            <p:cNvSpPr/>
            <p:nvPr/>
          </p:nvSpPr>
          <p:spPr>
            <a:xfrm>
              <a:off x="4808188" y="4440650"/>
              <a:ext cx="92475" cy="69350"/>
            </a:xfrm>
            <a:custGeom>
              <a:avLst/>
              <a:gdLst/>
              <a:ahLst/>
              <a:cxnLst/>
              <a:rect l="l" t="t" r="r" b="b"/>
              <a:pathLst>
                <a:path w="3699" h="2774" extrusionOk="0">
                  <a:moveTo>
                    <a:pt x="2164" y="924"/>
                  </a:moveTo>
                  <a:cubicBezTo>
                    <a:pt x="2408" y="924"/>
                    <a:pt x="2617" y="1134"/>
                    <a:pt x="2617" y="1396"/>
                  </a:cubicBezTo>
                  <a:cubicBezTo>
                    <a:pt x="2617" y="1640"/>
                    <a:pt x="2408" y="1850"/>
                    <a:pt x="2164" y="1850"/>
                  </a:cubicBezTo>
                  <a:lnTo>
                    <a:pt x="1552" y="1850"/>
                  </a:lnTo>
                  <a:cubicBezTo>
                    <a:pt x="1291" y="1850"/>
                    <a:pt x="1082" y="1640"/>
                    <a:pt x="1082" y="1396"/>
                  </a:cubicBezTo>
                  <a:cubicBezTo>
                    <a:pt x="1082" y="1134"/>
                    <a:pt x="1291" y="924"/>
                    <a:pt x="1552" y="924"/>
                  </a:cubicBezTo>
                  <a:close/>
                  <a:moveTo>
                    <a:pt x="0" y="0"/>
                  </a:moveTo>
                  <a:lnTo>
                    <a:pt x="0" y="2774"/>
                  </a:lnTo>
                  <a:lnTo>
                    <a:pt x="3699" y="2774"/>
                  </a:lnTo>
                  <a:lnTo>
                    <a:pt x="369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58"/>
            <p:cNvSpPr/>
            <p:nvPr/>
          </p:nvSpPr>
          <p:spPr>
            <a:xfrm>
              <a:off x="4699563" y="4302825"/>
              <a:ext cx="304925" cy="300525"/>
            </a:xfrm>
            <a:custGeom>
              <a:avLst/>
              <a:gdLst/>
              <a:ahLst/>
              <a:cxnLst/>
              <a:rect l="l" t="t" r="r" b="b"/>
              <a:pathLst>
                <a:path w="12197" h="12021" extrusionOk="0">
                  <a:moveTo>
                    <a:pt x="6195" y="2303"/>
                  </a:moveTo>
                  <a:cubicBezTo>
                    <a:pt x="7223" y="2303"/>
                    <a:pt x="8044" y="3123"/>
                    <a:pt x="8044" y="4153"/>
                  </a:cubicBezTo>
                  <a:lnTo>
                    <a:pt x="8044" y="4588"/>
                  </a:lnTo>
                  <a:lnTo>
                    <a:pt x="8497" y="4588"/>
                  </a:lnTo>
                  <a:cubicBezTo>
                    <a:pt x="8758" y="4588"/>
                    <a:pt x="8968" y="4797"/>
                    <a:pt x="8968" y="5060"/>
                  </a:cubicBezTo>
                  <a:lnTo>
                    <a:pt x="8968" y="8740"/>
                  </a:lnTo>
                  <a:cubicBezTo>
                    <a:pt x="8968" y="9003"/>
                    <a:pt x="8758" y="9212"/>
                    <a:pt x="8497" y="9212"/>
                  </a:cubicBezTo>
                  <a:lnTo>
                    <a:pt x="3892" y="9212"/>
                  </a:lnTo>
                  <a:cubicBezTo>
                    <a:pt x="3629" y="9212"/>
                    <a:pt x="3420" y="9003"/>
                    <a:pt x="3420" y="8740"/>
                  </a:cubicBezTo>
                  <a:lnTo>
                    <a:pt x="3420" y="5060"/>
                  </a:lnTo>
                  <a:cubicBezTo>
                    <a:pt x="3420" y="4797"/>
                    <a:pt x="3629" y="4588"/>
                    <a:pt x="3892" y="4588"/>
                  </a:cubicBezTo>
                  <a:lnTo>
                    <a:pt x="4345" y="4588"/>
                  </a:lnTo>
                  <a:lnTo>
                    <a:pt x="4345" y="4153"/>
                  </a:lnTo>
                  <a:cubicBezTo>
                    <a:pt x="4345" y="3123"/>
                    <a:pt x="5183" y="2303"/>
                    <a:pt x="6195" y="2303"/>
                  </a:cubicBezTo>
                  <a:close/>
                  <a:moveTo>
                    <a:pt x="6176" y="0"/>
                  </a:moveTo>
                  <a:cubicBezTo>
                    <a:pt x="2862" y="0"/>
                    <a:pt x="158" y="2687"/>
                    <a:pt x="158" y="6002"/>
                  </a:cubicBezTo>
                  <a:cubicBezTo>
                    <a:pt x="158" y="7537"/>
                    <a:pt x="751" y="9003"/>
                    <a:pt x="1780" y="10101"/>
                  </a:cubicBezTo>
                  <a:lnTo>
                    <a:pt x="349" y="11201"/>
                  </a:lnTo>
                  <a:cubicBezTo>
                    <a:pt x="0" y="11462"/>
                    <a:pt x="193" y="12020"/>
                    <a:pt x="629" y="12020"/>
                  </a:cubicBezTo>
                  <a:lnTo>
                    <a:pt x="6211" y="12020"/>
                  </a:lnTo>
                  <a:cubicBezTo>
                    <a:pt x="9526" y="12003"/>
                    <a:pt x="12196" y="9333"/>
                    <a:pt x="12196" y="6002"/>
                  </a:cubicBezTo>
                  <a:cubicBezTo>
                    <a:pt x="12196" y="2687"/>
                    <a:pt x="9491" y="0"/>
                    <a:pt x="61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58"/>
            <p:cNvSpPr/>
            <p:nvPr/>
          </p:nvSpPr>
          <p:spPr>
            <a:xfrm>
              <a:off x="4831288" y="4383500"/>
              <a:ext cx="46250" cy="34050"/>
            </a:xfrm>
            <a:custGeom>
              <a:avLst/>
              <a:gdLst/>
              <a:ahLst/>
              <a:cxnLst/>
              <a:rect l="l" t="t" r="r" b="b"/>
              <a:pathLst>
                <a:path w="1850" h="1362" extrusionOk="0">
                  <a:moveTo>
                    <a:pt x="926" y="0"/>
                  </a:moveTo>
                  <a:cubicBezTo>
                    <a:pt x="419" y="0"/>
                    <a:pt x="0" y="419"/>
                    <a:pt x="0" y="926"/>
                  </a:cubicBezTo>
                  <a:lnTo>
                    <a:pt x="0" y="1361"/>
                  </a:lnTo>
                  <a:lnTo>
                    <a:pt x="1850" y="1361"/>
                  </a:lnTo>
                  <a:lnTo>
                    <a:pt x="1850" y="926"/>
                  </a:lnTo>
                  <a:cubicBezTo>
                    <a:pt x="1850" y="419"/>
                    <a:pt x="1431" y="0"/>
                    <a:pt x="9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01" name="Google Shape;1701;p58"/>
          <p:cNvGrpSpPr/>
          <p:nvPr/>
        </p:nvGrpSpPr>
        <p:grpSpPr>
          <a:xfrm>
            <a:off x="5276564" y="3850497"/>
            <a:ext cx="361638" cy="353779"/>
            <a:chOff x="5356413" y="4209475"/>
            <a:chExt cx="402625" cy="393875"/>
          </a:xfrm>
        </p:grpSpPr>
        <p:sp>
          <p:nvSpPr>
            <p:cNvPr id="1702" name="Google Shape;1702;p58"/>
            <p:cNvSpPr/>
            <p:nvPr/>
          </p:nvSpPr>
          <p:spPr>
            <a:xfrm>
              <a:off x="5356413" y="4302825"/>
              <a:ext cx="305325" cy="300525"/>
            </a:xfrm>
            <a:custGeom>
              <a:avLst/>
              <a:gdLst/>
              <a:ahLst/>
              <a:cxnLst/>
              <a:rect l="l" t="t" r="r" b="b"/>
              <a:pathLst>
                <a:path w="12213" h="12021" extrusionOk="0">
                  <a:moveTo>
                    <a:pt x="6211" y="2757"/>
                  </a:moveTo>
                  <a:cubicBezTo>
                    <a:pt x="6456" y="2757"/>
                    <a:pt x="6665" y="2966"/>
                    <a:pt x="6665" y="3227"/>
                  </a:cubicBezTo>
                  <a:lnTo>
                    <a:pt x="6665" y="3681"/>
                  </a:lnTo>
                  <a:lnTo>
                    <a:pt x="7590" y="3681"/>
                  </a:lnTo>
                  <a:cubicBezTo>
                    <a:pt x="7851" y="3681"/>
                    <a:pt x="8061" y="3890"/>
                    <a:pt x="8061" y="4153"/>
                  </a:cubicBezTo>
                  <a:cubicBezTo>
                    <a:pt x="8061" y="4397"/>
                    <a:pt x="7851" y="4606"/>
                    <a:pt x="7590" y="4606"/>
                  </a:cubicBezTo>
                  <a:lnTo>
                    <a:pt x="5287" y="4606"/>
                  </a:lnTo>
                  <a:lnTo>
                    <a:pt x="5287" y="5530"/>
                  </a:lnTo>
                  <a:lnTo>
                    <a:pt x="7590" y="5530"/>
                  </a:lnTo>
                  <a:cubicBezTo>
                    <a:pt x="7851" y="5530"/>
                    <a:pt x="8044" y="5740"/>
                    <a:pt x="8044" y="6002"/>
                  </a:cubicBezTo>
                  <a:lnTo>
                    <a:pt x="8044" y="7833"/>
                  </a:lnTo>
                  <a:cubicBezTo>
                    <a:pt x="8044" y="8096"/>
                    <a:pt x="7851" y="8305"/>
                    <a:pt x="7590" y="8305"/>
                  </a:cubicBezTo>
                  <a:lnTo>
                    <a:pt x="6648" y="8305"/>
                  </a:lnTo>
                  <a:lnTo>
                    <a:pt x="6648" y="8758"/>
                  </a:lnTo>
                  <a:cubicBezTo>
                    <a:pt x="6648" y="9019"/>
                    <a:pt x="6439" y="9229"/>
                    <a:pt x="6195" y="9229"/>
                  </a:cubicBezTo>
                  <a:cubicBezTo>
                    <a:pt x="5932" y="9229"/>
                    <a:pt x="5723" y="9019"/>
                    <a:pt x="5723" y="8758"/>
                  </a:cubicBezTo>
                  <a:lnTo>
                    <a:pt x="5723" y="8305"/>
                  </a:lnTo>
                  <a:lnTo>
                    <a:pt x="4816" y="8305"/>
                  </a:lnTo>
                  <a:cubicBezTo>
                    <a:pt x="4571" y="8305"/>
                    <a:pt x="4362" y="8096"/>
                    <a:pt x="4362" y="7833"/>
                  </a:cubicBezTo>
                  <a:cubicBezTo>
                    <a:pt x="4362" y="7589"/>
                    <a:pt x="4571" y="7380"/>
                    <a:pt x="4816" y="7380"/>
                  </a:cubicBezTo>
                  <a:lnTo>
                    <a:pt x="7119" y="7380"/>
                  </a:lnTo>
                  <a:lnTo>
                    <a:pt x="7119" y="6456"/>
                  </a:lnTo>
                  <a:lnTo>
                    <a:pt x="4816" y="6456"/>
                  </a:lnTo>
                  <a:cubicBezTo>
                    <a:pt x="4571" y="6456"/>
                    <a:pt x="4362" y="6246"/>
                    <a:pt x="4362" y="6002"/>
                  </a:cubicBezTo>
                  <a:lnTo>
                    <a:pt x="4362" y="4153"/>
                  </a:lnTo>
                  <a:cubicBezTo>
                    <a:pt x="4362" y="3890"/>
                    <a:pt x="4571" y="3681"/>
                    <a:pt x="4816" y="3681"/>
                  </a:cubicBezTo>
                  <a:lnTo>
                    <a:pt x="5741" y="3681"/>
                  </a:lnTo>
                  <a:lnTo>
                    <a:pt x="5741" y="3227"/>
                  </a:lnTo>
                  <a:cubicBezTo>
                    <a:pt x="5741" y="2966"/>
                    <a:pt x="5950" y="2757"/>
                    <a:pt x="6211" y="2757"/>
                  </a:cubicBezTo>
                  <a:close/>
                  <a:moveTo>
                    <a:pt x="6195" y="0"/>
                  </a:moveTo>
                  <a:cubicBezTo>
                    <a:pt x="2880" y="0"/>
                    <a:pt x="175" y="2687"/>
                    <a:pt x="175" y="6002"/>
                  </a:cubicBezTo>
                  <a:cubicBezTo>
                    <a:pt x="175" y="7537"/>
                    <a:pt x="751" y="9003"/>
                    <a:pt x="1780" y="10101"/>
                  </a:cubicBezTo>
                  <a:lnTo>
                    <a:pt x="349" y="11201"/>
                  </a:lnTo>
                  <a:cubicBezTo>
                    <a:pt x="0" y="11462"/>
                    <a:pt x="193" y="12020"/>
                    <a:pt x="629" y="12020"/>
                  </a:cubicBezTo>
                  <a:lnTo>
                    <a:pt x="6229" y="12020"/>
                  </a:lnTo>
                  <a:cubicBezTo>
                    <a:pt x="9526" y="12003"/>
                    <a:pt x="12213" y="9333"/>
                    <a:pt x="12213" y="6002"/>
                  </a:cubicBezTo>
                  <a:cubicBezTo>
                    <a:pt x="12213" y="2687"/>
                    <a:pt x="9509" y="0"/>
                    <a:pt x="61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58"/>
            <p:cNvSpPr/>
            <p:nvPr/>
          </p:nvSpPr>
          <p:spPr>
            <a:xfrm>
              <a:off x="5474638" y="4209475"/>
              <a:ext cx="284400" cy="300975"/>
            </a:xfrm>
            <a:custGeom>
              <a:avLst/>
              <a:gdLst/>
              <a:ahLst/>
              <a:cxnLst/>
              <a:rect l="l" t="t" r="r" b="b"/>
              <a:pathLst>
                <a:path w="11376" h="12039" extrusionOk="0">
                  <a:moveTo>
                    <a:pt x="5181" y="1"/>
                  </a:moveTo>
                  <a:cubicBezTo>
                    <a:pt x="2983" y="1"/>
                    <a:pt x="1064" y="1187"/>
                    <a:pt x="0" y="2949"/>
                  </a:cubicBezTo>
                  <a:cubicBezTo>
                    <a:pt x="484" y="2846"/>
                    <a:pt x="970" y="2796"/>
                    <a:pt x="1453" y="2796"/>
                  </a:cubicBezTo>
                  <a:cubicBezTo>
                    <a:pt x="3184" y="2796"/>
                    <a:pt x="4867" y="3441"/>
                    <a:pt x="6176" y="4642"/>
                  </a:cubicBezTo>
                  <a:lnTo>
                    <a:pt x="8409" y="4642"/>
                  </a:lnTo>
                  <a:cubicBezTo>
                    <a:pt x="8653" y="4642"/>
                    <a:pt x="8863" y="4851"/>
                    <a:pt x="8863" y="5112"/>
                  </a:cubicBezTo>
                  <a:cubicBezTo>
                    <a:pt x="8863" y="5374"/>
                    <a:pt x="8653" y="5566"/>
                    <a:pt x="8409" y="5566"/>
                  </a:cubicBezTo>
                  <a:lnTo>
                    <a:pt x="7013" y="5566"/>
                  </a:lnTo>
                  <a:cubicBezTo>
                    <a:pt x="7223" y="5863"/>
                    <a:pt x="7414" y="6177"/>
                    <a:pt x="7589" y="6491"/>
                  </a:cubicBezTo>
                  <a:lnTo>
                    <a:pt x="8409" y="6491"/>
                  </a:lnTo>
                  <a:cubicBezTo>
                    <a:pt x="8653" y="6491"/>
                    <a:pt x="8863" y="6700"/>
                    <a:pt x="8863" y="6961"/>
                  </a:cubicBezTo>
                  <a:cubicBezTo>
                    <a:pt x="8863" y="7206"/>
                    <a:pt x="8653" y="7415"/>
                    <a:pt x="8409" y="7415"/>
                  </a:cubicBezTo>
                  <a:lnTo>
                    <a:pt x="8007" y="7415"/>
                  </a:lnTo>
                  <a:cubicBezTo>
                    <a:pt x="8251" y="8148"/>
                    <a:pt x="8409" y="8933"/>
                    <a:pt x="8409" y="9736"/>
                  </a:cubicBezTo>
                  <a:cubicBezTo>
                    <a:pt x="8409" y="10538"/>
                    <a:pt x="8270" y="11306"/>
                    <a:pt x="8007" y="12039"/>
                  </a:cubicBezTo>
                  <a:lnTo>
                    <a:pt x="10747" y="12039"/>
                  </a:lnTo>
                  <a:cubicBezTo>
                    <a:pt x="11182" y="12039"/>
                    <a:pt x="11375" y="11481"/>
                    <a:pt x="11026" y="11201"/>
                  </a:cubicBezTo>
                  <a:lnTo>
                    <a:pt x="9596" y="10120"/>
                  </a:lnTo>
                  <a:cubicBezTo>
                    <a:pt x="10624" y="9003"/>
                    <a:pt x="11201" y="7538"/>
                    <a:pt x="11201" y="6019"/>
                  </a:cubicBezTo>
                  <a:cubicBezTo>
                    <a:pt x="11201" y="2704"/>
                    <a:pt x="8496" y="1"/>
                    <a:pt x="51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04" name="Google Shape;1704;p58"/>
          <p:cNvGrpSpPr/>
          <p:nvPr/>
        </p:nvGrpSpPr>
        <p:grpSpPr>
          <a:xfrm>
            <a:off x="5873598" y="3850497"/>
            <a:ext cx="346750" cy="353779"/>
            <a:chOff x="6021113" y="4209475"/>
            <a:chExt cx="386050" cy="393875"/>
          </a:xfrm>
        </p:grpSpPr>
        <p:sp>
          <p:nvSpPr>
            <p:cNvPr id="1705" name="Google Shape;1705;p58"/>
            <p:cNvSpPr/>
            <p:nvPr/>
          </p:nvSpPr>
          <p:spPr>
            <a:xfrm>
              <a:off x="6074313" y="4221700"/>
              <a:ext cx="23175" cy="34925"/>
            </a:xfrm>
            <a:custGeom>
              <a:avLst/>
              <a:gdLst/>
              <a:ahLst/>
              <a:cxnLst/>
              <a:rect l="l" t="t" r="r" b="b"/>
              <a:pathLst>
                <a:path w="927" h="1397" extrusionOk="0">
                  <a:moveTo>
                    <a:pt x="455" y="0"/>
                  </a:moveTo>
                  <a:cubicBezTo>
                    <a:pt x="194" y="0"/>
                    <a:pt x="1" y="210"/>
                    <a:pt x="1" y="471"/>
                  </a:cubicBezTo>
                  <a:lnTo>
                    <a:pt x="1" y="924"/>
                  </a:lnTo>
                  <a:cubicBezTo>
                    <a:pt x="1" y="1187"/>
                    <a:pt x="194" y="1396"/>
                    <a:pt x="455" y="1396"/>
                  </a:cubicBezTo>
                  <a:cubicBezTo>
                    <a:pt x="717" y="1396"/>
                    <a:pt x="926" y="1187"/>
                    <a:pt x="926" y="924"/>
                  </a:cubicBezTo>
                  <a:lnTo>
                    <a:pt x="926" y="471"/>
                  </a:lnTo>
                  <a:cubicBezTo>
                    <a:pt x="926" y="210"/>
                    <a:pt x="717" y="0"/>
                    <a:pt x="4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58"/>
            <p:cNvSpPr/>
            <p:nvPr/>
          </p:nvSpPr>
          <p:spPr>
            <a:xfrm>
              <a:off x="6021113" y="4241025"/>
              <a:ext cx="33175" cy="31925"/>
            </a:xfrm>
            <a:custGeom>
              <a:avLst/>
              <a:gdLst/>
              <a:ahLst/>
              <a:cxnLst/>
              <a:rect l="l" t="t" r="r" b="b"/>
              <a:pathLst>
                <a:path w="1327" h="1277" extrusionOk="0">
                  <a:moveTo>
                    <a:pt x="495" y="0"/>
                  </a:moveTo>
                  <a:cubicBezTo>
                    <a:pt x="393" y="0"/>
                    <a:pt x="292" y="33"/>
                    <a:pt x="210" y="100"/>
                  </a:cubicBezTo>
                  <a:cubicBezTo>
                    <a:pt x="19" y="274"/>
                    <a:pt x="1" y="570"/>
                    <a:pt x="158" y="763"/>
                  </a:cubicBezTo>
                  <a:lnTo>
                    <a:pt x="454" y="1112"/>
                  </a:lnTo>
                  <a:cubicBezTo>
                    <a:pt x="542" y="1218"/>
                    <a:pt x="673" y="1277"/>
                    <a:pt x="806" y="1277"/>
                  </a:cubicBezTo>
                  <a:cubicBezTo>
                    <a:pt x="910" y="1277"/>
                    <a:pt x="1015" y="1240"/>
                    <a:pt x="1100" y="1163"/>
                  </a:cubicBezTo>
                  <a:cubicBezTo>
                    <a:pt x="1310" y="1007"/>
                    <a:pt x="1326" y="710"/>
                    <a:pt x="1170" y="518"/>
                  </a:cubicBezTo>
                  <a:lnTo>
                    <a:pt x="873" y="170"/>
                  </a:lnTo>
                  <a:cubicBezTo>
                    <a:pt x="773" y="59"/>
                    <a:pt x="632" y="0"/>
                    <a:pt x="4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58"/>
            <p:cNvSpPr/>
            <p:nvPr/>
          </p:nvSpPr>
          <p:spPr>
            <a:xfrm>
              <a:off x="6117513" y="4240400"/>
              <a:ext cx="33175" cy="31950"/>
            </a:xfrm>
            <a:custGeom>
              <a:avLst/>
              <a:gdLst/>
              <a:ahLst/>
              <a:cxnLst/>
              <a:rect l="l" t="t" r="r" b="b"/>
              <a:pathLst>
                <a:path w="1327" h="1278" extrusionOk="0">
                  <a:moveTo>
                    <a:pt x="805" y="1"/>
                  </a:moveTo>
                  <a:cubicBezTo>
                    <a:pt x="678" y="1"/>
                    <a:pt x="550" y="54"/>
                    <a:pt x="454" y="160"/>
                  </a:cubicBezTo>
                  <a:lnTo>
                    <a:pt x="157" y="525"/>
                  </a:lnTo>
                  <a:cubicBezTo>
                    <a:pt x="1" y="718"/>
                    <a:pt x="18" y="1014"/>
                    <a:pt x="210" y="1172"/>
                  </a:cubicBezTo>
                  <a:cubicBezTo>
                    <a:pt x="304" y="1242"/>
                    <a:pt x="413" y="1277"/>
                    <a:pt x="519" y="1277"/>
                  </a:cubicBezTo>
                  <a:cubicBezTo>
                    <a:pt x="650" y="1277"/>
                    <a:pt x="777" y="1224"/>
                    <a:pt x="873" y="1119"/>
                  </a:cubicBezTo>
                  <a:lnTo>
                    <a:pt x="1169" y="753"/>
                  </a:lnTo>
                  <a:cubicBezTo>
                    <a:pt x="1327" y="560"/>
                    <a:pt x="1309" y="264"/>
                    <a:pt x="1099" y="107"/>
                  </a:cubicBezTo>
                  <a:cubicBezTo>
                    <a:pt x="1013" y="36"/>
                    <a:pt x="909" y="1"/>
                    <a:pt x="8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58"/>
            <p:cNvSpPr/>
            <p:nvPr/>
          </p:nvSpPr>
          <p:spPr>
            <a:xfrm>
              <a:off x="6189913" y="4209475"/>
              <a:ext cx="217250" cy="145725"/>
            </a:xfrm>
            <a:custGeom>
              <a:avLst/>
              <a:gdLst/>
              <a:ahLst/>
              <a:cxnLst/>
              <a:rect l="l" t="t" r="r" b="b"/>
              <a:pathLst>
                <a:path w="8690" h="5829" extrusionOk="0">
                  <a:moveTo>
                    <a:pt x="6421" y="1937"/>
                  </a:moveTo>
                  <a:cubicBezTo>
                    <a:pt x="6682" y="1937"/>
                    <a:pt x="6891" y="2146"/>
                    <a:pt x="6891" y="2390"/>
                  </a:cubicBezTo>
                  <a:cubicBezTo>
                    <a:pt x="6891" y="2653"/>
                    <a:pt x="6682" y="2862"/>
                    <a:pt x="6421" y="2862"/>
                  </a:cubicBezTo>
                  <a:lnTo>
                    <a:pt x="2269" y="2862"/>
                  </a:lnTo>
                  <a:cubicBezTo>
                    <a:pt x="2007" y="2862"/>
                    <a:pt x="1797" y="2653"/>
                    <a:pt x="1797" y="2390"/>
                  </a:cubicBezTo>
                  <a:cubicBezTo>
                    <a:pt x="1797" y="2146"/>
                    <a:pt x="2007" y="1937"/>
                    <a:pt x="2269" y="1937"/>
                  </a:cubicBezTo>
                  <a:close/>
                  <a:moveTo>
                    <a:pt x="2251" y="1"/>
                  </a:moveTo>
                  <a:cubicBezTo>
                    <a:pt x="1013" y="1"/>
                    <a:pt x="1" y="1013"/>
                    <a:pt x="1" y="2251"/>
                  </a:cubicBezTo>
                  <a:cubicBezTo>
                    <a:pt x="1" y="3490"/>
                    <a:pt x="1013" y="4502"/>
                    <a:pt x="2251" y="4502"/>
                  </a:cubicBezTo>
                  <a:cubicBezTo>
                    <a:pt x="2548" y="4502"/>
                    <a:pt x="2792" y="4746"/>
                    <a:pt x="2792" y="5042"/>
                  </a:cubicBezTo>
                  <a:lnTo>
                    <a:pt x="2792" y="5828"/>
                  </a:lnTo>
                  <a:lnTo>
                    <a:pt x="3960" y="4658"/>
                  </a:lnTo>
                  <a:cubicBezTo>
                    <a:pt x="4048" y="4572"/>
                    <a:pt x="4188" y="4502"/>
                    <a:pt x="4344" y="4502"/>
                  </a:cubicBezTo>
                  <a:lnTo>
                    <a:pt x="6438" y="4502"/>
                  </a:lnTo>
                  <a:cubicBezTo>
                    <a:pt x="7677" y="4502"/>
                    <a:pt x="8689" y="3490"/>
                    <a:pt x="8689" y="2251"/>
                  </a:cubicBezTo>
                  <a:cubicBezTo>
                    <a:pt x="8689" y="1013"/>
                    <a:pt x="7677" y="1"/>
                    <a:pt x="64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58"/>
            <p:cNvSpPr/>
            <p:nvPr/>
          </p:nvSpPr>
          <p:spPr>
            <a:xfrm>
              <a:off x="6188188" y="4429725"/>
              <a:ext cx="27050" cy="23150"/>
            </a:xfrm>
            <a:custGeom>
              <a:avLst/>
              <a:gdLst/>
              <a:ahLst/>
              <a:cxnLst/>
              <a:rect l="l" t="t" r="r" b="b"/>
              <a:pathLst>
                <a:path w="1082" h="926" extrusionOk="0">
                  <a:moveTo>
                    <a:pt x="0" y="1"/>
                  </a:moveTo>
                  <a:cubicBezTo>
                    <a:pt x="105" y="280"/>
                    <a:pt x="105" y="612"/>
                    <a:pt x="0" y="926"/>
                  </a:cubicBezTo>
                  <a:lnTo>
                    <a:pt x="1082" y="926"/>
                  </a:lnTo>
                  <a:cubicBezTo>
                    <a:pt x="977" y="629"/>
                    <a:pt x="977" y="298"/>
                    <a:pt x="10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58"/>
            <p:cNvSpPr/>
            <p:nvPr/>
          </p:nvSpPr>
          <p:spPr>
            <a:xfrm>
              <a:off x="6051638" y="4279650"/>
              <a:ext cx="277000" cy="323700"/>
            </a:xfrm>
            <a:custGeom>
              <a:avLst/>
              <a:gdLst/>
              <a:ahLst/>
              <a:cxnLst/>
              <a:rect l="l" t="t" r="r" b="b"/>
              <a:pathLst>
                <a:path w="11080" h="12948" extrusionOk="0">
                  <a:moveTo>
                    <a:pt x="7852" y="5080"/>
                  </a:moveTo>
                  <a:cubicBezTo>
                    <a:pt x="8602" y="5080"/>
                    <a:pt x="9230" y="5690"/>
                    <a:pt x="9230" y="6457"/>
                  </a:cubicBezTo>
                  <a:cubicBezTo>
                    <a:pt x="9230" y="7225"/>
                    <a:pt x="8602" y="7853"/>
                    <a:pt x="7852" y="7853"/>
                  </a:cubicBezTo>
                  <a:lnTo>
                    <a:pt x="4153" y="7853"/>
                  </a:lnTo>
                  <a:cubicBezTo>
                    <a:pt x="3385" y="7853"/>
                    <a:pt x="2757" y="7225"/>
                    <a:pt x="2757" y="6457"/>
                  </a:cubicBezTo>
                  <a:cubicBezTo>
                    <a:pt x="2757" y="5690"/>
                    <a:pt x="3385" y="5080"/>
                    <a:pt x="4153" y="5080"/>
                  </a:cubicBezTo>
                  <a:close/>
                  <a:moveTo>
                    <a:pt x="1369" y="1"/>
                  </a:moveTo>
                  <a:cubicBezTo>
                    <a:pt x="613" y="1"/>
                    <a:pt x="1" y="616"/>
                    <a:pt x="1" y="1381"/>
                  </a:cubicBezTo>
                  <a:cubicBezTo>
                    <a:pt x="1" y="1974"/>
                    <a:pt x="385" y="2498"/>
                    <a:pt x="926" y="2689"/>
                  </a:cubicBezTo>
                  <a:lnTo>
                    <a:pt x="926" y="6457"/>
                  </a:lnTo>
                  <a:cubicBezTo>
                    <a:pt x="926" y="7992"/>
                    <a:pt x="1868" y="9318"/>
                    <a:pt x="3194" y="9877"/>
                  </a:cubicBezTo>
                  <a:cubicBezTo>
                    <a:pt x="2426" y="10086"/>
                    <a:pt x="1850" y="10802"/>
                    <a:pt x="1850" y="11656"/>
                  </a:cubicBezTo>
                  <a:lnTo>
                    <a:pt x="1850" y="12494"/>
                  </a:lnTo>
                  <a:cubicBezTo>
                    <a:pt x="1850" y="12756"/>
                    <a:pt x="2059" y="12947"/>
                    <a:pt x="2304" y="12947"/>
                  </a:cubicBezTo>
                  <a:lnTo>
                    <a:pt x="9684" y="12947"/>
                  </a:lnTo>
                  <a:cubicBezTo>
                    <a:pt x="9945" y="12947"/>
                    <a:pt x="10154" y="12756"/>
                    <a:pt x="10154" y="12494"/>
                  </a:cubicBezTo>
                  <a:lnTo>
                    <a:pt x="10154" y="11656"/>
                  </a:lnTo>
                  <a:cubicBezTo>
                    <a:pt x="10154" y="10802"/>
                    <a:pt x="9579" y="10086"/>
                    <a:pt x="8794" y="9877"/>
                  </a:cubicBezTo>
                  <a:cubicBezTo>
                    <a:pt x="10138" y="9318"/>
                    <a:pt x="11080" y="7992"/>
                    <a:pt x="11080" y="6457"/>
                  </a:cubicBezTo>
                  <a:cubicBezTo>
                    <a:pt x="11080" y="5131"/>
                    <a:pt x="10382" y="3980"/>
                    <a:pt x="9335" y="3317"/>
                  </a:cubicBezTo>
                  <a:lnTo>
                    <a:pt x="8445" y="4207"/>
                  </a:lnTo>
                  <a:cubicBezTo>
                    <a:pt x="8322" y="4330"/>
                    <a:pt x="8170" y="4385"/>
                    <a:pt x="8021" y="4385"/>
                  </a:cubicBezTo>
                  <a:cubicBezTo>
                    <a:pt x="7704" y="4385"/>
                    <a:pt x="7398" y="4138"/>
                    <a:pt x="7398" y="3770"/>
                  </a:cubicBezTo>
                  <a:lnTo>
                    <a:pt x="7398" y="2759"/>
                  </a:lnTo>
                  <a:lnTo>
                    <a:pt x="4607" y="2759"/>
                  </a:lnTo>
                  <a:cubicBezTo>
                    <a:pt x="3508" y="2759"/>
                    <a:pt x="2513" y="3247"/>
                    <a:pt x="1850" y="4015"/>
                  </a:cubicBezTo>
                  <a:lnTo>
                    <a:pt x="1850" y="2689"/>
                  </a:lnTo>
                  <a:cubicBezTo>
                    <a:pt x="2408" y="2479"/>
                    <a:pt x="2792" y="1939"/>
                    <a:pt x="2757" y="1293"/>
                  </a:cubicBezTo>
                  <a:cubicBezTo>
                    <a:pt x="2722" y="595"/>
                    <a:pt x="2147" y="20"/>
                    <a:pt x="1431" y="2"/>
                  </a:cubicBezTo>
                  <a:cubicBezTo>
                    <a:pt x="1410" y="1"/>
                    <a:pt x="1390" y="1"/>
                    <a:pt x="13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58"/>
            <p:cNvSpPr/>
            <p:nvPr/>
          </p:nvSpPr>
          <p:spPr>
            <a:xfrm>
              <a:off x="6143688" y="4429725"/>
              <a:ext cx="23125" cy="23150"/>
            </a:xfrm>
            <a:custGeom>
              <a:avLst/>
              <a:gdLst/>
              <a:ahLst/>
              <a:cxnLst/>
              <a:rect l="l" t="t" r="r" b="b"/>
              <a:pathLst>
                <a:path w="925" h="926" extrusionOk="0">
                  <a:moveTo>
                    <a:pt x="471" y="1"/>
                  </a:moveTo>
                  <a:cubicBezTo>
                    <a:pt x="210" y="1"/>
                    <a:pt x="1" y="210"/>
                    <a:pt x="1" y="454"/>
                  </a:cubicBezTo>
                  <a:cubicBezTo>
                    <a:pt x="1" y="717"/>
                    <a:pt x="210" y="926"/>
                    <a:pt x="471" y="926"/>
                  </a:cubicBezTo>
                  <a:cubicBezTo>
                    <a:pt x="715" y="926"/>
                    <a:pt x="925" y="717"/>
                    <a:pt x="925" y="454"/>
                  </a:cubicBezTo>
                  <a:cubicBezTo>
                    <a:pt x="925" y="210"/>
                    <a:pt x="715" y="1"/>
                    <a:pt x="4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58"/>
            <p:cNvSpPr/>
            <p:nvPr/>
          </p:nvSpPr>
          <p:spPr>
            <a:xfrm>
              <a:off x="6236163" y="4429725"/>
              <a:ext cx="23125" cy="23150"/>
            </a:xfrm>
            <a:custGeom>
              <a:avLst/>
              <a:gdLst/>
              <a:ahLst/>
              <a:cxnLst/>
              <a:rect l="l" t="t" r="r" b="b"/>
              <a:pathLst>
                <a:path w="925" h="926" extrusionOk="0">
                  <a:moveTo>
                    <a:pt x="471" y="1"/>
                  </a:moveTo>
                  <a:cubicBezTo>
                    <a:pt x="210" y="1"/>
                    <a:pt x="0" y="210"/>
                    <a:pt x="0" y="454"/>
                  </a:cubicBezTo>
                  <a:cubicBezTo>
                    <a:pt x="0" y="717"/>
                    <a:pt x="210" y="926"/>
                    <a:pt x="471" y="926"/>
                  </a:cubicBezTo>
                  <a:cubicBezTo>
                    <a:pt x="715" y="926"/>
                    <a:pt x="924" y="717"/>
                    <a:pt x="924" y="454"/>
                  </a:cubicBezTo>
                  <a:cubicBezTo>
                    <a:pt x="924" y="210"/>
                    <a:pt x="715" y="1"/>
                    <a:pt x="4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3" name="Google Shape;1713;p58"/>
          <p:cNvGrpSpPr/>
          <p:nvPr/>
        </p:nvGrpSpPr>
        <p:grpSpPr>
          <a:xfrm>
            <a:off x="6456934" y="3912787"/>
            <a:ext cx="361593" cy="229198"/>
            <a:chOff x="6670563" y="4278825"/>
            <a:chExt cx="402575" cy="255175"/>
          </a:xfrm>
        </p:grpSpPr>
        <p:sp>
          <p:nvSpPr>
            <p:cNvPr id="1714" name="Google Shape;1714;p58"/>
            <p:cNvSpPr/>
            <p:nvPr/>
          </p:nvSpPr>
          <p:spPr>
            <a:xfrm>
              <a:off x="6894738" y="4278825"/>
              <a:ext cx="178400" cy="255175"/>
            </a:xfrm>
            <a:custGeom>
              <a:avLst/>
              <a:gdLst/>
              <a:ahLst/>
              <a:cxnLst/>
              <a:rect l="l" t="t" r="r" b="b"/>
              <a:pathLst>
                <a:path w="7136" h="10207" extrusionOk="0">
                  <a:moveTo>
                    <a:pt x="1867" y="0"/>
                  </a:moveTo>
                  <a:cubicBezTo>
                    <a:pt x="1204" y="0"/>
                    <a:pt x="576" y="140"/>
                    <a:pt x="1" y="367"/>
                  </a:cubicBezTo>
                  <a:cubicBezTo>
                    <a:pt x="1013" y="1152"/>
                    <a:pt x="1762" y="2251"/>
                    <a:pt x="2111" y="3524"/>
                  </a:cubicBezTo>
                  <a:cubicBezTo>
                    <a:pt x="2164" y="3489"/>
                    <a:pt x="2513" y="3001"/>
                    <a:pt x="3228" y="3001"/>
                  </a:cubicBezTo>
                  <a:cubicBezTo>
                    <a:pt x="4502" y="3001"/>
                    <a:pt x="5112" y="4536"/>
                    <a:pt x="4223" y="5427"/>
                  </a:cubicBezTo>
                  <a:lnTo>
                    <a:pt x="2181" y="7450"/>
                  </a:lnTo>
                  <a:cubicBezTo>
                    <a:pt x="2106" y="7526"/>
                    <a:pt x="1991" y="7575"/>
                    <a:pt x="1859" y="7575"/>
                  </a:cubicBezTo>
                  <a:cubicBezTo>
                    <a:pt x="1839" y="7575"/>
                    <a:pt x="1818" y="7574"/>
                    <a:pt x="1797" y="7572"/>
                  </a:cubicBezTo>
                  <a:cubicBezTo>
                    <a:pt x="1501" y="8235"/>
                    <a:pt x="1099" y="8828"/>
                    <a:pt x="576" y="9370"/>
                  </a:cubicBezTo>
                  <a:cubicBezTo>
                    <a:pt x="385" y="9544"/>
                    <a:pt x="210" y="9700"/>
                    <a:pt x="1" y="9858"/>
                  </a:cubicBezTo>
                  <a:cubicBezTo>
                    <a:pt x="576" y="10084"/>
                    <a:pt x="1204" y="10207"/>
                    <a:pt x="1832" y="10207"/>
                  </a:cubicBezTo>
                  <a:lnTo>
                    <a:pt x="6508" y="10207"/>
                  </a:lnTo>
                  <a:cubicBezTo>
                    <a:pt x="6945" y="10207"/>
                    <a:pt x="7136" y="9649"/>
                    <a:pt x="6787" y="9386"/>
                  </a:cubicBezTo>
                  <a:lnTo>
                    <a:pt x="5654" y="8514"/>
                  </a:lnTo>
                  <a:cubicBezTo>
                    <a:pt x="6491" y="7590"/>
                    <a:pt x="6961" y="6369"/>
                    <a:pt x="6961" y="5113"/>
                  </a:cubicBezTo>
                  <a:cubicBezTo>
                    <a:pt x="6961" y="2303"/>
                    <a:pt x="4677" y="0"/>
                    <a:pt x="18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58"/>
            <p:cNvSpPr/>
            <p:nvPr/>
          </p:nvSpPr>
          <p:spPr>
            <a:xfrm>
              <a:off x="6950988" y="4376850"/>
              <a:ext cx="38000" cy="54225"/>
            </a:xfrm>
            <a:custGeom>
              <a:avLst/>
              <a:gdLst/>
              <a:ahLst/>
              <a:cxnLst/>
              <a:rect l="l" t="t" r="r" b="b"/>
              <a:pathLst>
                <a:path w="1520" h="2169" extrusionOk="0">
                  <a:moveTo>
                    <a:pt x="978" y="0"/>
                  </a:moveTo>
                  <a:cubicBezTo>
                    <a:pt x="852" y="0"/>
                    <a:pt x="725" y="49"/>
                    <a:pt x="629" y="145"/>
                  </a:cubicBezTo>
                  <a:lnTo>
                    <a:pt x="54" y="720"/>
                  </a:lnTo>
                  <a:cubicBezTo>
                    <a:pt x="89" y="1208"/>
                    <a:pt x="71" y="1697"/>
                    <a:pt x="1" y="2169"/>
                  </a:cubicBezTo>
                  <a:lnTo>
                    <a:pt x="1327" y="843"/>
                  </a:lnTo>
                  <a:cubicBezTo>
                    <a:pt x="1519" y="650"/>
                    <a:pt x="1519" y="336"/>
                    <a:pt x="1327" y="145"/>
                  </a:cubicBezTo>
                  <a:cubicBezTo>
                    <a:pt x="1231" y="49"/>
                    <a:pt x="1105" y="0"/>
                    <a:pt x="9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58"/>
            <p:cNvSpPr/>
            <p:nvPr/>
          </p:nvSpPr>
          <p:spPr>
            <a:xfrm>
              <a:off x="6670563" y="4278825"/>
              <a:ext cx="259100" cy="255175"/>
            </a:xfrm>
            <a:custGeom>
              <a:avLst/>
              <a:gdLst/>
              <a:ahLst/>
              <a:cxnLst/>
              <a:rect l="l" t="t" r="r" b="b"/>
              <a:pathLst>
                <a:path w="10364" h="10207" extrusionOk="0">
                  <a:moveTo>
                    <a:pt x="6632" y="3001"/>
                  </a:moveTo>
                  <a:cubicBezTo>
                    <a:pt x="6997" y="3001"/>
                    <a:pt x="7363" y="3141"/>
                    <a:pt x="7642" y="3420"/>
                  </a:cubicBezTo>
                  <a:cubicBezTo>
                    <a:pt x="8182" y="3961"/>
                    <a:pt x="8182" y="4868"/>
                    <a:pt x="7642" y="5427"/>
                  </a:cubicBezTo>
                  <a:lnTo>
                    <a:pt x="5600" y="7450"/>
                  </a:lnTo>
                  <a:cubicBezTo>
                    <a:pt x="5511" y="7540"/>
                    <a:pt x="5385" y="7588"/>
                    <a:pt x="5260" y="7588"/>
                  </a:cubicBezTo>
                  <a:cubicBezTo>
                    <a:pt x="5141" y="7588"/>
                    <a:pt x="5022" y="7544"/>
                    <a:pt x="4937" y="7450"/>
                  </a:cubicBezTo>
                  <a:lnTo>
                    <a:pt x="2913" y="5427"/>
                  </a:lnTo>
                  <a:cubicBezTo>
                    <a:pt x="2355" y="4868"/>
                    <a:pt x="2355" y="3961"/>
                    <a:pt x="2913" y="3420"/>
                  </a:cubicBezTo>
                  <a:cubicBezTo>
                    <a:pt x="3184" y="3141"/>
                    <a:pt x="3546" y="3001"/>
                    <a:pt x="3911" y="3001"/>
                  </a:cubicBezTo>
                  <a:cubicBezTo>
                    <a:pt x="4275" y="3001"/>
                    <a:pt x="4641" y="3141"/>
                    <a:pt x="4920" y="3420"/>
                  </a:cubicBezTo>
                  <a:lnTo>
                    <a:pt x="5269" y="3769"/>
                  </a:lnTo>
                  <a:lnTo>
                    <a:pt x="5635" y="3420"/>
                  </a:lnTo>
                  <a:cubicBezTo>
                    <a:pt x="5906" y="3141"/>
                    <a:pt x="6268" y="3001"/>
                    <a:pt x="6632" y="3001"/>
                  </a:cubicBezTo>
                  <a:close/>
                  <a:moveTo>
                    <a:pt x="5269" y="0"/>
                  </a:moveTo>
                  <a:cubicBezTo>
                    <a:pt x="2460" y="0"/>
                    <a:pt x="175" y="2303"/>
                    <a:pt x="175" y="5113"/>
                  </a:cubicBezTo>
                  <a:cubicBezTo>
                    <a:pt x="175" y="6369"/>
                    <a:pt x="645" y="7590"/>
                    <a:pt x="1483" y="8514"/>
                  </a:cubicBezTo>
                  <a:lnTo>
                    <a:pt x="350" y="9386"/>
                  </a:lnTo>
                  <a:cubicBezTo>
                    <a:pt x="1" y="9649"/>
                    <a:pt x="192" y="10207"/>
                    <a:pt x="629" y="10207"/>
                  </a:cubicBezTo>
                  <a:lnTo>
                    <a:pt x="5304" y="10207"/>
                  </a:lnTo>
                  <a:cubicBezTo>
                    <a:pt x="6647" y="10207"/>
                    <a:pt x="7921" y="9665"/>
                    <a:pt x="8880" y="8707"/>
                  </a:cubicBezTo>
                  <a:cubicBezTo>
                    <a:pt x="9840" y="7746"/>
                    <a:pt x="10364" y="6473"/>
                    <a:pt x="10364" y="5113"/>
                  </a:cubicBezTo>
                  <a:cubicBezTo>
                    <a:pt x="10364" y="2303"/>
                    <a:pt x="8078" y="0"/>
                    <a:pt x="52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58"/>
            <p:cNvSpPr/>
            <p:nvPr/>
          </p:nvSpPr>
          <p:spPr>
            <a:xfrm>
              <a:off x="6754738" y="4376850"/>
              <a:ext cx="95100" cy="63825"/>
            </a:xfrm>
            <a:custGeom>
              <a:avLst/>
              <a:gdLst/>
              <a:ahLst/>
              <a:cxnLst/>
              <a:rect l="l" t="t" r="r" b="b"/>
              <a:pathLst>
                <a:path w="3804" h="2553" extrusionOk="0">
                  <a:moveTo>
                    <a:pt x="541" y="0"/>
                  </a:moveTo>
                  <a:cubicBezTo>
                    <a:pt x="415" y="0"/>
                    <a:pt x="288" y="49"/>
                    <a:pt x="193" y="145"/>
                  </a:cubicBezTo>
                  <a:cubicBezTo>
                    <a:pt x="0" y="336"/>
                    <a:pt x="0" y="650"/>
                    <a:pt x="193" y="843"/>
                  </a:cubicBezTo>
                  <a:lnTo>
                    <a:pt x="1902" y="2552"/>
                  </a:lnTo>
                  <a:lnTo>
                    <a:pt x="3612" y="843"/>
                  </a:lnTo>
                  <a:cubicBezTo>
                    <a:pt x="3803" y="650"/>
                    <a:pt x="3803" y="336"/>
                    <a:pt x="3612" y="145"/>
                  </a:cubicBezTo>
                  <a:cubicBezTo>
                    <a:pt x="3516" y="49"/>
                    <a:pt x="3389" y="0"/>
                    <a:pt x="3263" y="0"/>
                  </a:cubicBezTo>
                  <a:cubicBezTo>
                    <a:pt x="3136" y="0"/>
                    <a:pt x="3010" y="49"/>
                    <a:pt x="2914" y="145"/>
                  </a:cubicBezTo>
                  <a:lnTo>
                    <a:pt x="2233" y="825"/>
                  </a:lnTo>
                  <a:cubicBezTo>
                    <a:pt x="2138" y="921"/>
                    <a:pt x="2020" y="969"/>
                    <a:pt x="1902" y="969"/>
                  </a:cubicBezTo>
                  <a:cubicBezTo>
                    <a:pt x="1784" y="969"/>
                    <a:pt x="1666" y="921"/>
                    <a:pt x="1570" y="825"/>
                  </a:cubicBezTo>
                  <a:lnTo>
                    <a:pt x="890" y="145"/>
                  </a:lnTo>
                  <a:cubicBezTo>
                    <a:pt x="794" y="49"/>
                    <a:pt x="668" y="0"/>
                    <a:pt x="5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8" name="Google Shape;1718;p58"/>
          <p:cNvGrpSpPr/>
          <p:nvPr/>
        </p:nvGrpSpPr>
        <p:grpSpPr>
          <a:xfrm>
            <a:off x="7050846" y="3850497"/>
            <a:ext cx="354160" cy="353779"/>
            <a:chOff x="7331788" y="4209475"/>
            <a:chExt cx="394300" cy="393875"/>
          </a:xfrm>
        </p:grpSpPr>
        <p:sp>
          <p:nvSpPr>
            <p:cNvPr id="1719" name="Google Shape;1719;p58"/>
            <p:cNvSpPr/>
            <p:nvPr/>
          </p:nvSpPr>
          <p:spPr>
            <a:xfrm>
              <a:off x="7361438" y="4429725"/>
              <a:ext cx="81150" cy="80725"/>
            </a:xfrm>
            <a:custGeom>
              <a:avLst/>
              <a:gdLst/>
              <a:ahLst/>
              <a:cxnLst/>
              <a:rect l="l" t="t" r="r" b="b"/>
              <a:pathLst>
                <a:path w="3246" h="3229" extrusionOk="0">
                  <a:moveTo>
                    <a:pt x="1622" y="1"/>
                  </a:moveTo>
                  <a:cubicBezTo>
                    <a:pt x="733" y="1"/>
                    <a:pt x="0" y="717"/>
                    <a:pt x="0" y="1606"/>
                  </a:cubicBezTo>
                  <a:cubicBezTo>
                    <a:pt x="0" y="2496"/>
                    <a:pt x="733" y="3229"/>
                    <a:pt x="1622" y="3229"/>
                  </a:cubicBezTo>
                  <a:cubicBezTo>
                    <a:pt x="2513" y="3229"/>
                    <a:pt x="3245" y="2496"/>
                    <a:pt x="3245" y="1606"/>
                  </a:cubicBezTo>
                  <a:cubicBezTo>
                    <a:pt x="3245" y="717"/>
                    <a:pt x="2513" y="1"/>
                    <a:pt x="16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58"/>
            <p:cNvSpPr/>
            <p:nvPr/>
          </p:nvSpPr>
          <p:spPr>
            <a:xfrm>
              <a:off x="7331788" y="4510425"/>
              <a:ext cx="139575" cy="92925"/>
            </a:xfrm>
            <a:custGeom>
              <a:avLst/>
              <a:gdLst/>
              <a:ahLst/>
              <a:cxnLst/>
              <a:rect l="l" t="t" r="r" b="b"/>
              <a:pathLst>
                <a:path w="5583" h="3717" extrusionOk="0">
                  <a:moveTo>
                    <a:pt x="2791" y="1"/>
                  </a:moveTo>
                  <a:cubicBezTo>
                    <a:pt x="1256" y="1"/>
                    <a:pt x="0" y="1239"/>
                    <a:pt x="0" y="2792"/>
                  </a:cubicBezTo>
                  <a:lnTo>
                    <a:pt x="0" y="3263"/>
                  </a:lnTo>
                  <a:cubicBezTo>
                    <a:pt x="0" y="3525"/>
                    <a:pt x="209" y="3716"/>
                    <a:pt x="470" y="3716"/>
                  </a:cubicBezTo>
                  <a:lnTo>
                    <a:pt x="5111" y="3716"/>
                  </a:lnTo>
                  <a:cubicBezTo>
                    <a:pt x="5374" y="3716"/>
                    <a:pt x="5583" y="3525"/>
                    <a:pt x="5583" y="3263"/>
                  </a:cubicBezTo>
                  <a:lnTo>
                    <a:pt x="5583" y="2792"/>
                  </a:lnTo>
                  <a:cubicBezTo>
                    <a:pt x="5583" y="1239"/>
                    <a:pt x="4327" y="1"/>
                    <a:pt x="27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58"/>
            <p:cNvSpPr/>
            <p:nvPr/>
          </p:nvSpPr>
          <p:spPr>
            <a:xfrm>
              <a:off x="7616163" y="4429725"/>
              <a:ext cx="81125" cy="80725"/>
            </a:xfrm>
            <a:custGeom>
              <a:avLst/>
              <a:gdLst/>
              <a:ahLst/>
              <a:cxnLst/>
              <a:rect l="l" t="t" r="r" b="b"/>
              <a:pathLst>
                <a:path w="3245" h="3229" extrusionOk="0">
                  <a:moveTo>
                    <a:pt x="1622" y="1"/>
                  </a:moveTo>
                  <a:cubicBezTo>
                    <a:pt x="733" y="1"/>
                    <a:pt x="0" y="717"/>
                    <a:pt x="0" y="1606"/>
                  </a:cubicBezTo>
                  <a:cubicBezTo>
                    <a:pt x="0" y="2496"/>
                    <a:pt x="733" y="3229"/>
                    <a:pt x="1622" y="3229"/>
                  </a:cubicBezTo>
                  <a:cubicBezTo>
                    <a:pt x="2512" y="3229"/>
                    <a:pt x="3245" y="2496"/>
                    <a:pt x="3245" y="1606"/>
                  </a:cubicBezTo>
                  <a:cubicBezTo>
                    <a:pt x="3245" y="717"/>
                    <a:pt x="2512" y="1"/>
                    <a:pt x="16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58"/>
            <p:cNvSpPr/>
            <p:nvPr/>
          </p:nvSpPr>
          <p:spPr>
            <a:xfrm>
              <a:off x="7586488" y="4510425"/>
              <a:ext cx="139600" cy="92925"/>
            </a:xfrm>
            <a:custGeom>
              <a:avLst/>
              <a:gdLst/>
              <a:ahLst/>
              <a:cxnLst/>
              <a:rect l="l" t="t" r="r" b="b"/>
              <a:pathLst>
                <a:path w="5584" h="3717" extrusionOk="0">
                  <a:moveTo>
                    <a:pt x="2792" y="1"/>
                  </a:moveTo>
                  <a:cubicBezTo>
                    <a:pt x="1257" y="1"/>
                    <a:pt x="1" y="1239"/>
                    <a:pt x="1" y="2792"/>
                  </a:cubicBezTo>
                  <a:lnTo>
                    <a:pt x="1" y="3263"/>
                  </a:lnTo>
                  <a:cubicBezTo>
                    <a:pt x="1" y="3525"/>
                    <a:pt x="210" y="3716"/>
                    <a:pt x="471" y="3716"/>
                  </a:cubicBezTo>
                  <a:lnTo>
                    <a:pt x="5112" y="3716"/>
                  </a:lnTo>
                  <a:cubicBezTo>
                    <a:pt x="5374" y="3716"/>
                    <a:pt x="5583" y="3525"/>
                    <a:pt x="5583" y="3263"/>
                  </a:cubicBezTo>
                  <a:lnTo>
                    <a:pt x="5583" y="2792"/>
                  </a:lnTo>
                  <a:cubicBezTo>
                    <a:pt x="5583" y="1239"/>
                    <a:pt x="4327" y="1"/>
                    <a:pt x="27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58"/>
            <p:cNvSpPr/>
            <p:nvPr/>
          </p:nvSpPr>
          <p:spPr>
            <a:xfrm>
              <a:off x="7331788" y="4209475"/>
              <a:ext cx="185350" cy="243400"/>
            </a:xfrm>
            <a:custGeom>
              <a:avLst/>
              <a:gdLst/>
              <a:ahLst/>
              <a:cxnLst/>
              <a:rect l="l" t="t" r="r" b="b"/>
              <a:pathLst>
                <a:path w="7414" h="9736" extrusionOk="0">
                  <a:moveTo>
                    <a:pt x="5094" y="2818"/>
                  </a:moveTo>
                  <a:cubicBezTo>
                    <a:pt x="5212" y="2818"/>
                    <a:pt x="5330" y="2861"/>
                    <a:pt x="5425" y="2949"/>
                  </a:cubicBezTo>
                  <a:cubicBezTo>
                    <a:pt x="5600" y="3123"/>
                    <a:pt x="5600" y="3420"/>
                    <a:pt x="5425" y="3595"/>
                  </a:cubicBezTo>
                  <a:lnTo>
                    <a:pt x="3576" y="5444"/>
                  </a:lnTo>
                  <a:cubicBezTo>
                    <a:pt x="3489" y="5531"/>
                    <a:pt x="3385" y="5566"/>
                    <a:pt x="3262" y="5566"/>
                  </a:cubicBezTo>
                  <a:cubicBezTo>
                    <a:pt x="3140" y="5566"/>
                    <a:pt x="3018" y="5531"/>
                    <a:pt x="2931" y="5444"/>
                  </a:cubicBezTo>
                  <a:lnTo>
                    <a:pt x="2006" y="4519"/>
                  </a:lnTo>
                  <a:cubicBezTo>
                    <a:pt x="1831" y="4328"/>
                    <a:pt x="1831" y="4048"/>
                    <a:pt x="2006" y="3856"/>
                  </a:cubicBezTo>
                  <a:cubicBezTo>
                    <a:pt x="2093" y="3769"/>
                    <a:pt x="2211" y="3725"/>
                    <a:pt x="2329" y="3725"/>
                  </a:cubicBezTo>
                  <a:cubicBezTo>
                    <a:pt x="2447" y="3725"/>
                    <a:pt x="2565" y="3769"/>
                    <a:pt x="2652" y="3856"/>
                  </a:cubicBezTo>
                  <a:lnTo>
                    <a:pt x="3262" y="4467"/>
                  </a:lnTo>
                  <a:lnTo>
                    <a:pt x="4762" y="2949"/>
                  </a:lnTo>
                  <a:cubicBezTo>
                    <a:pt x="4858" y="2861"/>
                    <a:pt x="4976" y="2818"/>
                    <a:pt x="5094" y="2818"/>
                  </a:cubicBezTo>
                  <a:close/>
                  <a:moveTo>
                    <a:pt x="470" y="1"/>
                  </a:moveTo>
                  <a:cubicBezTo>
                    <a:pt x="209" y="1"/>
                    <a:pt x="0" y="210"/>
                    <a:pt x="0" y="471"/>
                  </a:cubicBezTo>
                  <a:lnTo>
                    <a:pt x="0" y="7887"/>
                  </a:lnTo>
                  <a:cubicBezTo>
                    <a:pt x="0" y="8131"/>
                    <a:pt x="209" y="8340"/>
                    <a:pt x="470" y="8340"/>
                  </a:cubicBezTo>
                  <a:lnTo>
                    <a:pt x="4658" y="8340"/>
                  </a:lnTo>
                  <a:lnTo>
                    <a:pt x="4658" y="9264"/>
                  </a:lnTo>
                  <a:cubicBezTo>
                    <a:pt x="4658" y="9439"/>
                    <a:pt x="4745" y="9596"/>
                    <a:pt x="4902" y="9683"/>
                  </a:cubicBezTo>
                  <a:cubicBezTo>
                    <a:pt x="4972" y="9718"/>
                    <a:pt x="5041" y="9736"/>
                    <a:pt x="5111" y="9736"/>
                  </a:cubicBezTo>
                  <a:cubicBezTo>
                    <a:pt x="5216" y="9736"/>
                    <a:pt x="5304" y="9701"/>
                    <a:pt x="5390" y="9631"/>
                  </a:cubicBezTo>
                  <a:lnTo>
                    <a:pt x="7118" y="8340"/>
                  </a:lnTo>
                  <a:lnTo>
                    <a:pt x="7414" y="8340"/>
                  </a:lnTo>
                  <a:lnTo>
                    <a:pt x="741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58"/>
            <p:cNvSpPr/>
            <p:nvPr/>
          </p:nvSpPr>
          <p:spPr>
            <a:xfrm>
              <a:off x="7540263" y="4209475"/>
              <a:ext cx="185825" cy="243150"/>
            </a:xfrm>
            <a:custGeom>
              <a:avLst/>
              <a:gdLst/>
              <a:ahLst/>
              <a:cxnLst/>
              <a:rect l="l" t="t" r="r" b="b"/>
              <a:pathLst>
                <a:path w="7433" h="9726" extrusionOk="0">
                  <a:moveTo>
                    <a:pt x="3716" y="1885"/>
                  </a:moveTo>
                  <a:cubicBezTo>
                    <a:pt x="4483" y="1885"/>
                    <a:pt x="5095" y="2495"/>
                    <a:pt x="5095" y="3263"/>
                  </a:cubicBezTo>
                  <a:cubicBezTo>
                    <a:pt x="5095" y="3874"/>
                    <a:pt x="4711" y="4379"/>
                    <a:pt x="4169" y="4572"/>
                  </a:cubicBezTo>
                  <a:lnTo>
                    <a:pt x="4169" y="4658"/>
                  </a:lnTo>
                  <a:cubicBezTo>
                    <a:pt x="4169" y="4903"/>
                    <a:pt x="3978" y="5112"/>
                    <a:pt x="3716" y="5112"/>
                  </a:cubicBezTo>
                  <a:cubicBezTo>
                    <a:pt x="3455" y="5112"/>
                    <a:pt x="3262" y="4903"/>
                    <a:pt x="3262" y="4658"/>
                  </a:cubicBezTo>
                  <a:lnTo>
                    <a:pt x="3262" y="4188"/>
                  </a:lnTo>
                  <a:cubicBezTo>
                    <a:pt x="3262" y="3926"/>
                    <a:pt x="3455" y="3734"/>
                    <a:pt x="3716" y="3734"/>
                  </a:cubicBezTo>
                  <a:cubicBezTo>
                    <a:pt x="3978" y="3734"/>
                    <a:pt x="4169" y="3525"/>
                    <a:pt x="4169" y="3263"/>
                  </a:cubicBezTo>
                  <a:cubicBezTo>
                    <a:pt x="4169" y="3018"/>
                    <a:pt x="3978" y="2809"/>
                    <a:pt x="3716" y="2809"/>
                  </a:cubicBezTo>
                  <a:cubicBezTo>
                    <a:pt x="3455" y="2809"/>
                    <a:pt x="3262" y="3018"/>
                    <a:pt x="3262" y="3263"/>
                  </a:cubicBezTo>
                  <a:cubicBezTo>
                    <a:pt x="3262" y="3525"/>
                    <a:pt x="3053" y="3734"/>
                    <a:pt x="2792" y="3734"/>
                  </a:cubicBezTo>
                  <a:cubicBezTo>
                    <a:pt x="2529" y="3734"/>
                    <a:pt x="2338" y="3525"/>
                    <a:pt x="2338" y="3263"/>
                  </a:cubicBezTo>
                  <a:cubicBezTo>
                    <a:pt x="2338" y="2495"/>
                    <a:pt x="2948" y="1885"/>
                    <a:pt x="3716" y="1885"/>
                  </a:cubicBezTo>
                  <a:close/>
                  <a:moveTo>
                    <a:pt x="3716" y="5566"/>
                  </a:moveTo>
                  <a:cubicBezTo>
                    <a:pt x="3978" y="5566"/>
                    <a:pt x="4169" y="5775"/>
                    <a:pt x="4169" y="6037"/>
                  </a:cubicBezTo>
                  <a:cubicBezTo>
                    <a:pt x="4169" y="6282"/>
                    <a:pt x="3978" y="6491"/>
                    <a:pt x="3716" y="6491"/>
                  </a:cubicBezTo>
                  <a:cubicBezTo>
                    <a:pt x="3455" y="6491"/>
                    <a:pt x="3262" y="6282"/>
                    <a:pt x="3262" y="6037"/>
                  </a:cubicBezTo>
                  <a:cubicBezTo>
                    <a:pt x="3262" y="5775"/>
                    <a:pt x="3455" y="5566"/>
                    <a:pt x="3716" y="5566"/>
                  </a:cubicBezTo>
                  <a:close/>
                  <a:moveTo>
                    <a:pt x="0" y="1"/>
                  </a:moveTo>
                  <a:lnTo>
                    <a:pt x="0" y="8340"/>
                  </a:lnTo>
                  <a:lnTo>
                    <a:pt x="314" y="8340"/>
                  </a:lnTo>
                  <a:lnTo>
                    <a:pt x="2041" y="9631"/>
                  </a:lnTo>
                  <a:cubicBezTo>
                    <a:pt x="2124" y="9694"/>
                    <a:pt x="2227" y="9725"/>
                    <a:pt x="2329" y="9725"/>
                  </a:cubicBezTo>
                  <a:cubicBezTo>
                    <a:pt x="2398" y="9725"/>
                    <a:pt x="2467" y="9711"/>
                    <a:pt x="2529" y="9683"/>
                  </a:cubicBezTo>
                  <a:cubicBezTo>
                    <a:pt x="2687" y="9596"/>
                    <a:pt x="2774" y="9439"/>
                    <a:pt x="2774" y="9264"/>
                  </a:cubicBezTo>
                  <a:lnTo>
                    <a:pt x="2774" y="8340"/>
                  </a:lnTo>
                  <a:lnTo>
                    <a:pt x="6961" y="8340"/>
                  </a:lnTo>
                  <a:cubicBezTo>
                    <a:pt x="7223" y="8340"/>
                    <a:pt x="7432" y="8131"/>
                    <a:pt x="7432" y="7887"/>
                  </a:cubicBezTo>
                  <a:lnTo>
                    <a:pt x="7432" y="471"/>
                  </a:lnTo>
                  <a:cubicBezTo>
                    <a:pt x="7432" y="210"/>
                    <a:pt x="7223" y="1"/>
                    <a:pt x="69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25" name="Google Shape;1725;p58"/>
          <p:cNvGrpSpPr/>
          <p:nvPr/>
        </p:nvGrpSpPr>
        <p:grpSpPr>
          <a:xfrm>
            <a:off x="1739430" y="3240148"/>
            <a:ext cx="353756" cy="353756"/>
            <a:chOff x="1418388" y="3529950"/>
            <a:chExt cx="393850" cy="393850"/>
          </a:xfrm>
        </p:grpSpPr>
        <p:sp>
          <p:nvSpPr>
            <p:cNvPr id="1726" name="Google Shape;1726;p58"/>
            <p:cNvSpPr/>
            <p:nvPr/>
          </p:nvSpPr>
          <p:spPr>
            <a:xfrm>
              <a:off x="1429713" y="3646850"/>
              <a:ext cx="23125" cy="69350"/>
            </a:xfrm>
            <a:custGeom>
              <a:avLst/>
              <a:gdLst/>
              <a:ahLst/>
              <a:cxnLst/>
              <a:rect l="l" t="t" r="r" b="b"/>
              <a:pathLst>
                <a:path w="925" h="2774" extrusionOk="0">
                  <a:moveTo>
                    <a:pt x="471" y="0"/>
                  </a:moveTo>
                  <a:cubicBezTo>
                    <a:pt x="210" y="0"/>
                    <a:pt x="1" y="210"/>
                    <a:pt x="1" y="471"/>
                  </a:cubicBezTo>
                  <a:lnTo>
                    <a:pt x="1" y="2303"/>
                  </a:lnTo>
                  <a:cubicBezTo>
                    <a:pt x="1" y="2564"/>
                    <a:pt x="210" y="2774"/>
                    <a:pt x="471" y="2774"/>
                  </a:cubicBezTo>
                  <a:lnTo>
                    <a:pt x="925" y="2774"/>
                  </a:lnTo>
                  <a:lnTo>
                    <a:pt x="9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58"/>
            <p:cNvSpPr/>
            <p:nvPr/>
          </p:nvSpPr>
          <p:spPr>
            <a:xfrm>
              <a:off x="1418388" y="3819975"/>
              <a:ext cx="300100" cy="103825"/>
            </a:xfrm>
            <a:custGeom>
              <a:avLst/>
              <a:gdLst/>
              <a:ahLst/>
              <a:cxnLst/>
              <a:rect l="l" t="t" r="r" b="b"/>
              <a:pathLst>
                <a:path w="12004" h="4153" extrusionOk="0">
                  <a:moveTo>
                    <a:pt x="2617" y="1"/>
                  </a:moveTo>
                  <a:cubicBezTo>
                    <a:pt x="1169" y="1"/>
                    <a:pt x="0" y="1170"/>
                    <a:pt x="0" y="2618"/>
                  </a:cubicBezTo>
                  <a:lnTo>
                    <a:pt x="0" y="3699"/>
                  </a:lnTo>
                  <a:cubicBezTo>
                    <a:pt x="0" y="3944"/>
                    <a:pt x="210" y="4153"/>
                    <a:pt x="454" y="4153"/>
                  </a:cubicBezTo>
                  <a:lnTo>
                    <a:pt x="11550" y="4153"/>
                  </a:lnTo>
                  <a:cubicBezTo>
                    <a:pt x="11794" y="4153"/>
                    <a:pt x="12003" y="3944"/>
                    <a:pt x="12003" y="3699"/>
                  </a:cubicBezTo>
                  <a:lnTo>
                    <a:pt x="12003" y="2618"/>
                  </a:lnTo>
                  <a:cubicBezTo>
                    <a:pt x="12003" y="1170"/>
                    <a:pt x="10834" y="1"/>
                    <a:pt x="9386" y="1"/>
                  </a:cubicBezTo>
                  <a:lnTo>
                    <a:pt x="8305" y="1"/>
                  </a:lnTo>
                  <a:lnTo>
                    <a:pt x="8305" y="926"/>
                  </a:lnTo>
                  <a:cubicBezTo>
                    <a:pt x="8305" y="2199"/>
                    <a:pt x="7275" y="3229"/>
                    <a:pt x="6002" y="3229"/>
                  </a:cubicBezTo>
                  <a:cubicBezTo>
                    <a:pt x="4728" y="3229"/>
                    <a:pt x="3699" y="2199"/>
                    <a:pt x="3699" y="926"/>
                  </a:cubicBezTo>
                  <a:lnTo>
                    <a:pt x="369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58"/>
            <p:cNvSpPr/>
            <p:nvPr/>
          </p:nvSpPr>
          <p:spPr>
            <a:xfrm>
              <a:off x="1441938" y="3554375"/>
              <a:ext cx="139600" cy="69350"/>
            </a:xfrm>
            <a:custGeom>
              <a:avLst/>
              <a:gdLst/>
              <a:ahLst/>
              <a:cxnLst/>
              <a:rect l="l" t="t" r="r" b="b"/>
              <a:pathLst>
                <a:path w="5584" h="2774" extrusionOk="0">
                  <a:moveTo>
                    <a:pt x="471" y="1"/>
                  </a:moveTo>
                  <a:cubicBezTo>
                    <a:pt x="210" y="1"/>
                    <a:pt x="0" y="210"/>
                    <a:pt x="0" y="471"/>
                  </a:cubicBezTo>
                  <a:lnTo>
                    <a:pt x="0" y="1518"/>
                  </a:lnTo>
                  <a:cubicBezTo>
                    <a:pt x="0" y="2216"/>
                    <a:pt x="559" y="2774"/>
                    <a:pt x="1257" y="2774"/>
                  </a:cubicBezTo>
                  <a:lnTo>
                    <a:pt x="5583" y="2774"/>
                  </a:lnTo>
                  <a:lnTo>
                    <a:pt x="558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58"/>
            <p:cNvSpPr/>
            <p:nvPr/>
          </p:nvSpPr>
          <p:spPr>
            <a:xfrm>
              <a:off x="1648213" y="3669950"/>
              <a:ext cx="58475" cy="92475"/>
            </a:xfrm>
            <a:custGeom>
              <a:avLst/>
              <a:gdLst/>
              <a:ahLst/>
              <a:cxnLst/>
              <a:rect l="l" t="t" r="r" b="b"/>
              <a:pathLst>
                <a:path w="2339" h="3699" extrusionOk="0">
                  <a:moveTo>
                    <a:pt x="1415" y="0"/>
                  </a:moveTo>
                  <a:lnTo>
                    <a:pt x="1415" y="1326"/>
                  </a:lnTo>
                  <a:lnTo>
                    <a:pt x="1415" y="1379"/>
                  </a:lnTo>
                  <a:lnTo>
                    <a:pt x="1415" y="2775"/>
                  </a:lnTo>
                  <a:lnTo>
                    <a:pt x="385" y="2775"/>
                  </a:lnTo>
                  <a:cubicBezTo>
                    <a:pt x="298" y="3106"/>
                    <a:pt x="175" y="3403"/>
                    <a:pt x="1" y="3699"/>
                  </a:cubicBezTo>
                  <a:lnTo>
                    <a:pt x="1885" y="3699"/>
                  </a:lnTo>
                  <a:cubicBezTo>
                    <a:pt x="2129" y="3699"/>
                    <a:pt x="2339" y="3490"/>
                    <a:pt x="2339" y="3229"/>
                  </a:cubicBezTo>
                  <a:lnTo>
                    <a:pt x="23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58"/>
            <p:cNvSpPr/>
            <p:nvPr/>
          </p:nvSpPr>
          <p:spPr>
            <a:xfrm>
              <a:off x="1475963" y="3646850"/>
              <a:ext cx="184950" cy="230725"/>
            </a:xfrm>
            <a:custGeom>
              <a:avLst/>
              <a:gdLst/>
              <a:ahLst/>
              <a:cxnLst/>
              <a:rect l="l" t="t" r="r" b="b"/>
              <a:pathLst>
                <a:path w="7398" h="9229" extrusionOk="0">
                  <a:moveTo>
                    <a:pt x="0" y="0"/>
                  </a:moveTo>
                  <a:lnTo>
                    <a:pt x="0" y="2774"/>
                  </a:lnTo>
                  <a:cubicBezTo>
                    <a:pt x="0" y="4327"/>
                    <a:pt x="959" y="5653"/>
                    <a:pt x="2320" y="6193"/>
                  </a:cubicBezTo>
                  <a:lnTo>
                    <a:pt x="2320" y="7851"/>
                  </a:lnTo>
                  <a:cubicBezTo>
                    <a:pt x="2320" y="8619"/>
                    <a:pt x="2931" y="9229"/>
                    <a:pt x="3699" y="9229"/>
                  </a:cubicBezTo>
                  <a:cubicBezTo>
                    <a:pt x="4466" y="9229"/>
                    <a:pt x="5076" y="8619"/>
                    <a:pt x="5076" y="7851"/>
                  </a:cubicBezTo>
                  <a:lnTo>
                    <a:pt x="5076" y="6193"/>
                  </a:lnTo>
                  <a:cubicBezTo>
                    <a:pt x="5844" y="5879"/>
                    <a:pt x="6490" y="5321"/>
                    <a:pt x="6891" y="4623"/>
                  </a:cubicBezTo>
                  <a:lnTo>
                    <a:pt x="3699" y="4623"/>
                  </a:lnTo>
                  <a:cubicBezTo>
                    <a:pt x="3436" y="4623"/>
                    <a:pt x="3227" y="4414"/>
                    <a:pt x="3227" y="4153"/>
                  </a:cubicBezTo>
                  <a:cubicBezTo>
                    <a:pt x="3227" y="3908"/>
                    <a:pt x="3436" y="3699"/>
                    <a:pt x="3699" y="3699"/>
                  </a:cubicBezTo>
                  <a:lnTo>
                    <a:pt x="7275" y="3699"/>
                  </a:lnTo>
                  <a:cubicBezTo>
                    <a:pt x="7344" y="3402"/>
                    <a:pt x="7397" y="3088"/>
                    <a:pt x="7397" y="2774"/>
                  </a:cubicBezTo>
                  <a:lnTo>
                    <a:pt x="7397" y="924"/>
                  </a:lnTo>
                  <a:lnTo>
                    <a:pt x="6716" y="924"/>
                  </a:lnTo>
                  <a:lnTo>
                    <a:pt x="5007" y="2617"/>
                  </a:lnTo>
                  <a:cubicBezTo>
                    <a:pt x="4913" y="2705"/>
                    <a:pt x="4800" y="2745"/>
                    <a:pt x="4690" y="2745"/>
                  </a:cubicBezTo>
                  <a:cubicBezTo>
                    <a:pt x="4451" y="2745"/>
                    <a:pt x="4222" y="2560"/>
                    <a:pt x="4222" y="2285"/>
                  </a:cubicBezTo>
                  <a:lnTo>
                    <a:pt x="422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58"/>
            <p:cNvSpPr/>
            <p:nvPr/>
          </p:nvSpPr>
          <p:spPr>
            <a:xfrm>
              <a:off x="1604613" y="3529950"/>
              <a:ext cx="207625" cy="146125"/>
            </a:xfrm>
            <a:custGeom>
              <a:avLst/>
              <a:gdLst/>
              <a:ahLst/>
              <a:cxnLst/>
              <a:rect l="l" t="t" r="r" b="b"/>
              <a:pathLst>
                <a:path w="8305" h="5845" extrusionOk="0">
                  <a:moveTo>
                    <a:pt x="0" y="1"/>
                  </a:moveTo>
                  <a:lnTo>
                    <a:pt x="0" y="5845"/>
                  </a:lnTo>
                  <a:lnTo>
                    <a:pt x="926" y="4937"/>
                  </a:lnTo>
                  <a:cubicBezTo>
                    <a:pt x="1100" y="4781"/>
                    <a:pt x="1326" y="4676"/>
                    <a:pt x="1570" y="4676"/>
                  </a:cubicBezTo>
                  <a:lnTo>
                    <a:pt x="8305" y="4676"/>
                  </a:lnTo>
                  <a:lnTo>
                    <a:pt x="830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32" name="Google Shape;1732;p58"/>
          <p:cNvGrpSpPr/>
          <p:nvPr/>
        </p:nvGrpSpPr>
        <p:grpSpPr>
          <a:xfrm>
            <a:off x="2326269" y="3240148"/>
            <a:ext cx="360829" cy="353756"/>
            <a:chOff x="2071738" y="3529950"/>
            <a:chExt cx="401725" cy="393850"/>
          </a:xfrm>
        </p:grpSpPr>
        <p:sp>
          <p:nvSpPr>
            <p:cNvPr id="1733" name="Google Shape;1733;p58"/>
            <p:cNvSpPr/>
            <p:nvPr/>
          </p:nvSpPr>
          <p:spPr>
            <a:xfrm>
              <a:off x="2169438" y="3529950"/>
              <a:ext cx="304025" cy="230750"/>
            </a:xfrm>
            <a:custGeom>
              <a:avLst/>
              <a:gdLst/>
              <a:ahLst/>
              <a:cxnLst/>
              <a:rect l="l" t="t" r="r" b="b"/>
              <a:pathLst>
                <a:path w="12161" h="9230" extrusionOk="0">
                  <a:moveTo>
                    <a:pt x="7817" y="1885"/>
                  </a:moveTo>
                  <a:cubicBezTo>
                    <a:pt x="8061" y="1885"/>
                    <a:pt x="8270" y="2076"/>
                    <a:pt x="8270" y="2339"/>
                  </a:cubicBezTo>
                  <a:cubicBezTo>
                    <a:pt x="8270" y="2600"/>
                    <a:pt x="8061" y="2792"/>
                    <a:pt x="7817" y="2792"/>
                  </a:cubicBezTo>
                  <a:lnTo>
                    <a:pt x="2269" y="2792"/>
                  </a:lnTo>
                  <a:cubicBezTo>
                    <a:pt x="2024" y="2792"/>
                    <a:pt x="1815" y="2600"/>
                    <a:pt x="1815" y="2339"/>
                  </a:cubicBezTo>
                  <a:cubicBezTo>
                    <a:pt x="1815" y="2076"/>
                    <a:pt x="2024" y="1885"/>
                    <a:pt x="2269" y="1885"/>
                  </a:cubicBezTo>
                  <a:close/>
                  <a:moveTo>
                    <a:pt x="7817" y="3716"/>
                  </a:moveTo>
                  <a:cubicBezTo>
                    <a:pt x="8061" y="3716"/>
                    <a:pt x="8270" y="3925"/>
                    <a:pt x="8270" y="4188"/>
                  </a:cubicBezTo>
                  <a:cubicBezTo>
                    <a:pt x="8270" y="4432"/>
                    <a:pt x="8061" y="4641"/>
                    <a:pt x="7817" y="4641"/>
                  </a:cubicBezTo>
                  <a:lnTo>
                    <a:pt x="2269" y="4641"/>
                  </a:lnTo>
                  <a:cubicBezTo>
                    <a:pt x="2024" y="4641"/>
                    <a:pt x="1815" y="4432"/>
                    <a:pt x="1815" y="4188"/>
                  </a:cubicBezTo>
                  <a:cubicBezTo>
                    <a:pt x="1815" y="3925"/>
                    <a:pt x="2024" y="3716"/>
                    <a:pt x="2269" y="3716"/>
                  </a:cubicBezTo>
                  <a:close/>
                  <a:moveTo>
                    <a:pt x="454" y="1"/>
                  </a:moveTo>
                  <a:cubicBezTo>
                    <a:pt x="210" y="1"/>
                    <a:pt x="1" y="210"/>
                    <a:pt x="1" y="454"/>
                  </a:cubicBezTo>
                  <a:lnTo>
                    <a:pt x="1" y="5600"/>
                  </a:lnTo>
                  <a:lnTo>
                    <a:pt x="7798" y="5600"/>
                  </a:lnTo>
                  <a:cubicBezTo>
                    <a:pt x="8566" y="5600"/>
                    <a:pt x="9177" y="6228"/>
                    <a:pt x="9177" y="6979"/>
                  </a:cubicBezTo>
                  <a:lnTo>
                    <a:pt x="9177" y="9229"/>
                  </a:lnTo>
                  <a:lnTo>
                    <a:pt x="11532" y="9229"/>
                  </a:lnTo>
                  <a:cubicBezTo>
                    <a:pt x="11951" y="9229"/>
                    <a:pt x="12160" y="8724"/>
                    <a:pt x="11864" y="8445"/>
                  </a:cubicBezTo>
                  <a:lnTo>
                    <a:pt x="10120" y="6735"/>
                  </a:lnTo>
                  <a:lnTo>
                    <a:pt x="10120" y="454"/>
                  </a:lnTo>
                  <a:cubicBezTo>
                    <a:pt x="10120" y="210"/>
                    <a:pt x="9910" y="1"/>
                    <a:pt x="96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58"/>
            <p:cNvSpPr/>
            <p:nvPr/>
          </p:nvSpPr>
          <p:spPr>
            <a:xfrm>
              <a:off x="2277613" y="3751525"/>
              <a:ext cx="22250" cy="22250"/>
            </a:xfrm>
            <a:custGeom>
              <a:avLst/>
              <a:gdLst/>
              <a:ahLst/>
              <a:cxnLst/>
              <a:rect l="l" t="t" r="r" b="b"/>
              <a:pathLst>
                <a:path w="890" h="890" extrusionOk="0">
                  <a:moveTo>
                    <a:pt x="436" y="0"/>
                  </a:moveTo>
                  <a:cubicBezTo>
                    <a:pt x="192" y="0"/>
                    <a:pt x="0" y="192"/>
                    <a:pt x="0" y="436"/>
                  </a:cubicBezTo>
                  <a:cubicBezTo>
                    <a:pt x="0" y="680"/>
                    <a:pt x="192" y="890"/>
                    <a:pt x="436" y="890"/>
                  </a:cubicBezTo>
                  <a:cubicBezTo>
                    <a:pt x="680" y="890"/>
                    <a:pt x="889" y="680"/>
                    <a:pt x="889" y="436"/>
                  </a:cubicBezTo>
                  <a:cubicBezTo>
                    <a:pt x="889" y="192"/>
                    <a:pt x="680" y="0"/>
                    <a:pt x="4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58"/>
            <p:cNvSpPr/>
            <p:nvPr/>
          </p:nvSpPr>
          <p:spPr>
            <a:xfrm>
              <a:off x="2277613" y="3843125"/>
              <a:ext cx="22250" cy="22700"/>
            </a:xfrm>
            <a:custGeom>
              <a:avLst/>
              <a:gdLst/>
              <a:ahLst/>
              <a:cxnLst/>
              <a:rect l="l" t="t" r="r" b="b"/>
              <a:pathLst>
                <a:path w="890" h="908" extrusionOk="0">
                  <a:moveTo>
                    <a:pt x="436" y="0"/>
                  </a:moveTo>
                  <a:cubicBezTo>
                    <a:pt x="192" y="0"/>
                    <a:pt x="0" y="210"/>
                    <a:pt x="0" y="454"/>
                  </a:cubicBezTo>
                  <a:cubicBezTo>
                    <a:pt x="0" y="698"/>
                    <a:pt x="192" y="907"/>
                    <a:pt x="436" y="907"/>
                  </a:cubicBezTo>
                  <a:cubicBezTo>
                    <a:pt x="680" y="907"/>
                    <a:pt x="889" y="698"/>
                    <a:pt x="889" y="454"/>
                  </a:cubicBezTo>
                  <a:cubicBezTo>
                    <a:pt x="889" y="210"/>
                    <a:pt x="680" y="0"/>
                    <a:pt x="4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58"/>
            <p:cNvSpPr/>
            <p:nvPr/>
          </p:nvSpPr>
          <p:spPr>
            <a:xfrm>
              <a:off x="2196913" y="3797300"/>
              <a:ext cx="22275" cy="22300"/>
            </a:xfrm>
            <a:custGeom>
              <a:avLst/>
              <a:gdLst/>
              <a:ahLst/>
              <a:cxnLst/>
              <a:rect l="l" t="t" r="r" b="b"/>
              <a:pathLst>
                <a:path w="891" h="892" extrusionOk="0">
                  <a:moveTo>
                    <a:pt x="454" y="1"/>
                  </a:moveTo>
                  <a:cubicBezTo>
                    <a:pt x="209" y="1"/>
                    <a:pt x="0" y="193"/>
                    <a:pt x="0" y="437"/>
                  </a:cubicBezTo>
                  <a:cubicBezTo>
                    <a:pt x="0" y="682"/>
                    <a:pt x="209" y="891"/>
                    <a:pt x="454" y="891"/>
                  </a:cubicBezTo>
                  <a:cubicBezTo>
                    <a:pt x="698" y="891"/>
                    <a:pt x="891" y="682"/>
                    <a:pt x="891" y="437"/>
                  </a:cubicBezTo>
                  <a:cubicBezTo>
                    <a:pt x="891" y="193"/>
                    <a:pt x="698" y="1"/>
                    <a:pt x="4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58"/>
            <p:cNvSpPr/>
            <p:nvPr/>
          </p:nvSpPr>
          <p:spPr>
            <a:xfrm>
              <a:off x="2071738" y="3693075"/>
              <a:ext cx="304025" cy="230725"/>
            </a:xfrm>
            <a:custGeom>
              <a:avLst/>
              <a:gdLst/>
              <a:ahLst/>
              <a:cxnLst/>
              <a:rect l="l" t="t" r="r" b="b"/>
              <a:pathLst>
                <a:path w="12161" h="9229" extrusionOk="0">
                  <a:moveTo>
                    <a:pt x="8654" y="1413"/>
                  </a:moveTo>
                  <a:cubicBezTo>
                    <a:pt x="9422" y="1413"/>
                    <a:pt x="10032" y="2024"/>
                    <a:pt x="10032" y="2774"/>
                  </a:cubicBezTo>
                  <a:cubicBezTo>
                    <a:pt x="10032" y="3593"/>
                    <a:pt x="9356" y="4147"/>
                    <a:pt x="8645" y="4147"/>
                  </a:cubicBezTo>
                  <a:cubicBezTo>
                    <a:pt x="8341" y="4147"/>
                    <a:pt x="8030" y="4046"/>
                    <a:pt x="7764" y="3821"/>
                  </a:cubicBezTo>
                  <a:lnTo>
                    <a:pt x="6787" y="4379"/>
                  </a:lnTo>
                  <a:cubicBezTo>
                    <a:pt x="6822" y="4537"/>
                    <a:pt x="6822" y="4693"/>
                    <a:pt x="6787" y="4851"/>
                  </a:cubicBezTo>
                  <a:lnTo>
                    <a:pt x="7764" y="5409"/>
                  </a:lnTo>
                  <a:cubicBezTo>
                    <a:pt x="8030" y="5184"/>
                    <a:pt x="8341" y="5083"/>
                    <a:pt x="8645" y="5083"/>
                  </a:cubicBezTo>
                  <a:cubicBezTo>
                    <a:pt x="9356" y="5083"/>
                    <a:pt x="10032" y="5636"/>
                    <a:pt x="10032" y="6456"/>
                  </a:cubicBezTo>
                  <a:cubicBezTo>
                    <a:pt x="10032" y="7205"/>
                    <a:pt x="9422" y="7817"/>
                    <a:pt x="8654" y="7817"/>
                  </a:cubicBezTo>
                  <a:cubicBezTo>
                    <a:pt x="7817" y="7817"/>
                    <a:pt x="7154" y="7066"/>
                    <a:pt x="7310" y="6212"/>
                  </a:cubicBezTo>
                  <a:lnTo>
                    <a:pt x="6333" y="5653"/>
                  </a:lnTo>
                  <a:cubicBezTo>
                    <a:pt x="6067" y="5878"/>
                    <a:pt x="5757" y="5978"/>
                    <a:pt x="5453" y="5978"/>
                  </a:cubicBezTo>
                  <a:cubicBezTo>
                    <a:pt x="4742" y="5978"/>
                    <a:pt x="4065" y="5425"/>
                    <a:pt x="4065" y="4606"/>
                  </a:cubicBezTo>
                  <a:cubicBezTo>
                    <a:pt x="4065" y="3791"/>
                    <a:pt x="4735" y="3239"/>
                    <a:pt x="5442" y="3239"/>
                  </a:cubicBezTo>
                  <a:cubicBezTo>
                    <a:pt x="5749" y="3239"/>
                    <a:pt x="6064" y="3344"/>
                    <a:pt x="6333" y="3576"/>
                  </a:cubicBezTo>
                  <a:lnTo>
                    <a:pt x="7310" y="3018"/>
                  </a:lnTo>
                  <a:cubicBezTo>
                    <a:pt x="7170" y="2164"/>
                    <a:pt x="7817" y="1413"/>
                    <a:pt x="8654" y="1413"/>
                  </a:cubicBezTo>
                  <a:close/>
                  <a:moveTo>
                    <a:pt x="2478" y="1"/>
                  </a:moveTo>
                  <a:cubicBezTo>
                    <a:pt x="2234" y="1"/>
                    <a:pt x="2025" y="210"/>
                    <a:pt x="2025" y="454"/>
                  </a:cubicBezTo>
                  <a:lnTo>
                    <a:pt x="2025" y="6735"/>
                  </a:lnTo>
                  <a:lnTo>
                    <a:pt x="280" y="8445"/>
                  </a:lnTo>
                  <a:cubicBezTo>
                    <a:pt x="1" y="8724"/>
                    <a:pt x="192" y="9229"/>
                    <a:pt x="611" y="9229"/>
                  </a:cubicBezTo>
                  <a:lnTo>
                    <a:pt x="11690" y="9229"/>
                  </a:lnTo>
                  <a:cubicBezTo>
                    <a:pt x="11951" y="9229"/>
                    <a:pt x="12160" y="9020"/>
                    <a:pt x="12160" y="8775"/>
                  </a:cubicBezTo>
                  <a:lnTo>
                    <a:pt x="12160" y="454"/>
                  </a:lnTo>
                  <a:cubicBezTo>
                    <a:pt x="12160" y="210"/>
                    <a:pt x="11951" y="1"/>
                    <a:pt x="116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38" name="Google Shape;1738;p58"/>
          <p:cNvGrpSpPr/>
          <p:nvPr/>
        </p:nvGrpSpPr>
        <p:grpSpPr>
          <a:xfrm>
            <a:off x="2919777" y="3240148"/>
            <a:ext cx="353779" cy="353756"/>
            <a:chOff x="2732513" y="3529950"/>
            <a:chExt cx="393875" cy="393850"/>
          </a:xfrm>
        </p:grpSpPr>
        <p:sp>
          <p:nvSpPr>
            <p:cNvPr id="1739" name="Google Shape;1739;p58"/>
            <p:cNvSpPr/>
            <p:nvPr/>
          </p:nvSpPr>
          <p:spPr>
            <a:xfrm>
              <a:off x="2756513" y="3669075"/>
              <a:ext cx="161400" cy="254725"/>
            </a:xfrm>
            <a:custGeom>
              <a:avLst/>
              <a:gdLst/>
              <a:ahLst/>
              <a:cxnLst/>
              <a:rect l="l" t="t" r="r" b="b"/>
              <a:pathLst>
                <a:path w="6456" h="10189" extrusionOk="0">
                  <a:moveTo>
                    <a:pt x="3227" y="7695"/>
                  </a:moveTo>
                  <a:cubicBezTo>
                    <a:pt x="3490" y="7695"/>
                    <a:pt x="3681" y="7904"/>
                    <a:pt x="3681" y="8165"/>
                  </a:cubicBezTo>
                  <a:cubicBezTo>
                    <a:pt x="3681" y="8409"/>
                    <a:pt x="3490" y="8619"/>
                    <a:pt x="3227" y="8619"/>
                  </a:cubicBezTo>
                  <a:cubicBezTo>
                    <a:pt x="2966" y="8619"/>
                    <a:pt x="2757" y="8409"/>
                    <a:pt x="2757" y="8165"/>
                  </a:cubicBezTo>
                  <a:cubicBezTo>
                    <a:pt x="2757" y="7904"/>
                    <a:pt x="2966" y="7695"/>
                    <a:pt x="3227" y="7695"/>
                  </a:cubicBezTo>
                  <a:close/>
                  <a:moveTo>
                    <a:pt x="1012" y="0"/>
                  </a:moveTo>
                  <a:cubicBezTo>
                    <a:pt x="454" y="0"/>
                    <a:pt x="0" y="454"/>
                    <a:pt x="0" y="1012"/>
                  </a:cubicBezTo>
                  <a:lnTo>
                    <a:pt x="0" y="9177"/>
                  </a:lnTo>
                  <a:cubicBezTo>
                    <a:pt x="0" y="9735"/>
                    <a:pt x="454" y="10189"/>
                    <a:pt x="1012" y="10189"/>
                  </a:cubicBezTo>
                  <a:lnTo>
                    <a:pt x="5444" y="10189"/>
                  </a:lnTo>
                  <a:cubicBezTo>
                    <a:pt x="6002" y="10189"/>
                    <a:pt x="6455" y="9735"/>
                    <a:pt x="6455" y="9177"/>
                  </a:cubicBezTo>
                  <a:lnTo>
                    <a:pt x="6455" y="1012"/>
                  </a:lnTo>
                  <a:cubicBezTo>
                    <a:pt x="6455" y="454"/>
                    <a:pt x="6002" y="0"/>
                    <a:pt x="5444" y="0"/>
                  </a:cubicBezTo>
                  <a:lnTo>
                    <a:pt x="3681" y="0"/>
                  </a:lnTo>
                  <a:lnTo>
                    <a:pt x="3681" y="628"/>
                  </a:lnTo>
                  <a:cubicBezTo>
                    <a:pt x="3681" y="873"/>
                    <a:pt x="3471" y="1082"/>
                    <a:pt x="3227" y="1082"/>
                  </a:cubicBezTo>
                  <a:cubicBezTo>
                    <a:pt x="2966" y="1082"/>
                    <a:pt x="2757" y="873"/>
                    <a:pt x="2757" y="628"/>
                  </a:cubicBezTo>
                  <a:lnTo>
                    <a:pt x="275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58"/>
            <p:cNvSpPr/>
            <p:nvPr/>
          </p:nvSpPr>
          <p:spPr>
            <a:xfrm>
              <a:off x="2940988" y="3669075"/>
              <a:ext cx="161850" cy="254725"/>
            </a:xfrm>
            <a:custGeom>
              <a:avLst/>
              <a:gdLst/>
              <a:ahLst/>
              <a:cxnLst/>
              <a:rect l="l" t="t" r="r" b="b"/>
              <a:pathLst>
                <a:path w="6474" h="10189" extrusionOk="0">
                  <a:moveTo>
                    <a:pt x="3229" y="7695"/>
                  </a:moveTo>
                  <a:cubicBezTo>
                    <a:pt x="3490" y="7695"/>
                    <a:pt x="3699" y="7904"/>
                    <a:pt x="3699" y="8165"/>
                  </a:cubicBezTo>
                  <a:cubicBezTo>
                    <a:pt x="3699" y="8409"/>
                    <a:pt x="3490" y="8619"/>
                    <a:pt x="3229" y="8619"/>
                  </a:cubicBezTo>
                  <a:cubicBezTo>
                    <a:pt x="2984" y="8619"/>
                    <a:pt x="2775" y="8409"/>
                    <a:pt x="2775" y="8165"/>
                  </a:cubicBezTo>
                  <a:cubicBezTo>
                    <a:pt x="2775" y="7904"/>
                    <a:pt x="2984" y="7695"/>
                    <a:pt x="3229" y="7695"/>
                  </a:cubicBezTo>
                  <a:close/>
                  <a:moveTo>
                    <a:pt x="1012" y="0"/>
                  </a:moveTo>
                  <a:cubicBezTo>
                    <a:pt x="454" y="0"/>
                    <a:pt x="0" y="454"/>
                    <a:pt x="0" y="1012"/>
                  </a:cubicBezTo>
                  <a:lnTo>
                    <a:pt x="0" y="9177"/>
                  </a:lnTo>
                  <a:cubicBezTo>
                    <a:pt x="0" y="9735"/>
                    <a:pt x="454" y="10189"/>
                    <a:pt x="1012" y="10189"/>
                  </a:cubicBezTo>
                  <a:lnTo>
                    <a:pt x="5444" y="10189"/>
                  </a:lnTo>
                  <a:cubicBezTo>
                    <a:pt x="6002" y="10189"/>
                    <a:pt x="6474" y="9735"/>
                    <a:pt x="6474" y="9177"/>
                  </a:cubicBezTo>
                  <a:lnTo>
                    <a:pt x="6474" y="1012"/>
                  </a:lnTo>
                  <a:cubicBezTo>
                    <a:pt x="6474" y="454"/>
                    <a:pt x="6002" y="0"/>
                    <a:pt x="5444" y="0"/>
                  </a:cubicBezTo>
                  <a:lnTo>
                    <a:pt x="3699" y="0"/>
                  </a:lnTo>
                  <a:lnTo>
                    <a:pt x="3699" y="628"/>
                  </a:lnTo>
                  <a:cubicBezTo>
                    <a:pt x="3699" y="873"/>
                    <a:pt x="3490" y="1082"/>
                    <a:pt x="3229" y="1082"/>
                  </a:cubicBezTo>
                  <a:cubicBezTo>
                    <a:pt x="2984" y="1082"/>
                    <a:pt x="2775" y="873"/>
                    <a:pt x="2775" y="628"/>
                  </a:cubicBezTo>
                  <a:lnTo>
                    <a:pt x="27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58"/>
            <p:cNvSpPr/>
            <p:nvPr/>
          </p:nvSpPr>
          <p:spPr>
            <a:xfrm>
              <a:off x="2940988" y="3529950"/>
              <a:ext cx="185400" cy="123900"/>
            </a:xfrm>
            <a:custGeom>
              <a:avLst/>
              <a:gdLst/>
              <a:ahLst/>
              <a:cxnLst/>
              <a:rect l="l" t="t" r="r" b="b"/>
              <a:pathLst>
                <a:path w="7416" h="4956" extrusionOk="0">
                  <a:moveTo>
                    <a:pt x="5113" y="1571"/>
                  </a:moveTo>
                  <a:cubicBezTo>
                    <a:pt x="5357" y="1571"/>
                    <a:pt x="5566" y="1780"/>
                    <a:pt x="5566" y="2025"/>
                  </a:cubicBezTo>
                  <a:cubicBezTo>
                    <a:pt x="5566" y="2286"/>
                    <a:pt x="5357" y="2495"/>
                    <a:pt x="5113" y="2495"/>
                  </a:cubicBezTo>
                  <a:lnTo>
                    <a:pt x="2303" y="2495"/>
                  </a:lnTo>
                  <a:cubicBezTo>
                    <a:pt x="2059" y="2495"/>
                    <a:pt x="1850" y="2286"/>
                    <a:pt x="1850" y="2025"/>
                  </a:cubicBezTo>
                  <a:cubicBezTo>
                    <a:pt x="1850" y="1780"/>
                    <a:pt x="2059" y="1571"/>
                    <a:pt x="2303" y="1571"/>
                  </a:cubicBezTo>
                  <a:close/>
                  <a:moveTo>
                    <a:pt x="454" y="1"/>
                  </a:moveTo>
                  <a:cubicBezTo>
                    <a:pt x="210" y="1"/>
                    <a:pt x="0" y="210"/>
                    <a:pt x="0" y="454"/>
                  </a:cubicBezTo>
                  <a:lnTo>
                    <a:pt x="0" y="3577"/>
                  </a:lnTo>
                  <a:cubicBezTo>
                    <a:pt x="0" y="3821"/>
                    <a:pt x="210" y="4030"/>
                    <a:pt x="454" y="4030"/>
                  </a:cubicBezTo>
                  <a:lnTo>
                    <a:pt x="1082" y="4030"/>
                  </a:lnTo>
                  <a:lnTo>
                    <a:pt x="1624" y="4763"/>
                  </a:lnTo>
                  <a:cubicBezTo>
                    <a:pt x="1710" y="4886"/>
                    <a:pt x="1850" y="4955"/>
                    <a:pt x="1989" y="4955"/>
                  </a:cubicBezTo>
                  <a:lnTo>
                    <a:pt x="2007" y="4955"/>
                  </a:lnTo>
                  <a:cubicBezTo>
                    <a:pt x="2147" y="4955"/>
                    <a:pt x="2287" y="4886"/>
                    <a:pt x="2373" y="4781"/>
                  </a:cubicBezTo>
                  <a:lnTo>
                    <a:pt x="2931" y="4030"/>
                  </a:lnTo>
                  <a:lnTo>
                    <a:pt x="6962" y="4030"/>
                  </a:lnTo>
                  <a:cubicBezTo>
                    <a:pt x="7206" y="4030"/>
                    <a:pt x="7416" y="3821"/>
                    <a:pt x="7416" y="3577"/>
                  </a:cubicBezTo>
                  <a:lnTo>
                    <a:pt x="7416" y="454"/>
                  </a:lnTo>
                  <a:cubicBezTo>
                    <a:pt x="7416" y="210"/>
                    <a:pt x="7206" y="1"/>
                    <a:pt x="69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58"/>
            <p:cNvSpPr/>
            <p:nvPr/>
          </p:nvSpPr>
          <p:spPr>
            <a:xfrm>
              <a:off x="2732513" y="3529950"/>
              <a:ext cx="185400" cy="123900"/>
            </a:xfrm>
            <a:custGeom>
              <a:avLst/>
              <a:gdLst/>
              <a:ahLst/>
              <a:cxnLst/>
              <a:rect l="l" t="t" r="r" b="b"/>
              <a:pathLst>
                <a:path w="7416" h="4956" extrusionOk="0">
                  <a:moveTo>
                    <a:pt x="5113" y="1571"/>
                  </a:moveTo>
                  <a:cubicBezTo>
                    <a:pt x="5357" y="1571"/>
                    <a:pt x="5566" y="1780"/>
                    <a:pt x="5566" y="2025"/>
                  </a:cubicBezTo>
                  <a:cubicBezTo>
                    <a:pt x="5566" y="2286"/>
                    <a:pt x="5357" y="2495"/>
                    <a:pt x="5113" y="2495"/>
                  </a:cubicBezTo>
                  <a:lnTo>
                    <a:pt x="2303" y="2495"/>
                  </a:lnTo>
                  <a:cubicBezTo>
                    <a:pt x="2059" y="2495"/>
                    <a:pt x="1849" y="2286"/>
                    <a:pt x="1849" y="2025"/>
                  </a:cubicBezTo>
                  <a:cubicBezTo>
                    <a:pt x="1849" y="1780"/>
                    <a:pt x="2059" y="1571"/>
                    <a:pt x="2303" y="1571"/>
                  </a:cubicBezTo>
                  <a:close/>
                  <a:moveTo>
                    <a:pt x="454" y="1"/>
                  </a:moveTo>
                  <a:cubicBezTo>
                    <a:pt x="209" y="1"/>
                    <a:pt x="0" y="210"/>
                    <a:pt x="0" y="454"/>
                  </a:cubicBezTo>
                  <a:lnTo>
                    <a:pt x="0" y="3577"/>
                  </a:lnTo>
                  <a:cubicBezTo>
                    <a:pt x="0" y="3821"/>
                    <a:pt x="209" y="4030"/>
                    <a:pt x="454" y="4030"/>
                  </a:cubicBezTo>
                  <a:lnTo>
                    <a:pt x="4484" y="4030"/>
                  </a:lnTo>
                  <a:lnTo>
                    <a:pt x="5059" y="4781"/>
                  </a:lnTo>
                  <a:cubicBezTo>
                    <a:pt x="5147" y="4886"/>
                    <a:pt x="5269" y="4955"/>
                    <a:pt x="5427" y="4955"/>
                  </a:cubicBezTo>
                  <a:cubicBezTo>
                    <a:pt x="5566" y="4955"/>
                    <a:pt x="5706" y="4886"/>
                    <a:pt x="5792" y="4763"/>
                  </a:cubicBezTo>
                  <a:lnTo>
                    <a:pt x="6334" y="4030"/>
                  </a:lnTo>
                  <a:lnTo>
                    <a:pt x="6962" y="4030"/>
                  </a:lnTo>
                  <a:cubicBezTo>
                    <a:pt x="7206" y="4030"/>
                    <a:pt x="7415" y="3821"/>
                    <a:pt x="7415" y="3577"/>
                  </a:cubicBezTo>
                  <a:lnTo>
                    <a:pt x="7415" y="454"/>
                  </a:lnTo>
                  <a:cubicBezTo>
                    <a:pt x="7415" y="210"/>
                    <a:pt x="7206" y="1"/>
                    <a:pt x="69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3" name="Google Shape;1743;p58"/>
          <p:cNvGrpSpPr/>
          <p:nvPr/>
        </p:nvGrpSpPr>
        <p:grpSpPr>
          <a:xfrm>
            <a:off x="3548135" y="3240148"/>
            <a:ext cx="273884" cy="353756"/>
            <a:chOff x="3432088" y="3529950"/>
            <a:chExt cx="304925" cy="393850"/>
          </a:xfrm>
        </p:grpSpPr>
        <p:sp>
          <p:nvSpPr>
            <p:cNvPr id="1744" name="Google Shape;1744;p58"/>
            <p:cNvSpPr/>
            <p:nvPr/>
          </p:nvSpPr>
          <p:spPr>
            <a:xfrm>
              <a:off x="3567313" y="3807775"/>
              <a:ext cx="38400" cy="116025"/>
            </a:xfrm>
            <a:custGeom>
              <a:avLst/>
              <a:gdLst/>
              <a:ahLst/>
              <a:cxnLst/>
              <a:rect l="l" t="t" r="r" b="b"/>
              <a:pathLst>
                <a:path w="1536" h="4641" extrusionOk="0">
                  <a:moveTo>
                    <a:pt x="0" y="0"/>
                  </a:moveTo>
                  <a:lnTo>
                    <a:pt x="0" y="4641"/>
                  </a:lnTo>
                  <a:lnTo>
                    <a:pt x="1535" y="4641"/>
                  </a:lnTo>
                  <a:lnTo>
                    <a:pt x="153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58"/>
            <p:cNvSpPr/>
            <p:nvPr/>
          </p:nvSpPr>
          <p:spPr>
            <a:xfrm>
              <a:off x="3517163" y="3611500"/>
              <a:ext cx="138725" cy="138725"/>
            </a:xfrm>
            <a:custGeom>
              <a:avLst/>
              <a:gdLst/>
              <a:ahLst/>
              <a:cxnLst/>
              <a:rect l="l" t="t" r="r" b="b"/>
              <a:pathLst>
                <a:path w="5549" h="5549" extrusionOk="0">
                  <a:moveTo>
                    <a:pt x="3699" y="1379"/>
                  </a:moveTo>
                  <a:cubicBezTo>
                    <a:pt x="3960" y="1379"/>
                    <a:pt x="4169" y="1589"/>
                    <a:pt x="4169" y="1850"/>
                  </a:cubicBezTo>
                  <a:cubicBezTo>
                    <a:pt x="4169" y="2094"/>
                    <a:pt x="3960" y="2303"/>
                    <a:pt x="3699" y="2303"/>
                  </a:cubicBezTo>
                  <a:lnTo>
                    <a:pt x="1850" y="2303"/>
                  </a:lnTo>
                  <a:cubicBezTo>
                    <a:pt x="1606" y="2303"/>
                    <a:pt x="1396" y="2094"/>
                    <a:pt x="1396" y="1850"/>
                  </a:cubicBezTo>
                  <a:cubicBezTo>
                    <a:pt x="1396" y="1589"/>
                    <a:pt x="1606" y="1379"/>
                    <a:pt x="1850" y="1379"/>
                  </a:cubicBezTo>
                  <a:close/>
                  <a:moveTo>
                    <a:pt x="3699" y="3229"/>
                  </a:moveTo>
                  <a:cubicBezTo>
                    <a:pt x="3960" y="3229"/>
                    <a:pt x="4169" y="3438"/>
                    <a:pt x="4169" y="3699"/>
                  </a:cubicBezTo>
                  <a:cubicBezTo>
                    <a:pt x="4169" y="3943"/>
                    <a:pt x="3960" y="4153"/>
                    <a:pt x="3699" y="4153"/>
                  </a:cubicBezTo>
                  <a:lnTo>
                    <a:pt x="1850" y="4153"/>
                  </a:lnTo>
                  <a:cubicBezTo>
                    <a:pt x="1606" y="4153"/>
                    <a:pt x="1396" y="3943"/>
                    <a:pt x="1396" y="3699"/>
                  </a:cubicBezTo>
                  <a:cubicBezTo>
                    <a:pt x="1396" y="3438"/>
                    <a:pt x="1606" y="3229"/>
                    <a:pt x="1850" y="3229"/>
                  </a:cubicBezTo>
                  <a:close/>
                  <a:moveTo>
                    <a:pt x="2774" y="1"/>
                  </a:moveTo>
                  <a:cubicBezTo>
                    <a:pt x="1257" y="1"/>
                    <a:pt x="0" y="1240"/>
                    <a:pt x="0" y="2775"/>
                  </a:cubicBezTo>
                  <a:cubicBezTo>
                    <a:pt x="0" y="4292"/>
                    <a:pt x="1257" y="5548"/>
                    <a:pt x="2774" y="5548"/>
                  </a:cubicBezTo>
                  <a:cubicBezTo>
                    <a:pt x="4309" y="5548"/>
                    <a:pt x="5548" y="4292"/>
                    <a:pt x="5548" y="2775"/>
                  </a:cubicBezTo>
                  <a:cubicBezTo>
                    <a:pt x="5548" y="1240"/>
                    <a:pt x="4309" y="1"/>
                    <a:pt x="27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58"/>
            <p:cNvSpPr/>
            <p:nvPr/>
          </p:nvSpPr>
          <p:spPr>
            <a:xfrm>
              <a:off x="3432088" y="3529950"/>
              <a:ext cx="304925" cy="300975"/>
            </a:xfrm>
            <a:custGeom>
              <a:avLst/>
              <a:gdLst/>
              <a:ahLst/>
              <a:cxnLst/>
              <a:rect l="l" t="t" r="r" b="b"/>
              <a:pathLst>
                <a:path w="12197" h="12039" extrusionOk="0">
                  <a:moveTo>
                    <a:pt x="6177" y="1"/>
                  </a:moveTo>
                  <a:cubicBezTo>
                    <a:pt x="2862" y="1"/>
                    <a:pt x="159" y="2704"/>
                    <a:pt x="159" y="6019"/>
                  </a:cubicBezTo>
                  <a:cubicBezTo>
                    <a:pt x="159" y="7538"/>
                    <a:pt x="734" y="9003"/>
                    <a:pt x="1764" y="10120"/>
                  </a:cubicBezTo>
                  <a:lnTo>
                    <a:pt x="350" y="11201"/>
                  </a:lnTo>
                  <a:cubicBezTo>
                    <a:pt x="1" y="11480"/>
                    <a:pt x="175" y="12039"/>
                    <a:pt x="629" y="12039"/>
                  </a:cubicBezTo>
                  <a:lnTo>
                    <a:pt x="4485" y="12039"/>
                  </a:lnTo>
                  <a:lnTo>
                    <a:pt x="4485" y="10643"/>
                  </a:lnTo>
                  <a:cubicBezTo>
                    <a:pt x="4485" y="10399"/>
                    <a:pt x="4695" y="10189"/>
                    <a:pt x="4956" y="10189"/>
                  </a:cubicBezTo>
                  <a:lnTo>
                    <a:pt x="5723" y="10189"/>
                  </a:lnTo>
                  <a:lnTo>
                    <a:pt x="5723" y="9701"/>
                  </a:lnTo>
                  <a:cubicBezTo>
                    <a:pt x="3892" y="9473"/>
                    <a:pt x="2478" y="7921"/>
                    <a:pt x="2478" y="6037"/>
                  </a:cubicBezTo>
                  <a:cubicBezTo>
                    <a:pt x="2478" y="3995"/>
                    <a:pt x="4136" y="2339"/>
                    <a:pt x="6177" y="2339"/>
                  </a:cubicBezTo>
                  <a:cubicBezTo>
                    <a:pt x="8219" y="2339"/>
                    <a:pt x="9875" y="3995"/>
                    <a:pt x="9875" y="6037"/>
                  </a:cubicBezTo>
                  <a:cubicBezTo>
                    <a:pt x="9875" y="7921"/>
                    <a:pt x="8463" y="9473"/>
                    <a:pt x="6648" y="9701"/>
                  </a:cubicBezTo>
                  <a:lnTo>
                    <a:pt x="6648" y="10189"/>
                  </a:lnTo>
                  <a:lnTo>
                    <a:pt x="7416" y="10189"/>
                  </a:lnTo>
                  <a:cubicBezTo>
                    <a:pt x="7660" y="10189"/>
                    <a:pt x="7870" y="10399"/>
                    <a:pt x="7870" y="10643"/>
                  </a:cubicBezTo>
                  <a:lnTo>
                    <a:pt x="7870" y="11794"/>
                  </a:lnTo>
                  <a:cubicBezTo>
                    <a:pt x="8829" y="11515"/>
                    <a:pt x="9719" y="10992"/>
                    <a:pt x="10434" y="10259"/>
                  </a:cubicBezTo>
                  <a:cubicBezTo>
                    <a:pt x="11568" y="9124"/>
                    <a:pt x="12196" y="7624"/>
                    <a:pt x="12196" y="6019"/>
                  </a:cubicBezTo>
                  <a:cubicBezTo>
                    <a:pt x="12196" y="2704"/>
                    <a:pt x="9492" y="1"/>
                    <a:pt x="61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7" name="Google Shape;1747;p58"/>
          <p:cNvGrpSpPr/>
          <p:nvPr/>
        </p:nvGrpSpPr>
        <p:grpSpPr>
          <a:xfrm>
            <a:off x="4096217" y="3240058"/>
            <a:ext cx="358472" cy="353846"/>
            <a:chOff x="4042288" y="3529850"/>
            <a:chExt cx="399100" cy="393950"/>
          </a:xfrm>
        </p:grpSpPr>
        <p:sp>
          <p:nvSpPr>
            <p:cNvPr id="1748" name="Google Shape;1748;p58"/>
            <p:cNvSpPr/>
            <p:nvPr/>
          </p:nvSpPr>
          <p:spPr>
            <a:xfrm>
              <a:off x="4042288" y="3553500"/>
              <a:ext cx="374675" cy="370300"/>
            </a:xfrm>
            <a:custGeom>
              <a:avLst/>
              <a:gdLst/>
              <a:ahLst/>
              <a:cxnLst/>
              <a:rect l="l" t="t" r="r" b="b"/>
              <a:pathLst>
                <a:path w="14987" h="14812" extrusionOk="0">
                  <a:moveTo>
                    <a:pt x="8061" y="4623"/>
                  </a:moveTo>
                  <a:cubicBezTo>
                    <a:pt x="8305" y="4623"/>
                    <a:pt x="8514" y="4833"/>
                    <a:pt x="8514" y="5095"/>
                  </a:cubicBezTo>
                  <a:cubicBezTo>
                    <a:pt x="8514" y="5339"/>
                    <a:pt x="8305" y="5549"/>
                    <a:pt x="8061" y="5549"/>
                  </a:cubicBezTo>
                  <a:lnTo>
                    <a:pt x="4362" y="5549"/>
                  </a:lnTo>
                  <a:cubicBezTo>
                    <a:pt x="4100" y="5549"/>
                    <a:pt x="3909" y="5339"/>
                    <a:pt x="3909" y="5095"/>
                  </a:cubicBezTo>
                  <a:cubicBezTo>
                    <a:pt x="3909" y="4833"/>
                    <a:pt x="4100" y="4623"/>
                    <a:pt x="4362" y="4623"/>
                  </a:cubicBezTo>
                  <a:close/>
                  <a:moveTo>
                    <a:pt x="11759" y="6473"/>
                  </a:moveTo>
                  <a:cubicBezTo>
                    <a:pt x="12004" y="6473"/>
                    <a:pt x="12213" y="6682"/>
                    <a:pt x="12213" y="6926"/>
                  </a:cubicBezTo>
                  <a:cubicBezTo>
                    <a:pt x="12213" y="7189"/>
                    <a:pt x="12004" y="7398"/>
                    <a:pt x="11759" y="7398"/>
                  </a:cubicBezTo>
                  <a:lnTo>
                    <a:pt x="4362" y="7398"/>
                  </a:lnTo>
                  <a:cubicBezTo>
                    <a:pt x="4100" y="7398"/>
                    <a:pt x="3909" y="7189"/>
                    <a:pt x="3909" y="6926"/>
                  </a:cubicBezTo>
                  <a:cubicBezTo>
                    <a:pt x="3909" y="6682"/>
                    <a:pt x="4100" y="6473"/>
                    <a:pt x="4362" y="6473"/>
                  </a:cubicBezTo>
                  <a:close/>
                  <a:moveTo>
                    <a:pt x="11759" y="8322"/>
                  </a:moveTo>
                  <a:cubicBezTo>
                    <a:pt x="12004" y="8322"/>
                    <a:pt x="12213" y="8531"/>
                    <a:pt x="12213" y="8776"/>
                  </a:cubicBezTo>
                  <a:cubicBezTo>
                    <a:pt x="12213" y="9038"/>
                    <a:pt x="12004" y="9247"/>
                    <a:pt x="11759" y="9247"/>
                  </a:cubicBezTo>
                  <a:lnTo>
                    <a:pt x="4362" y="9247"/>
                  </a:lnTo>
                  <a:cubicBezTo>
                    <a:pt x="4100" y="9247"/>
                    <a:pt x="3909" y="9038"/>
                    <a:pt x="3909" y="8776"/>
                  </a:cubicBezTo>
                  <a:cubicBezTo>
                    <a:pt x="3909" y="8531"/>
                    <a:pt x="4100" y="8322"/>
                    <a:pt x="4362" y="8322"/>
                  </a:cubicBezTo>
                  <a:close/>
                  <a:moveTo>
                    <a:pt x="8061" y="10171"/>
                  </a:moveTo>
                  <a:cubicBezTo>
                    <a:pt x="8305" y="10171"/>
                    <a:pt x="8514" y="10381"/>
                    <a:pt x="8514" y="10625"/>
                  </a:cubicBezTo>
                  <a:cubicBezTo>
                    <a:pt x="8514" y="10887"/>
                    <a:pt x="8305" y="11097"/>
                    <a:pt x="8061" y="11097"/>
                  </a:cubicBezTo>
                  <a:lnTo>
                    <a:pt x="4362" y="11097"/>
                  </a:lnTo>
                  <a:cubicBezTo>
                    <a:pt x="4100" y="11097"/>
                    <a:pt x="3909" y="10887"/>
                    <a:pt x="3909" y="10625"/>
                  </a:cubicBezTo>
                  <a:cubicBezTo>
                    <a:pt x="3909" y="10381"/>
                    <a:pt x="4100" y="10171"/>
                    <a:pt x="4362" y="10171"/>
                  </a:cubicBezTo>
                  <a:close/>
                  <a:moveTo>
                    <a:pt x="7572" y="1"/>
                  </a:moveTo>
                  <a:cubicBezTo>
                    <a:pt x="3490" y="1"/>
                    <a:pt x="175" y="3316"/>
                    <a:pt x="175" y="7415"/>
                  </a:cubicBezTo>
                  <a:cubicBezTo>
                    <a:pt x="175" y="9334"/>
                    <a:pt x="925" y="11166"/>
                    <a:pt x="2234" y="12544"/>
                  </a:cubicBezTo>
                  <a:lnTo>
                    <a:pt x="350" y="13993"/>
                  </a:lnTo>
                  <a:cubicBezTo>
                    <a:pt x="1" y="14254"/>
                    <a:pt x="192" y="14812"/>
                    <a:pt x="629" y="14812"/>
                  </a:cubicBezTo>
                  <a:lnTo>
                    <a:pt x="7607" y="14812"/>
                  </a:lnTo>
                  <a:cubicBezTo>
                    <a:pt x="9578" y="14812"/>
                    <a:pt x="11427" y="14028"/>
                    <a:pt x="12823" y="12632"/>
                  </a:cubicBezTo>
                  <a:cubicBezTo>
                    <a:pt x="14219" y="11236"/>
                    <a:pt x="14986" y="9387"/>
                    <a:pt x="14986" y="7415"/>
                  </a:cubicBezTo>
                  <a:cubicBezTo>
                    <a:pt x="14986" y="6037"/>
                    <a:pt x="14603" y="4746"/>
                    <a:pt x="13958" y="3646"/>
                  </a:cubicBezTo>
                  <a:lnTo>
                    <a:pt x="12457" y="5147"/>
                  </a:lnTo>
                  <a:lnTo>
                    <a:pt x="10101" y="5619"/>
                  </a:lnTo>
                  <a:cubicBezTo>
                    <a:pt x="10060" y="5627"/>
                    <a:pt x="10018" y="5631"/>
                    <a:pt x="9978" y="5631"/>
                  </a:cubicBezTo>
                  <a:cubicBezTo>
                    <a:pt x="9597" y="5631"/>
                    <a:pt x="9290" y="5279"/>
                    <a:pt x="9369" y="4886"/>
                  </a:cubicBezTo>
                  <a:lnTo>
                    <a:pt x="9840" y="2530"/>
                  </a:lnTo>
                  <a:lnTo>
                    <a:pt x="11341" y="1029"/>
                  </a:lnTo>
                  <a:cubicBezTo>
                    <a:pt x="10241" y="385"/>
                    <a:pt x="8950" y="1"/>
                    <a:pt x="75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58"/>
            <p:cNvSpPr/>
            <p:nvPr/>
          </p:nvSpPr>
          <p:spPr>
            <a:xfrm>
              <a:off x="4387263" y="3529850"/>
              <a:ext cx="54125" cy="53750"/>
            </a:xfrm>
            <a:custGeom>
              <a:avLst/>
              <a:gdLst/>
              <a:ahLst/>
              <a:cxnLst/>
              <a:rect l="l" t="t" r="r" b="b"/>
              <a:pathLst>
                <a:path w="2165" h="2150" extrusionOk="0">
                  <a:moveTo>
                    <a:pt x="952" y="0"/>
                  </a:moveTo>
                  <a:cubicBezTo>
                    <a:pt x="874" y="0"/>
                    <a:pt x="795" y="31"/>
                    <a:pt x="734" y="91"/>
                  </a:cubicBezTo>
                  <a:lnTo>
                    <a:pt x="1" y="842"/>
                  </a:lnTo>
                  <a:lnTo>
                    <a:pt x="1292" y="2150"/>
                  </a:lnTo>
                  <a:lnTo>
                    <a:pt x="2043" y="1400"/>
                  </a:lnTo>
                  <a:cubicBezTo>
                    <a:pt x="2164" y="1278"/>
                    <a:pt x="2164" y="1086"/>
                    <a:pt x="2043" y="964"/>
                  </a:cubicBezTo>
                  <a:lnTo>
                    <a:pt x="1171" y="91"/>
                  </a:lnTo>
                  <a:cubicBezTo>
                    <a:pt x="1109" y="31"/>
                    <a:pt x="1031" y="0"/>
                    <a:pt x="9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58"/>
            <p:cNvSpPr/>
            <p:nvPr/>
          </p:nvSpPr>
          <p:spPr>
            <a:xfrm>
              <a:off x="4301363" y="3567000"/>
              <a:ext cx="102100" cy="102100"/>
            </a:xfrm>
            <a:custGeom>
              <a:avLst/>
              <a:gdLst/>
              <a:ahLst/>
              <a:cxnLst/>
              <a:rect l="l" t="t" r="r" b="b"/>
              <a:pathLst>
                <a:path w="4084" h="4084" extrusionOk="0">
                  <a:moveTo>
                    <a:pt x="2774" y="1"/>
                  </a:moveTo>
                  <a:lnTo>
                    <a:pt x="332" y="2443"/>
                  </a:lnTo>
                  <a:lnTo>
                    <a:pt x="1" y="4083"/>
                  </a:lnTo>
                  <a:lnTo>
                    <a:pt x="1641" y="3753"/>
                  </a:lnTo>
                  <a:lnTo>
                    <a:pt x="4083" y="1310"/>
                  </a:lnTo>
                  <a:lnTo>
                    <a:pt x="277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51" name="Google Shape;1751;p58"/>
          <p:cNvGrpSpPr/>
          <p:nvPr/>
        </p:nvGrpSpPr>
        <p:grpSpPr>
          <a:xfrm>
            <a:off x="4690129" y="3240148"/>
            <a:ext cx="354160" cy="353756"/>
            <a:chOff x="4703513" y="3529950"/>
            <a:chExt cx="394300" cy="393850"/>
          </a:xfrm>
        </p:grpSpPr>
        <p:sp>
          <p:nvSpPr>
            <p:cNvPr id="1752" name="Google Shape;1752;p58"/>
            <p:cNvSpPr/>
            <p:nvPr/>
          </p:nvSpPr>
          <p:spPr>
            <a:xfrm>
              <a:off x="4703513" y="3529950"/>
              <a:ext cx="328000" cy="328025"/>
            </a:xfrm>
            <a:custGeom>
              <a:avLst/>
              <a:gdLst/>
              <a:ahLst/>
              <a:cxnLst/>
              <a:rect l="l" t="t" r="r" b="b"/>
              <a:pathLst>
                <a:path w="13120" h="13121" extrusionOk="0">
                  <a:moveTo>
                    <a:pt x="7886" y="1"/>
                  </a:moveTo>
                  <a:cubicBezTo>
                    <a:pt x="3524" y="1"/>
                    <a:pt x="0" y="3525"/>
                    <a:pt x="0" y="7886"/>
                  </a:cubicBezTo>
                  <a:cubicBezTo>
                    <a:pt x="0" y="9822"/>
                    <a:pt x="715" y="11672"/>
                    <a:pt x="2006" y="13120"/>
                  </a:cubicBezTo>
                  <a:lnTo>
                    <a:pt x="4483" y="10625"/>
                  </a:lnTo>
                  <a:cubicBezTo>
                    <a:pt x="3803" y="10538"/>
                    <a:pt x="3280" y="9945"/>
                    <a:pt x="3280" y="9247"/>
                  </a:cubicBezTo>
                  <a:lnTo>
                    <a:pt x="3280" y="5130"/>
                  </a:lnTo>
                  <a:cubicBezTo>
                    <a:pt x="3280" y="4362"/>
                    <a:pt x="3908" y="3734"/>
                    <a:pt x="4676" y="3734"/>
                  </a:cubicBezTo>
                  <a:lnTo>
                    <a:pt x="11096" y="3734"/>
                  </a:lnTo>
                  <a:cubicBezTo>
                    <a:pt x="11183" y="3734"/>
                    <a:pt x="11270" y="3751"/>
                    <a:pt x="11357" y="3769"/>
                  </a:cubicBezTo>
                  <a:lnTo>
                    <a:pt x="13120" y="1990"/>
                  </a:lnTo>
                  <a:cubicBezTo>
                    <a:pt x="11671" y="699"/>
                    <a:pt x="9840" y="1"/>
                    <a:pt x="78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58"/>
            <p:cNvSpPr/>
            <p:nvPr/>
          </p:nvSpPr>
          <p:spPr>
            <a:xfrm>
              <a:off x="4864438" y="3652500"/>
              <a:ext cx="128250" cy="143075"/>
            </a:xfrm>
            <a:custGeom>
              <a:avLst/>
              <a:gdLst/>
              <a:ahLst/>
              <a:cxnLst/>
              <a:rect l="l" t="t" r="r" b="b"/>
              <a:pathLst>
                <a:path w="5130" h="5723" extrusionOk="0">
                  <a:moveTo>
                    <a:pt x="5078" y="0"/>
                  </a:moveTo>
                  <a:lnTo>
                    <a:pt x="0" y="5078"/>
                  </a:lnTo>
                  <a:cubicBezTo>
                    <a:pt x="18" y="5148"/>
                    <a:pt x="35" y="5199"/>
                    <a:pt x="35" y="5269"/>
                  </a:cubicBezTo>
                  <a:lnTo>
                    <a:pt x="35" y="5723"/>
                  </a:lnTo>
                  <a:lnTo>
                    <a:pt x="1135" y="4904"/>
                  </a:lnTo>
                  <a:cubicBezTo>
                    <a:pt x="1221" y="4834"/>
                    <a:pt x="1309" y="4816"/>
                    <a:pt x="1414" y="4816"/>
                  </a:cubicBezTo>
                  <a:lnTo>
                    <a:pt x="4659" y="4816"/>
                  </a:lnTo>
                  <a:cubicBezTo>
                    <a:pt x="4920" y="4816"/>
                    <a:pt x="5129" y="4606"/>
                    <a:pt x="5129" y="4345"/>
                  </a:cubicBezTo>
                  <a:lnTo>
                    <a:pt x="5129" y="228"/>
                  </a:lnTo>
                  <a:cubicBezTo>
                    <a:pt x="5129" y="140"/>
                    <a:pt x="5113" y="70"/>
                    <a:pt x="50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58"/>
            <p:cNvSpPr/>
            <p:nvPr/>
          </p:nvSpPr>
          <p:spPr>
            <a:xfrm>
              <a:off x="4808613" y="3646400"/>
              <a:ext cx="156150" cy="126500"/>
            </a:xfrm>
            <a:custGeom>
              <a:avLst/>
              <a:gdLst/>
              <a:ahLst/>
              <a:cxnLst/>
              <a:rect l="l" t="t" r="r" b="b"/>
              <a:pathLst>
                <a:path w="6246" h="5060" extrusionOk="0">
                  <a:moveTo>
                    <a:pt x="472" y="0"/>
                  </a:moveTo>
                  <a:cubicBezTo>
                    <a:pt x="209" y="0"/>
                    <a:pt x="0" y="210"/>
                    <a:pt x="0" y="472"/>
                  </a:cubicBezTo>
                  <a:lnTo>
                    <a:pt x="0" y="4589"/>
                  </a:lnTo>
                  <a:cubicBezTo>
                    <a:pt x="0" y="4850"/>
                    <a:pt x="209" y="5060"/>
                    <a:pt x="472" y="5060"/>
                  </a:cubicBezTo>
                  <a:lnTo>
                    <a:pt x="1205" y="5060"/>
                  </a:lnTo>
                  <a:lnTo>
                    <a:pt x="624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58"/>
            <p:cNvSpPr/>
            <p:nvPr/>
          </p:nvSpPr>
          <p:spPr>
            <a:xfrm>
              <a:off x="4769813" y="3595800"/>
              <a:ext cx="328000" cy="328000"/>
            </a:xfrm>
            <a:custGeom>
              <a:avLst/>
              <a:gdLst/>
              <a:ahLst/>
              <a:cxnLst/>
              <a:rect l="l" t="t" r="r" b="b"/>
              <a:pathLst>
                <a:path w="13120" h="13120" extrusionOk="0">
                  <a:moveTo>
                    <a:pt x="11131" y="0"/>
                  </a:moveTo>
                  <a:lnTo>
                    <a:pt x="9526" y="1605"/>
                  </a:lnTo>
                  <a:cubicBezTo>
                    <a:pt x="9717" y="1850"/>
                    <a:pt x="9840" y="2164"/>
                    <a:pt x="9840" y="2496"/>
                  </a:cubicBezTo>
                  <a:lnTo>
                    <a:pt x="9840" y="6613"/>
                  </a:lnTo>
                  <a:cubicBezTo>
                    <a:pt x="9840" y="7381"/>
                    <a:pt x="9212" y="7991"/>
                    <a:pt x="8444" y="7991"/>
                  </a:cubicBezTo>
                  <a:lnTo>
                    <a:pt x="5355" y="7991"/>
                  </a:lnTo>
                  <a:lnTo>
                    <a:pt x="3629" y="9300"/>
                  </a:lnTo>
                  <a:cubicBezTo>
                    <a:pt x="3547" y="9362"/>
                    <a:pt x="3455" y="9390"/>
                    <a:pt x="3365" y="9390"/>
                  </a:cubicBezTo>
                  <a:cubicBezTo>
                    <a:pt x="3125" y="9390"/>
                    <a:pt x="2896" y="9195"/>
                    <a:pt x="2896" y="8916"/>
                  </a:cubicBezTo>
                  <a:lnTo>
                    <a:pt x="2896" y="8235"/>
                  </a:lnTo>
                  <a:lnTo>
                    <a:pt x="0" y="11131"/>
                  </a:lnTo>
                  <a:cubicBezTo>
                    <a:pt x="1447" y="12422"/>
                    <a:pt x="3280" y="13120"/>
                    <a:pt x="5234" y="13120"/>
                  </a:cubicBezTo>
                  <a:cubicBezTo>
                    <a:pt x="9595" y="13120"/>
                    <a:pt x="13120" y="9596"/>
                    <a:pt x="13120" y="5252"/>
                  </a:cubicBezTo>
                  <a:cubicBezTo>
                    <a:pt x="13120" y="3298"/>
                    <a:pt x="12404" y="1449"/>
                    <a:pt x="111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56" name="Google Shape;1756;p58"/>
          <p:cNvGrpSpPr/>
          <p:nvPr/>
        </p:nvGrpSpPr>
        <p:grpSpPr>
          <a:xfrm>
            <a:off x="5276564" y="3240148"/>
            <a:ext cx="361638" cy="353756"/>
            <a:chOff x="5356413" y="3529950"/>
            <a:chExt cx="402625" cy="393850"/>
          </a:xfrm>
        </p:grpSpPr>
        <p:sp>
          <p:nvSpPr>
            <p:cNvPr id="1757" name="Google Shape;1757;p58"/>
            <p:cNvSpPr/>
            <p:nvPr/>
          </p:nvSpPr>
          <p:spPr>
            <a:xfrm>
              <a:off x="5474638" y="3529950"/>
              <a:ext cx="284400" cy="300975"/>
            </a:xfrm>
            <a:custGeom>
              <a:avLst/>
              <a:gdLst/>
              <a:ahLst/>
              <a:cxnLst/>
              <a:rect l="l" t="t" r="r" b="b"/>
              <a:pathLst>
                <a:path w="11376" h="12039" extrusionOk="0">
                  <a:moveTo>
                    <a:pt x="5181" y="1"/>
                  </a:moveTo>
                  <a:cubicBezTo>
                    <a:pt x="2983" y="1"/>
                    <a:pt x="1064" y="1187"/>
                    <a:pt x="0" y="2948"/>
                  </a:cubicBezTo>
                  <a:cubicBezTo>
                    <a:pt x="470" y="2862"/>
                    <a:pt x="959" y="2792"/>
                    <a:pt x="1466" y="2792"/>
                  </a:cubicBezTo>
                  <a:cubicBezTo>
                    <a:pt x="5286" y="2792"/>
                    <a:pt x="8409" y="5914"/>
                    <a:pt x="8409" y="9736"/>
                  </a:cubicBezTo>
                  <a:cubicBezTo>
                    <a:pt x="8409" y="10538"/>
                    <a:pt x="8270" y="11306"/>
                    <a:pt x="8007" y="12039"/>
                  </a:cubicBezTo>
                  <a:lnTo>
                    <a:pt x="10747" y="12039"/>
                  </a:lnTo>
                  <a:cubicBezTo>
                    <a:pt x="11182" y="12039"/>
                    <a:pt x="11375" y="11480"/>
                    <a:pt x="11026" y="11201"/>
                  </a:cubicBezTo>
                  <a:lnTo>
                    <a:pt x="9596" y="10120"/>
                  </a:lnTo>
                  <a:cubicBezTo>
                    <a:pt x="10624" y="9003"/>
                    <a:pt x="11201" y="7538"/>
                    <a:pt x="11201" y="6019"/>
                  </a:cubicBezTo>
                  <a:cubicBezTo>
                    <a:pt x="11201" y="2704"/>
                    <a:pt x="8496" y="1"/>
                    <a:pt x="51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58"/>
            <p:cNvSpPr/>
            <p:nvPr/>
          </p:nvSpPr>
          <p:spPr>
            <a:xfrm>
              <a:off x="5447138" y="3732325"/>
              <a:ext cx="109500" cy="59350"/>
            </a:xfrm>
            <a:custGeom>
              <a:avLst/>
              <a:gdLst/>
              <a:ahLst/>
              <a:cxnLst/>
              <a:rect l="l" t="t" r="r" b="b"/>
              <a:pathLst>
                <a:path w="4380" h="2374" extrusionOk="0">
                  <a:moveTo>
                    <a:pt x="1187" y="1"/>
                  </a:moveTo>
                  <a:lnTo>
                    <a:pt x="0" y="1187"/>
                  </a:lnTo>
                  <a:lnTo>
                    <a:pt x="1187" y="2373"/>
                  </a:lnTo>
                  <a:lnTo>
                    <a:pt x="1187" y="2076"/>
                  </a:lnTo>
                  <a:cubicBezTo>
                    <a:pt x="1187" y="1832"/>
                    <a:pt x="1396" y="1623"/>
                    <a:pt x="1658" y="1623"/>
                  </a:cubicBezTo>
                  <a:cubicBezTo>
                    <a:pt x="1711" y="1629"/>
                    <a:pt x="1771" y="1631"/>
                    <a:pt x="1838" y="1631"/>
                  </a:cubicBezTo>
                  <a:cubicBezTo>
                    <a:pt x="1979" y="1631"/>
                    <a:pt x="2152" y="1622"/>
                    <a:pt x="2349" y="1622"/>
                  </a:cubicBezTo>
                  <a:cubicBezTo>
                    <a:pt x="2896" y="1622"/>
                    <a:pt x="3627" y="1691"/>
                    <a:pt x="4380" y="2216"/>
                  </a:cubicBezTo>
                  <a:cubicBezTo>
                    <a:pt x="3822" y="1309"/>
                    <a:pt x="2792" y="699"/>
                    <a:pt x="1640" y="699"/>
                  </a:cubicBezTo>
                  <a:cubicBezTo>
                    <a:pt x="1396" y="699"/>
                    <a:pt x="1187" y="489"/>
                    <a:pt x="1187" y="245"/>
                  </a:cubicBezTo>
                  <a:lnTo>
                    <a:pt x="118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58"/>
            <p:cNvSpPr/>
            <p:nvPr/>
          </p:nvSpPr>
          <p:spPr>
            <a:xfrm>
              <a:off x="5356413" y="3622850"/>
              <a:ext cx="305325" cy="300950"/>
            </a:xfrm>
            <a:custGeom>
              <a:avLst/>
              <a:gdLst/>
              <a:ahLst/>
              <a:cxnLst/>
              <a:rect l="l" t="t" r="r" b="b"/>
              <a:pathLst>
                <a:path w="12213" h="12038" extrusionOk="0">
                  <a:moveTo>
                    <a:pt x="5272" y="2800"/>
                  </a:moveTo>
                  <a:cubicBezTo>
                    <a:pt x="5509" y="2800"/>
                    <a:pt x="5741" y="2980"/>
                    <a:pt x="5741" y="3263"/>
                  </a:cubicBezTo>
                  <a:lnTo>
                    <a:pt x="5741" y="4187"/>
                  </a:lnTo>
                  <a:cubicBezTo>
                    <a:pt x="6700" y="4292"/>
                    <a:pt x="7572" y="4729"/>
                    <a:pt x="8218" y="5374"/>
                  </a:cubicBezTo>
                  <a:cubicBezTo>
                    <a:pt x="9265" y="6420"/>
                    <a:pt x="9440" y="7485"/>
                    <a:pt x="9440" y="8793"/>
                  </a:cubicBezTo>
                  <a:cubicBezTo>
                    <a:pt x="9440" y="9037"/>
                    <a:pt x="9230" y="9247"/>
                    <a:pt x="8968" y="9247"/>
                  </a:cubicBezTo>
                  <a:cubicBezTo>
                    <a:pt x="8758" y="9247"/>
                    <a:pt x="8567" y="9107"/>
                    <a:pt x="8532" y="8881"/>
                  </a:cubicBezTo>
                  <a:cubicBezTo>
                    <a:pt x="8288" y="7746"/>
                    <a:pt x="7258" y="6927"/>
                    <a:pt x="6107" y="6927"/>
                  </a:cubicBezTo>
                  <a:lnTo>
                    <a:pt x="5741" y="6927"/>
                  </a:lnTo>
                  <a:lnTo>
                    <a:pt x="5741" y="7869"/>
                  </a:lnTo>
                  <a:cubicBezTo>
                    <a:pt x="5741" y="8152"/>
                    <a:pt x="5518" y="8339"/>
                    <a:pt x="5282" y="8339"/>
                  </a:cubicBezTo>
                  <a:cubicBezTo>
                    <a:pt x="5168" y="8339"/>
                    <a:pt x="5052" y="8296"/>
                    <a:pt x="4955" y="8200"/>
                  </a:cubicBezTo>
                  <a:lnTo>
                    <a:pt x="2652" y="5897"/>
                  </a:lnTo>
                  <a:cubicBezTo>
                    <a:pt x="2461" y="5706"/>
                    <a:pt x="2461" y="5427"/>
                    <a:pt x="2652" y="5234"/>
                  </a:cubicBezTo>
                  <a:lnTo>
                    <a:pt x="4955" y="2931"/>
                  </a:lnTo>
                  <a:cubicBezTo>
                    <a:pt x="5045" y="2841"/>
                    <a:pt x="5159" y="2800"/>
                    <a:pt x="5272" y="2800"/>
                  </a:cubicBezTo>
                  <a:close/>
                  <a:moveTo>
                    <a:pt x="6195" y="0"/>
                  </a:moveTo>
                  <a:cubicBezTo>
                    <a:pt x="2880" y="0"/>
                    <a:pt x="175" y="2705"/>
                    <a:pt x="175" y="6020"/>
                  </a:cubicBezTo>
                  <a:cubicBezTo>
                    <a:pt x="175" y="7555"/>
                    <a:pt x="751" y="9021"/>
                    <a:pt x="1780" y="10119"/>
                  </a:cubicBezTo>
                  <a:lnTo>
                    <a:pt x="349" y="11219"/>
                  </a:lnTo>
                  <a:cubicBezTo>
                    <a:pt x="0" y="11480"/>
                    <a:pt x="193" y="12038"/>
                    <a:pt x="629" y="12038"/>
                  </a:cubicBezTo>
                  <a:lnTo>
                    <a:pt x="6211" y="12038"/>
                  </a:lnTo>
                  <a:cubicBezTo>
                    <a:pt x="7816" y="12038"/>
                    <a:pt x="9317" y="11410"/>
                    <a:pt x="10451" y="10277"/>
                  </a:cubicBezTo>
                  <a:cubicBezTo>
                    <a:pt x="11585" y="9142"/>
                    <a:pt x="12213" y="7625"/>
                    <a:pt x="12213" y="6020"/>
                  </a:cubicBezTo>
                  <a:cubicBezTo>
                    <a:pt x="12213" y="2705"/>
                    <a:pt x="9509" y="0"/>
                    <a:pt x="61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60" name="Google Shape;1760;p58"/>
          <p:cNvGrpSpPr/>
          <p:nvPr/>
        </p:nvGrpSpPr>
        <p:grpSpPr>
          <a:xfrm>
            <a:off x="5866951" y="3240148"/>
            <a:ext cx="357686" cy="353756"/>
            <a:chOff x="6013713" y="3529950"/>
            <a:chExt cx="398225" cy="393850"/>
          </a:xfrm>
        </p:grpSpPr>
        <p:sp>
          <p:nvSpPr>
            <p:cNvPr id="1761" name="Google Shape;1761;p58"/>
            <p:cNvSpPr/>
            <p:nvPr/>
          </p:nvSpPr>
          <p:spPr>
            <a:xfrm>
              <a:off x="6157188" y="3645975"/>
              <a:ext cx="23175" cy="23125"/>
            </a:xfrm>
            <a:custGeom>
              <a:avLst/>
              <a:gdLst/>
              <a:ahLst/>
              <a:cxnLst/>
              <a:rect l="l" t="t" r="r" b="b"/>
              <a:pathLst>
                <a:path w="927" h="925" extrusionOk="0">
                  <a:moveTo>
                    <a:pt x="1" y="0"/>
                  </a:moveTo>
                  <a:lnTo>
                    <a:pt x="1" y="924"/>
                  </a:lnTo>
                  <a:lnTo>
                    <a:pt x="926" y="924"/>
                  </a:lnTo>
                  <a:lnTo>
                    <a:pt x="92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58"/>
            <p:cNvSpPr/>
            <p:nvPr/>
          </p:nvSpPr>
          <p:spPr>
            <a:xfrm>
              <a:off x="6249238" y="3645975"/>
              <a:ext cx="23125" cy="23125"/>
            </a:xfrm>
            <a:custGeom>
              <a:avLst/>
              <a:gdLst/>
              <a:ahLst/>
              <a:cxnLst/>
              <a:rect l="l" t="t" r="r" b="b"/>
              <a:pathLst>
                <a:path w="925" h="925" extrusionOk="0">
                  <a:moveTo>
                    <a:pt x="1" y="0"/>
                  </a:moveTo>
                  <a:lnTo>
                    <a:pt x="1" y="924"/>
                  </a:lnTo>
                  <a:lnTo>
                    <a:pt x="925" y="924"/>
                  </a:lnTo>
                  <a:lnTo>
                    <a:pt x="9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58"/>
            <p:cNvSpPr/>
            <p:nvPr/>
          </p:nvSpPr>
          <p:spPr>
            <a:xfrm>
              <a:off x="6013713" y="3529950"/>
              <a:ext cx="398225" cy="393850"/>
            </a:xfrm>
            <a:custGeom>
              <a:avLst/>
              <a:gdLst/>
              <a:ahLst/>
              <a:cxnLst/>
              <a:rect l="l" t="t" r="r" b="b"/>
              <a:pathLst>
                <a:path w="15929" h="15754" extrusionOk="0">
                  <a:moveTo>
                    <a:pt x="7119" y="3716"/>
                  </a:moveTo>
                  <a:cubicBezTo>
                    <a:pt x="7380" y="3716"/>
                    <a:pt x="7589" y="3925"/>
                    <a:pt x="7589" y="4188"/>
                  </a:cubicBezTo>
                  <a:lnTo>
                    <a:pt x="7589" y="6037"/>
                  </a:lnTo>
                  <a:cubicBezTo>
                    <a:pt x="7589" y="7310"/>
                    <a:pt x="6542" y="8340"/>
                    <a:pt x="5269" y="8340"/>
                  </a:cubicBezTo>
                  <a:cubicBezTo>
                    <a:pt x="5025" y="8340"/>
                    <a:pt x="4816" y="8131"/>
                    <a:pt x="4816" y="7886"/>
                  </a:cubicBezTo>
                  <a:cubicBezTo>
                    <a:pt x="4816" y="7624"/>
                    <a:pt x="5025" y="7415"/>
                    <a:pt x="5269" y="7415"/>
                  </a:cubicBezTo>
                  <a:cubicBezTo>
                    <a:pt x="5879" y="7415"/>
                    <a:pt x="6386" y="7031"/>
                    <a:pt x="6577" y="6491"/>
                  </a:cubicBezTo>
                  <a:lnTo>
                    <a:pt x="5269" y="6491"/>
                  </a:lnTo>
                  <a:cubicBezTo>
                    <a:pt x="5025" y="6491"/>
                    <a:pt x="4816" y="6281"/>
                    <a:pt x="4816" y="6037"/>
                  </a:cubicBezTo>
                  <a:lnTo>
                    <a:pt x="4816" y="4188"/>
                  </a:lnTo>
                  <a:cubicBezTo>
                    <a:pt x="4816" y="3925"/>
                    <a:pt x="5025" y="3716"/>
                    <a:pt x="5269" y="3716"/>
                  </a:cubicBezTo>
                  <a:close/>
                  <a:moveTo>
                    <a:pt x="10817" y="3716"/>
                  </a:moveTo>
                  <a:cubicBezTo>
                    <a:pt x="11062" y="3716"/>
                    <a:pt x="11271" y="3925"/>
                    <a:pt x="11271" y="4188"/>
                  </a:cubicBezTo>
                  <a:lnTo>
                    <a:pt x="11271" y="6037"/>
                  </a:lnTo>
                  <a:cubicBezTo>
                    <a:pt x="11271" y="7310"/>
                    <a:pt x="10241" y="8340"/>
                    <a:pt x="8968" y="8340"/>
                  </a:cubicBezTo>
                  <a:cubicBezTo>
                    <a:pt x="8706" y="8340"/>
                    <a:pt x="8514" y="8131"/>
                    <a:pt x="8514" y="7886"/>
                  </a:cubicBezTo>
                  <a:cubicBezTo>
                    <a:pt x="8514" y="7624"/>
                    <a:pt x="8706" y="7415"/>
                    <a:pt x="8968" y="7415"/>
                  </a:cubicBezTo>
                  <a:cubicBezTo>
                    <a:pt x="9561" y="7415"/>
                    <a:pt x="10085" y="7031"/>
                    <a:pt x="10276" y="6491"/>
                  </a:cubicBezTo>
                  <a:lnTo>
                    <a:pt x="8968" y="6491"/>
                  </a:lnTo>
                  <a:cubicBezTo>
                    <a:pt x="8706" y="6491"/>
                    <a:pt x="8496" y="6281"/>
                    <a:pt x="8496" y="6037"/>
                  </a:cubicBezTo>
                  <a:lnTo>
                    <a:pt x="8496" y="4188"/>
                  </a:lnTo>
                  <a:cubicBezTo>
                    <a:pt x="8496" y="3925"/>
                    <a:pt x="8706" y="3716"/>
                    <a:pt x="8968" y="3716"/>
                  </a:cubicBezTo>
                  <a:close/>
                  <a:moveTo>
                    <a:pt x="10817" y="9264"/>
                  </a:moveTo>
                  <a:cubicBezTo>
                    <a:pt x="11062" y="9264"/>
                    <a:pt x="11271" y="9473"/>
                    <a:pt x="11271" y="9718"/>
                  </a:cubicBezTo>
                  <a:cubicBezTo>
                    <a:pt x="11271" y="9980"/>
                    <a:pt x="11062" y="10189"/>
                    <a:pt x="10817" y="10189"/>
                  </a:cubicBezTo>
                  <a:lnTo>
                    <a:pt x="5269" y="10189"/>
                  </a:lnTo>
                  <a:cubicBezTo>
                    <a:pt x="5025" y="10189"/>
                    <a:pt x="4816" y="9980"/>
                    <a:pt x="4816" y="9718"/>
                  </a:cubicBezTo>
                  <a:cubicBezTo>
                    <a:pt x="4816" y="9473"/>
                    <a:pt x="5025" y="9264"/>
                    <a:pt x="5269" y="9264"/>
                  </a:cubicBezTo>
                  <a:close/>
                  <a:moveTo>
                    <a:pt x="10817" y="11113"/>
                  </a:moveTo>
                  <a:cubicBezTo>
                    <a:pt x="11062" y="11113"/>
                    <a:pt x="11271" y="11323"/>
                    <a:pt x="11271" y="11567"/>
                  </a:cubicBezTo>
                  <a:cubicBezTo>
                    <a:pt x="11271" y="11829"/>
                    <a:pt x="11062" y="12039"/>
                    <a:pt x="10817" y="12039"/>
                  </a:cubicBezTo>
                  <a:lnTo>
                    <a:pt x="5269" y="12039"/>
                  </a:lnTo>
                  <a:cubicBezTo>
                    <a:pt x="5025" y="12039"/>
                    <a:pt x="4816" y="11829"/>
                    <a:pt x="4816" y="11567"/>
                  </a:cubicBezTo>
                  <a:cubicBezTo>
                    <a:pt x="4816" y="11323"/>
                    <a:pt x="5025" y="11113"/>
                    <a:pt x="5269" y="11113"/>
                  </a:cubicBezTo>
                  <a:close/>
                  <a:moveTo>
                    <a:pt x="8043" y="1"/>
                  </a:moveTo>
                  <a:cubicBezTo>
                    <a:pt x="3681" y="1"/>
                    <a:pt x="157" y="3525"/>
                    <a:pt x="157" y="7886"/>
                  </a:cubicBezTo>
                  <a:cubicBezTo>
                    <a:pt x="157" y="9927"/>
                    <a:pt x="959" y="11899"/>
                    <a:pt x="2390" y="13365"/>
                  </a:cubicBezTo>
                  <a:lnTo>
                    <a:pt x="350" y="14935"/>
                  </a:lnTo>
                  <a:cubicBezTo>
                    <a:pt x="1" y="15196"/>
                    <a:pt x="192" y="15754"/>
                    <a:pt x="629" y="15754"/>
                  </a:cubicBezTo>
                  <a:lnTo>
                    <a:pt x="8078" y="15754"/>
                  </a:lnTo>
                  <a:cubicBezTo>
                    <a:pt x="12404" y="15737"/>
                    <a:pt x="15928" y="12230"/>
                    <a:pt x="15928" y="7886"/>
                  </a:cubicBezTo>
                  <a:cubicBezTo>
                    <a:pt x="15928" y="3525"/>
                    <a:pt x="12404" y="1"/>
                    <a:pt x="80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64" name="Google Shape;1764;p58"/>
          <p:cNvGrpSpPr/>
          <p:nvPr/>
        </p:nvGrpSpPr>
        <p:grpSpPr>
          <a:xfrm>
            <a:off x="6460863" y="3240148"/>
            <a:ext cx="353756" cy="353756"/>
            <a:chOff x="6674938" y="3529950"/>
            <a:chExt cx="393850" cy="393850"/>
          </a:xfrm>
        </p:grpSpPr>
        <p:sp>
          <p:nvSpPr>
            <p:cNvPr id="1765" name="Google Shape;1765;p58"/>
            <p:cNvSpPr/>
            <p:nvPr/>
          </p:nvSpPr>
          <p:spPr>
            <a:xfrm>
              <a:off x="6674938" y="3529950"/>
              <a:ext cx="138250" cy="122575"/>
            </a:xfrm>
            <a:custGeom>
              <a:avLst/>
              <a:gdLst/>
              <a:ahLst/>
              <a:cxnLst/>
              <a:rect l="l" t="t" r="r" b="b"/>
              <a:pathLst>
                <a:path w="5530" h="4903" extrusionOk="0">
                  <a:moveTo>
                    <a:pt x="0" y="1"/>
                  </a:moveTo>
                  <a:lnTo>
                    <a:pt x="0" y="3699"/>
                  </a:lnTo>
                  <a:lnTo>
                    <a:pt x="4117" y="3699"/>
                  </a:lnTo>
                  <a:cubicBezTo>
                    <a:pt x="4239" y="3699"/>
                    <a:pt x="4362" y="3734"/>
                    <a:pt x="4448" y="3821"/>
                  </a:cubicBezTo>
                  <a:lnTo>
                    <a:pt x="5530" y="4902"/>
                  </a:lnTo>
                  <a:lnTo>
                    <a:pt x="553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58"/>
            <p:cNvSpPr/>
            <p:nvPr/>
          </p:nvSpPr>
          <p:spPr>
            <a:xfrm>
              <a:off x="6930513" y="3553925"/>
              <a:ext cx="138275" cy="122600"/>
            </a:xfrm>
            <a:custGeom>
              <a:avLst/>
              <a:gdLst/>
              <a:ahLst/>
              <a:cxnLst/>
              <a:rect l="l" t="t" r="r" b="b"/>
              <a:pathLst>
                <a:path w="5531" h="4904" extrusionOk="0">
                  <a:moveTo>
                    <a:pt x="1" y="1"/>
                  </a:moveTo>
                  <a:lnTo>
                    <a:pt x="1" y="4904"/>
                  </a:lnTo>
                  <a:lnTo>
                    <a:pt x="1082" y="3857"/>
                  </a:lnTo>
                  <a:cubicBezTo>
                    <a:pt x="1169" y="3769"/>
                    <a:pt x="1292" y="3717"/>
                    <a:pt x="1413" y="3717"/>
                  </a:cubicBezTo>
                  <a:lnTo>
                    <a:pt x="5530" y="3717"/>
                  </a:lnTo>
                  <a:lnTo>
                    <a:pt x="553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58"/>
            <p:cNvSpPr/>
            <p:nvPr/>
          </p:nvSpPr>
          <p:spPr>
            <a:xfrm>
              <a:off x="6721588" y="3738450"/>
              <a:ext cx="161850" cy="115575"/>
            </a:xfrm>
            <a:custGeom>
              <a:avLst/>
              <a:gdLst/>
              <a:ahLst/>
              <a:cxnLst/>
              <a:rect l="l" t="t" r="r" b="b"/>
              <a:pathLst>
                <a:path w="6474" h="4623" extrusionOk="0">
                  <a:moveTo>
                    <a:pt x="175" y="0"/>
                  </a:moveTo>
                  <a:cubicBezTo>
                    <a:pt x="70" y="454"/>
                    <a:pt x="0" y="924"/>
                    <a:pt x="0" y="1413"/>
                  </a:cubicBezTo>
                  <a:cubicBezTo>
                    <a:pt x="0" y="2599"/>
                    <a:pt x="349" y="3699"/>
                    <a:pt x="942" y="4623"/>
                  </a:cubicBezTo>
                  <a:lnTo>
                    <a:pt x="5706" y="4623"/>
                  </a:lnTo>
                  <a:cubicBezTo>
                    <a:pt x="6124" y="4623"/>
                    <a:pt x="6473" y="4274"/>
                    <a:pt x="6473" y="3855"/>
                  </a:cubicBezTo>
                  <a:lnTo>
                    <a:pt x="6473" y="3541"/>
                  </a:lnTo>
                  <a:cubicBezTo>
                    <a:pt x="6473" y="3122"/>
                    <a:pt x="6124" y="2773"/>
                    <a:pt x="5706" y="2773"/>
                  </a:cubicBezTo>
                  <a:lnTo>
                    <a:pt x="4136" y="2773"/>
                  </a:lnTo>
                  <a:cubicBezTo>
                    <a:pt x="3873" y="2773"/>
                    <a:pt x="3664" y="2564"/>
                    <a:pt x="3664" y="2303"/>
                  </a:cubicBezTo>
                  <a:lnTo>
                    <a:pt x="3664" y="768"/>
                  </a:lnTo>
                  <a:cubicBezTo>
                    <a:pt x="3664" y="349"/>
                    <a:pt x="3333" y="0"/>
                    <a:pt x="28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58"/>
            <p:cNvSpPr/>
            <p:nvPr/>
          </p:nvSpPr>
          <p:spPr>
            <a:xfrm>
              <a:off x="6883413" y="3624175"/>
              <a:ext cx="138275" cy="206750"/>
            </a:xfrm>
            <a:custGeom>
              <a:avLst/>
              <a:gdLst/>
              <a:ahLst/>
              <a:cxnLst/>
              <a:rect l="l" t="t" r="r" b="b"/>
              <a:pathLst>
                <a:path w="5531" h="8270" extrusionOk="0">
                  <a:moveTo>
                    <a:pt x="0" y="0"/>
                  </a:moveTo>
                  <a:lnTo>
                    <a:pt x="0" y="3803"/>
                  </a:lnTo>
                  <a:cubicBezTo>
                    <a:pt x="0" y="4222"/>
                    <a:pt x="349" y="4571"/>
                    <a:pt x="768" y="4571"/>
                  </a:cubicBezTo>
                  <a:lnTo>
                    <a:pt x="2303" y="4571"/>
                  </a:lnTo>
                  <a:cubicBezTo>
                    <a:pt x="2564" y="4571"/>
                    <a:pt x="2774" y="4780"/>
                    <a:pt x="2774" y="5041"/>
                  </a:cubicBezTo>
                  <a:lnTo>
                    <a:pt x="2774" y="7502"/>
                  </a:lnTo>
                  <a:cubicBezTo>
                    <a:pt x="2774" y="7921"/>
                    <a:pt x="3106" y="8270"/>
                    <a:pt x="3541" y="8270"/>
                  </a:cubicBezTo>
                  <a:lnTo>
                    <a:pt x="5095" y="8270"/>
                  </a:lnTo>
                  <a:cubicBezTo>
                    <a:pt x="5374" y="7554"/>
                    <a:pt x="5530" y="6786"/>
                    <a:pt x="5530" y="5984"/>
                  </a:cubicBezTo>
                  <a:cubicBezTo>
                    <a:pt x="5530" y="4378"/>
                    <a:pt x="4902" y="2913"/>
                    <a:pt x="3855" y="1831"/>
                  </a:cubicBezTo>
                  <a:lnTo>
                    <a:pt x="3471" y="1831"/>
                  </a:lnTo>
                  <a:lnTo>
                    <a:pt x="1727" y="3524"/>
                  </a:lnTo>
                  <a:cubicBezTo>
                    <a:pt x="1639" y="3612"/>
                    <a:pt x="1530" y="3652"/>
                    <a:pt x="1422" y="3652"/>
                  </a:cubicBezTo>
                  <a:cubicBezTo>
                    <a:pt x="1188" y="3652"/>
                    <a:pt x="959" y="3467"/>
                    <a:pt x="959" y="3192"/>
                  </a:cubicBezTo>
                  <a:lnTo>
                    <a:pt x="959" y="156"/>
                  </a:lnTo>
                  <a:cubicBezTo>
                    <a:pt x="645" y="87"/>
                    <a:pt x="331" y="35"/>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58"/>
            <p:cNvSpPr/>
            <p:nvPr/>
          </p:nvSpPr>
          <p:spPr>
            <a:xfrm>
              <a:off x="6733788" y="3624175"/>
              <a:ext cx="264800" cy="299625"/>
            </a:xfrm>
            <a:custGeom>
              <a:avLst/>
              <a:gdLst/>
              <a:ahLst/>
              <a:cxnLst/>
              <a:rect l="l" t="t" r="r" b="b"/>
              <a:pathLst>
                <a:path w="10592" h="11985" extrusionOk="0">
                  <a:moveTo>
                    <a:pt x="5060" y="0"/>
                  </a:moveTo>
                  <a:cubicBezTo>
                    <a:pt x="4729" y="35"/>
                    <a:pt x="4415" y="87"/>
                    <a:pt x="4101" y="156"/>
                  </a:cubicBezTo>
                  <a:lnTo>
                    <a:pt x="4101" y="2233"/>
                  </a:lnTo>
                  <a:cubicBezTo>
                    <a:pt x="4101" y="2507"/>
                    <a:pt x="3873" y="2692"/>
                    <a:pt x="3633" y="2692"/>
                  </a:cubicBezTo>
                  <a:cubicBezTo>
                    <a:pt x="3522" y="2692"/>
                    <a:pt x="3409" y="2652"/>
                    <a:pt x="3315" y="2564"/>
                  </a:cubicBezTo>
                  <a:lnTo>
                    <a:pt x="1920" y="1186"/>
                  </a:lnTo>
                  <a:cubicBezTo>
                    <a:pt x="1082" y="1815"/>
                    <a:pt x="419" y="2669"/>
                    <a:pt x="1" y="3646"/>
                  </a:cubicBezTo>
                  <a:lnTo>
                    <a:pt x="2408" y="3646"/>
                  </a:lnTo>
                  <a:cubicBezTo>
                    <a:pt x="3350" y="3646"/>
                    <a:pt x="4101" y="4413"/>
                    <a:pt x="4101" y="5339"/>
                  </a:cubicBezTo>
                  <a:lnTo>
                    <a:pt x="4101" y="6420"/>
                  </a:lnTo>
                  <a:lnTo>
                    <a:pt x="5218" y="6420"/>
                  </a:lnTo>
                  <a:cubicBezTo>
                    <a:pt x="6142" y="6420"/>
                    <a:pt x="6909" y="7170"/>
                    <a:pt x="6909" y="8112"/>
                  </a:cubicBezTo>
                  <a:lnTo>
                    <a:pt x="6909" y="8426"/>
                  </a:lnTo>
                  <a:cubicBezTo>
                    <a:pt x="6909" y="9351"/>
                    <a:pt x="6142" y="10119"/>
                    <a:pt x="5218" y="10119"/>
                  </a:cubicBezTo>
                  <a:lnTo>
                    <a:pt x="1170" y="10119"/>
                  </a:lnTo>
                  <a:cubicBezTo>
                    <a:pt x="2269" y="11270"/>
                    <a:pt x="3804" y="11985"/>
                    <a:pt x="5514" y="11985"/>
                  </a:cubicBezTo>
                  <a:cubicBezTo>
                    <a:pt x="7660" y="11985"/>
                    <a:pt x="9526" y="10868"/>
                    <a:pt x="10591" y="9194"/>
                  </a:cubicBezTo>
                  <a:lnTo>
                    <a:pt x="9526" y="9194"/>
                  </a:lnTo>
                  <a:cubicBezTo>
                    <a:pt x="8584" y="9194"/>
                    <a:pt x="7835" y="8426"/>
                    <a:pt x="7835" y="7502"/>
                  </a:cubicBezTo>
                  <a:lnTo>
                    <a:pt x="7835" y="5495"/>
                  </a:lnTo>
                  <a:lnTo>
                    <a:pt x="6753" y="5495"/>
                  </a:lnTo>
                  <a:cubicBezTo>
                    <a:pt x="5828" y="5495"/>
                    <a:pt x="5060" y="4727"/>
                    <a:pt x="5060" y="3803"/>
                  </a:cubicBezTo>
                  <a:lnTo>
                    <a:pt x="506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0" name="Google Shape;1770;p58"/>
          <p:cNvGrpSpPr/>
          <p:nvPr/>
        </p:nvGrpSpPr>
        <p:grpSpPr>
          <a:xfrm>
            <a:off x="7050846" y="3282049"/>
            <a:ext cx="354160" cy="270156"/>
            <a:chOff x="7331788" y="3576600"/>
            <a:chExt cx="394300" cy="300775"/>
          </a:xfrm>
        </p:grpSpPr>
        <p:sp>
          <p:nvSpPr>
            <p:cNvPr id="1771" name="Google Shape;1771;p58"/>
            <p:cNvSpPr/>
            <p:nvPr/>
          </p:nvSpPr>
          <p:spPr>
            <a:xfrm>
              <a:off x="7425113" y="3692200"/>
              <a:ext cx="15275" cy="23125"/>
            </a:xfrm>
            <a:custGeom>
              <a:avLst/>
              <a:gdLst/>
              <a:ahLst/>
              <a:cxnLst/>
              <a:rect l="l" t="t" r="r" b="b"/>
              <a:pathLst>
                <a:path w="611" h="925" extrusionOk="0">
                  <a:moveTo>
                    <a:pt x="1" y="1"/>
                  </a:moveTo>
                  <a:lnTo>
                    <a:pt x="1" y="925"/>
                  </a:lnTo>
                  <a:lnTo>
                    <a:pt x="610" y="47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58"/>
            <p:cNvSpPr/>
            <p:nvPr/>
          </p:nvSpPr>
          <p:spPr>
            <a:xfrm>
              <a:off x="7331788" y="3576600"/>
              <a:ext cx="394300" cy="300775"/>
            </a:xfrm>
            <a:custGeom>
              <a:avLst/>
              <a:gdLst/>
              <a:ahLst/>
              <a:cxnLst/>
              <a:rect l="l" t="t" r="r" b="b"/>
              <a:pathLst>
                <a:path w="15772" h="12031" extrusionOk="0">
                  <a:moveTo>
                    <a:pt x="6960" y="3699"/>
                  </a:moveTo>
                  <a:cubicBezTo>
                    <a:pt x="7223" y="3699"/>
                    <a:pt x="7432" y="3909"/>
                    <a:pt x="7432" y="4171"/>
                  </a:cubicBezTo>
                  <a:lnTo>
                    <a:pt x="7432" y="6020"/>
                  </a:lnTo>
                  <a:cubicBezTo>
                    <a:pt x="7432" y="6265"/>
                    <a:pt x="7223" y="6474"/>
                    <a:pt x="6960" y="6474"/>
                  </a:cubicBezTo>
                  <a:cubicBezTo>
                    <a:pt x="6699" y="6474"/>
                    <a:pt x="6507" y="6265"/>
                    <a:pt x="6507" y="6020"/>
                  </a:cubicBezTo>
                  <a:lnTo>
                    <a:pt x="6507" y="4171"/>
                  </a:lnTo>
                  <a:cubicBezTo>
                    <a:pt x="6507" y="3909"/>
                    <a:pt x="6699" y="3699"/>
                    <a:pt x="6960" y="3699"/>
                  </a:cubicBezTo>
                  <a:close/>
                  <a:moveTo>
                    <a:pt x="10659" y="3699"/>
                  </a:moveTo>
                  <a:cubicBezTo>
                    <a:pt x="10903" y="3699"/>
                    <a:pt x="11113" y="3909"/>
                    <a:pt x="11113" y="4171"/>
                  </a:cubicBezTo>
                  <a:lnTo>
                    <a:pt x="11113" y="6020"/>
                  </a:lnTo>
                  <a:cubicBezTo>
                    <a:pt x="11113" y="6265"/>
                    <a:pt x="10903" y="6474"/>
                    <a:pt x="10659" y="6474"/>
                  </a:cubicBezTo>
                  <a:cubicBezTo>
                    <a:pt x="10398" y="6474"/>
                    <a:pt x="10189" y="6265"/>
                    <a:pt x="10189" y="6020"/>
                  </a:cubicBezTo>
                  <a:lnTo>
                    <a:pt x="10189" y="4171"/>
                  </a:lnTo>
                  <a:cubicBezTo>
                    <a:pt x="10189" y="3909"/>
                    <a:pt x="10398" y="3699"/>
                    <a:pt x="10659" y="3699"/>
                  </a:cubicBezTo>
                  <a:close/>
                  <a:moveTo>
                    <a:pt x="3267" y="3240"/>
                  </a:moveTo>
                  <a:cubicBezTo>
                    <a:pt x="3361" y="3240"/>
                    <a:pt x="3457" y="3269"/>
                    <a:pt x="3541" y="3334"/>
                  </a:cubicBezTo>
                  <a:lnTo>
                    <a:pt x="5390" y="4729"/>
                  </a:lnTo>
                  <a:cubicBezTo>
                    <a:pt x="5635" y="4904"/>
                    <a:pt x="5635" y="5270"/>
                    <a:pt x="5390" y="5462"/>
                  </a:cubicBezTo>
                  <a:lnTo>
                    <a:pt x="3541" y="6840"/>
                  </a:lnTo>
                  <a:cubicBezTo>
                    <a:pt x="3457" y="6905"/>
                    <a:pt x="3361" y="6934"/>
                    <a:pt x="3267" y="6934"/>
                  </a:cubicBezTo>
                  <a:cubicBezTo>
                    <a:pt x="3032" y="6934"/>
                    <a:pt x="2808" y="6749"/>
                    <a:pt x="2808" y="6474"/>
                  </a:cubicBezTo>
                  <a:lnTo>
                    <a:pt x="2808" y="3699"/>
                  </a:lnTo>
                  <a:cubicBezTo>
                    <a:pt x="2808" y="3425"/>
                    <a:pt x="3032" y="3240"/>
                    <a:pt x="3267" y="3240"/>
                  </a:cubicBezTo>
                  <a:close/>
                  <a:moveTo>
                    <a:pt x="8810" y="2775"/>
                  </a:moveTo>
                  <a:cubicBezTo>
                    <a:pt x="9054" y="2775"/>
                    <a:pt x="9263" y="2985"/>
                    <a:pt x="9263" y="3246"/>
                  </a:cubicBezTo>
                  <a:lnTo>
                    <a:pt x="9263" y="6928"/>
                  </a:lnTo>
                  <a:cubicBezTo>
                    <a:pt x="9263" y="7189"/>
                    <a:pt x="9054" y="7398"/>
                    <a:pt x="8810" y="7398"/>
                  </a:cubicBezTo>
                  <a:cubicBezTo>
                    <a:pt x="8549" y="7398"/>
                    <a:pt x="8339" y="7189"/>
                    <a:pt x="8339" y="6928"/>
                  </a:cubicBezTo>
                  <a:lnTo>
                    <a:pt x="8339" y="3246"/>
                  </a:lnTo>
                  <a:cubicBezTo>
                    <a:pt x="8339" y="2985"/>
                    <a:pt x="8549" y="2775"/>
                    <a:pt x="8810" y="2775"/>
                  </a:cubicBezTo>
                  <a:close/>
                  <a:moveTo>
                    <a:pt x="12508" y="2775"/>
                  </a:moveTo>
                  <a:cubicBezTo>
                    <a:pt x="12753" y="2775"/>
                    <a:pt x="12962" y="2985"/>
                    <a:pt x="12962" y="3246"/>
                  </a:cubicBezTo>
                  <a:lnTo>
                    <a:pt x="12962" y="6928"/>
                  </a:lnTo>
                  <a:cubicBezTo>
                    <a:pt x="12962" y="7189"/>
                    <a:pt x="12753" y="7398"/>
                    <a:pt x="12508" y="7398"/>
                  </a:cubicBezTo>
                  <a:cubicBezTo>
                    <a:pt x="12247" y="7398"/>
                    <a:pt x="12038" y="7189"/>
                    <a:pt x="12038" y="6928"/>
                  </a:cubicBezTo>
                  <a:lnTo>
                    <a:pt x="12038" y="3246"/>
                  </a:lnTo>
                  <a:cubicBezTo>
                    <a:pt x="12038" y="2985"/>
                    <a:pt x="12247" y="2775"/>
                    <a:pt x="12508" y="2775"/>
                  </a:cubicBezTo>
                  <a:close/>
                  <a:moveTo>
                    <a:pt x="5076" y="1"/>
                  </a:moveTo>
                  <a:cubicBezTo>
                    <a:pt x="2285" y="1"/>
                    <a:pt x="0" y="2269"/>
                    <a:pt x="0" y="5078"/>
                  </a:cubicBezTo>
                  <a:cubicBezTo>
                    <a:pt x="0" y="7328"/>
                    <a:pt x="1500" y="9317"/>
                    <a:pt x="3664" y="9945"/>
                  </a:cubicBezTo>
                  <a:lnTo>
                    <a:pt x="3664" y="11568"/>
                  </a:lnTo>
                  <a:cubicBezTo>
                    <a:pt x="3664" y="11851"/>
                    <a:pt x="3895" y="12031"/>
                    <a:pt x="4131" y="12031"/>
                  </a:cubicBezTo>
                  <a:cubicBezTo>
                    <a:pt x="4244" y="12031"/>
                    <a:pt x="4358" y="11990"/>
                    <a:pt x="4448" y="11899"/>
                  </a:cubicBezTo>
                  <a:lnTo>
                    <a:pt x="6193" y="10155"/>
                  </a:lnTo>
                  <a:lnTo>
                    <a:pt x="10677" y="10155"/>
                  </a:lnTo>
                  <a:cubicBezTo>
                    <a:pt x="13485" y="10155"/>
                    <a:pt x="15771" y="7870"/>
                    <a:pt x="15771" y="5078"/>
                  </a:cubicBezTo>
                  <a:cubicBezTo>
                    <a:pt x="15771" y="2269"/>
                    <a:pt x="13485" y="1"/>
                    <a:pt x="106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3" name="Google Shape;1773;p58"/>
          <p:cNvGrpSpPr/>
          <p:nvPr/>
        </p:nvGrpSpPr>
        <p:grpSpPr>
          <a:xfrm>
            <a:off x="1739430" y="2629798"/>
            <a:ext cx="353756" cy="353779"/>
            <a:chOff x="1418388" y="2850425"/>
            <a:chExt cx="393850" cy="393875"/>
          </a:xfrm>
        </p:grpSpPr>
        <p:sp>
          <p:nvSpPr>
            <p:cNvPr id="1774" name="Google Shape;1774;p58"/>
            <p:cNvSpPr/>
            <p:nvPr/>
          </p:nvSpPr>
          <p:spPr>
            <a:xfrm>
              <a:off x="1615538" y="3071550"/>
              <a:ext cx="25" cy="25"/>
            </a:xfrm>
            <a:custGeom>
              <a:avLst/>
              <a:gdLst/>
              <a:ahLst/>
              <a:cxnLst/>
              <a:rect l="l" t="t" r="r" b="b"/>
              <a:pathLst>
                <a:path w="1" h="1" extrusionOk="0">
                  <a:moveTo>
                    <a:pt x="0" y="0"/>
                  </a:move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58"/>
            <p:cNvSpPr/>
            <p:nvPr/>
          </p:nvSpPr>
          <p:spPr>
            <a:xfrm>
              <a:off x="1523063" y="2850425"/>
              <a:ext cx="184500" cy="221150"/>
            </a:xfrm>
            <a:custGeom>
              <a:avLst/>
              <a:gdLst/>
              <a:ahLst/>
              <a:cxnLst/>
              <a:rect l="l" t="t" r="r" b="b"/>
              <a:pathLst>
                <a:path w="7380" h="8846" extrusionOk="0">
                  <a:moveTo>
                    <a:pt x="2774" y="2652"/>
                  </a:moveTo>
                  <a:cubicBezTo>
                    <a:pt x="3018" y="2652"/>
                    <a:pt x="3227" y="2862"/>
                    <a:pt x="3227" y="3106"/>
                  </a:cubicBezTo>
                  <a:cubicBezTo>
                    <a:pt x="3227" y="3367"/>
                    <a:pt x="3018" y="3576"/>
                    <a:pt x="2774" y="3576"/>
                  </a:cubicBezTo>
                  <a:lnTo>
                    <a:pt x="1850" y="3576"/>
                  </a:lnTo>
                  <a:cubicBezTo>
                    <a:pt x="1587" y="3576"/>
                    <a:pt x="1378" y="3367"/>
                    <a:pt x="1378" y="3106"/>
                  </a:cubicBezTo>
                  <a:cubicBezTo>
                    <a:pt x="1378" y="2862"/>
                    <a:pt x="1587" y="2652"/>
                    <a:pt x="1850" y="2652"/>
                  </a:cubicBezTo>
                  <a:close/>
                  <a:moveTo>
                    <a:pt x="5530" y="2652"/>
                  </a:moveTo>
                  <a:cubicBezTo>
                    <a:pt x="5793" y="2652"/>
                    <a:pt x="6002" y="2862"/>
                    <a:pt x="6002" y="3106"/>
                  </a:cubicBezTo>
                  <a:cubicBezTo>
                    <a:pt x="6002" y="3367"/>
                    <a:pt x="5793" y="3576"/>
                    <a:pt x="5530" y="3576"/>
                  </a:cubicBezTo>
                  <a:lnTo>
                    <a:pt x="4623" y="3576"/>
                  </a:lnTo>
                  <a:cubicBezTo>
                    <a:pt x="4362" y="3576"/>
                    <a:pt x="4153" y="3367"/>
                    <a:pt x="4153" y="3106"/>
                  </a:cubicBezTo>
                  <a:cubicBezTo>
                    <a:pt x="4153" y="2862"/>
                    <a:pt x="4362" y="2652"/>
                    <a:pt x="4623" y="2652"/>
                  </a:cubicBezTo>
                  <a:close/>
                  <a:moveTo>
                    <a:pt x="5545" y="4958"/>
                  </a:moveTo>
                  <a:cubicBezTo>
                    <a:pt x="5639" y="4958"/>
                    <a:pt x="5733" y="4986"/>
                    <a:pt x="5809" y="5042"/>
                  </a:cubicBezTo>
                  <a:cubicBezTo>
                    <a:pt x="6019" y="5200"/>
                    <a:pt x="6054" y="5495"/>
                    <a:pt x="5914" y="5688"/>
                  </a:cubicBezTo>
                  <a:cubicBezTo>
                    <a:pt x="5603" y="6106"/>
                    <a:pt x="5114" y="6340"/>
                    <a:pt x="4612" y="6340"/>
                  </a:cubicBezTo>
                  <a:cubicBezTo>
                    <a:pt x="4299" y="6340"/>
                    <a:pt x="3981" y="6249"/>
                    <a:pt x="3699" y="6054"/>
                  </a:cubicBezTo>
                  <a:cubicBezTo>
                    <a:pt x="3410" y="6249"/>
                    <a:pt x="3090" y="6340"/>
                    <a:pt x="2778" y="6340"/>
                  </a:cubicBezTo>
                  <a:cubicBezTo>
                    <a:pt x="2277" y="6340"/>
                    <a:pt x="1794" y="6106"/>
                    <a:pt x="1483" y="5688"/>
                  </a:cubicBezTo>
                  <a:cubicBezTo>
                    <a:pt x="1326" y="5495"/>
                    <a:pt x="1361" y="5200"/>
                    <a:pt x="1571" y="5042"/>
                  </a:cubicBezTo>
                  <a:cubicBezTo>
                    <a:pt x="1654" y="4986"/>
                    <a:pt x="1749" y="4958"/>
                    <a:pt x="1843" y="4958"/>
                  </a:cubicBezTo>
                  <a:cubicBezTo>
                    <a:pt x="1984" y="4958"/>
                    <a:pt x="2122" y="5021"/>
                    <a:pt x="2215" y="5146"/>
                  </a:cubicBezTo>
                  <a:cubicBezTo>
                    <a:pt x="2355" y="5330"/>
                    <a:pt x="2564" y="5422"/>
                    <a:pt x="2772" y="5422"/>
                  </a:cubicBezTo>
                  <a:cubicBezTo>
                    <a:pt x="2979" y="5422"/>
                    <a:pt x="3184" y="5330"/>
                    <a:pt x="3315" y="5146"/>
                  </a:cubicBezTo>
                  <a:cubicBezTo>
                    <a:pt x="3411" y="5024"/>
                    <a:pt x="3550" y="4963"/>
                    <a:pt x="3690" y="4963"/>
                  </a:cubicBezTo>
                  <a:cubicBezTo>
                    <a:pt x="3830" y="4963"/>
                    <a:pt x="3969" y="5024"/>
                    <a:pt x="4065" y="5146"/>
                  </a:cubicBezTo>
                  <a:cubicBezTo>
                    <a:pt x="4204" y="5330"/>
                    <a:pt x="4409" y="5422"/>
                    <a:pt x="4615" y="5422"/>
                  </a:cubicBezTo>
                  <a:cubicBezTo>
                    <a:pt x="4820" y="5422"/>
                    <a:pt x="5025" y="5330"/>
                    <a:pt x="5164" y="5146"/>
                  </a:cubicBezTo>
                  <a:cubicBezTo>
                    <a:pt x="5258" y="5021"/>
                    <a:pt x="5403" y="4958"/>
                    <a:pt x="5545" y="4958"/>
                  </a:cubicBezTo>
                  <a:close/>
                  <a:moveTo>
                    <a:pt x="3699" y="1"/>
                  </a:moveTo>
                  <a:cubicBezTo>
                    <a:pt x="2408" y="1"/>
                    <a:pt x="1134" y="315"/>
                    <a:pt x="0" y="925"/>
                  </a:cubicBezTo>
                  <a:lnTo>
                    <a:pt x="0" y="943"/>
                  </a:lnTo>
                  <a:lnTo>
                    <a:pt x="0" y="4658"/>
                  </a:lnTo>
                  <a:cubicBezTo>
                    <a:pt x="0" y="6786"/>
                    <a:pt x="1587" y="8584"/>
                    <a:pt x="3699" y="8845"/>
                  </a:cubicBezTo>
                  <a:cubicBezTo>
                    <a:pt x="5793" y="8584"/>
                    <a:pt x="7379" y="6786"/>
                    <a:pt x="7379" y="4658"/>
                  </a:cubicBezTo>
                  <a:lnTo>
                    <a:pt x="7379" y="943"/>
                  </a:lnTo>
                  <a:cubicBezTo>
                    <a:pt x="6263" y="315"/>
                    <a:pt x="4972" y="1"/>
                    <a:pt x="36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58"/>
            <p:cNvSpPr/>
            <p:nvPr/>
          </p:nvSpPr>
          <p:spPr>
            <a:xfrm>
              <a:off x="1418388" y="2951625"/>
              <a:ext cx="393850" cy="292675"/>
            </a:xfrm>
            <a:custGeom>
              <a:avLst/>
              <a:gdLst/>
              <a:ahLst/>
              <a:cxnLst/>
              <a:rect l="l" t="t" r="r" b="b"/>
              <a:pathLst>
                <a:path w="15754" h="11707" extrusionOk="0">
                  <a:moveTo>
                    <a:pt x="8810" y="6612"/>
                  </a:moveTo>
                  <a:cubicBezTo>
                    <a:pt x="9054" y="6612"/>
                    <a:pt x="9264" y="6821"/>
                    <a:pt x="9264" y="7065"/>
                  </a:cubicBezTo>
                  <a:cubicBezTo>
                    <a:pt x="9264" y="7327"/>
                    <a:pt x="9054" y="7537"/>
                    <a:pt x="8810" y="7537"/>
                  </a:cubicBezTo>
                  <a:lnTo>
                    <a:pt x="4187" y="7537"/>
                  </a:lnTo>
                  <a:cubicBezTo>
                    <a:pt x="3925" y="7537"/>
                    <a:pt x="3716" y="7327"/>
                    <a:pt x="3716" y="7065"/>
                  </a:cubicBezTo>
                  <a:cubicBezTo>
                    <a:pt x="3716" y="6821"/>
                    <a:pt x="3925" y="6612"/>
                    <a:pt x="4187" y="6612"/>
                  </a:cubicBezTo>
                  <a:close/>
                  <a:moveTo>
                    <a:pt x="11566" y="6612"/>
                  </a:moveTo>
                  <a:cubicBezTo>
                    <a:pt x="11829" y="6612"/>
                    <a:pt x="12038" y="6821"/>
                    <a:pt x="12038" y="7065"/>
                  </a:cubicBezTo>
                  <a:cubicBezTo>
                    <a:pt x="12038" y="7327"/>
                    <a:pt x="11829" y="7537"/>
                    <a:pt x="11566" y="7537"/>
                  </a:cubicBezTo>
                  <a:lnTo>
                    <a:pt x="10643" y="7537"/>
                  </a:lnTo>
                  <a:cubicBezTo>
                    <a:pt x="10398" y="7537"/>
                    <a:pt x="10189" y="7327"/>
                    <a:pt x="10189" y="7065"/>
                  </a:cubicBezTo>
                  <a:cubicBezTo>
                    <a:pt x="10189" y="6821"/>
                    <a:pt x="10398" y="6612"/>
                    <a:pt x="10643" y="6612"/>
                  </a:cubicBezTo>
                  <a:close/>
                  <a:moveTo>
                    <a:pt x="3262" y="0"/>
                  </a:moveTo>
                  <a:cubicBezTo>
                    <a:pt x="1361" y="733"/>
                    <a:pt x="0" y="2582"/>
                    <a:pt x="0" y="4745"/>
                  </a:cubicBezTo>
                  <a:cubicBezTo>
                    <a:pt x="0" y="7013"/>
                    <a:pt x="1501" y="9002"/>
                    <a:pt x="3664" y="9630"/>
                  </a:cubicBezTo>
                  <a:lnTo>
                    <a:pt x="3664" y="11252"/>
                  </a:lnTo>
                  <a:cubicBezTo>
                    <a:pt x="3664" y="11523"/>
                    <a:pt x="3886" y="11706"/>
                    <a:pt x="4121" y="11706"/>
                  </a:cubicBezTo>
                  <a:cubicBezTo>
                    <a:pt x="4235" y="11706"/>
                    <a:pt x="4352" y="11663"/>
                    <a:pt x="4448" y="11566"/>
                  </a:cubicBezTo>
                  <a:lnTo>
                    <a:pt x="6193" y="9822"/>
                  </a:lnTo>
                  <a:lnTo>
                    <a:pt x="10677" y="9822"/>
                  </a:lnTo>
                  <a:cubicBezTo>
                    <a:pt x="13486" y="9822"/>
                    <a:pt x="15754" y="7554"/>
                    <a:pt x="15754" y="4745"/>
                  </a:cubicBezTo>
                  <a:cubicBezTo>
                    <a:pt x="15754" y="2582"/>
                    <a:pt x="14393" y="733"/>
                    <a:pt x="12492" y="0"/>
                  </a:cubicBezTo>
                  <a:lnTo>
                    <a:pt x="12492" y="610"/>
                  </a:lnTo>
                  <a:cubicBezTo>
                    <a:pt x="12492" y="3210"/>
                    <a:pt x="10555" y="5390"/>
                    <a:pt x="7991" y="5722"/>
                  </a:cubicBezTo>
                  <a:lnTo>
                    <a:pt x="7886" y="5739"/>
                  </a:lnTo>
                  <a:lnTo>
                    <a:pt x="7763" y="5722"/>
                  </a:lnTo>
                  <a:cubicBezTo>
                    <a:pt x="5199" y="5408"/>
                    <a:pt x="3262" y="3210"/>
                    <a:pt x="3262" y="610"/>
                  </a:cubicBezTo>
                  <a:lnTo>
                    <a:pt x="326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7" name="Google Shape;1777;p58"/>
          <p:cNvGrpSpPr/>
          <p:nvPr/>
        </p:nvGrpSpPr>
        <p:grpSpPr>
          <a:xfrm>
            <a:off x="2392466" y="2629798"/>
            <a:ext cx="228031" cy="353756"/>
            <a:chOff x="2145438" y="2850425"/>
            <a:chExt cx="253875" cy="393850"/>
          </a:xfrm>
        </p:grpSpPr>
        <p:sp>
          <p:nvSpPr>
            <p:cNvPr id="1778" name="Google Shape;1778;p58"/>
            <p:cNvSpPr/>
            <p:nvPr/>
          </p:nvSpPr>
          <p:spPr>
            <a:xfrm>
              <a:off x="2214813" y="2989550"/>
              <a:ext cx="115150" cy="115625"/>
            </a:xfrm>
            <a:custGeom>
              <a:avLst/>
              <a:gdLst/>
              <a:ahLst/>
              <a:cxnLst/>
              <a:rect l="l" t="t" r="r" b="b"/>
              <a:pathLst>
                <a:path w="4606" h="4625" extrusionOk="0">
                  <a:moveTo>
                    <a:pt x="924" y="1850"/>
                  </a:moveTo>
                  <a:cubicBezTo>
                    <a:pt x="1168" y="1850"/>
                    <a:pt x="1378" y="2059"/>
                    <a:pt x="1378" y="2303"/>
                  </a:cubicBezTo>
                  <a:cubicBezTo>
                    <a:pt x="1378" y="2565"/>
                    <a:pt x="1168" y="2775"/>
                    <a:pt x="924" y="2775"/>
                  </a:cubicBezTo>
                  <a:cubicBezTo>
                    <a:pt x="663" y="2775"/>
                    <a:pt x="454" y="2565"/>
                    <a:pt x="454" y="2303"/>
                  </a:cubicBezTo>
                  <a:cubicBezTo>
                    <a:pt x="454" y="2059"/>
                    <a:pt x="663" y="1850"/>
                    <a:pt x="924" y="1850"/>
                  </a:cubicBezTo>
                  <a:close/>
                  <a:moveTo>
                    <a:pt x="2303" y="1850"/>
                  </a:moveTo>
                  <a:cubicBezTo>
                    <a:pt x="2564" y="1850"/>
                    <a:pt x="2773" y="2059"/>
                    <a:pt x="2773" y="2303"/>
                  </a:cubicBezTo>
                  <a:cubicBezTo>
                    <a:pt x="2773" y="2565"/>
                    <a:pt x="2564" y="2775"/>
                    <a:pt x="2303" y="2775"/>
                  </a:cubicBezTo>
                  <a:cubicBezTo>
                    <a:pt x="2041" y="2775"/>
                    <a:pt x="1849" y="2565"/>
                    <a:pt x="1849" y="2303"/>
                  </a:cubicBezTo>
                  <a:cubicBezTo>
                    <a:pt x="1849" y="2059"/>
                    <a:pt x="2041" y="1850"/>
                    <a:pt x="2303" y="1850"/>
                  </a:cubicBezTo>
                  <a:close/>
                  <a:moveTo>
                    <a:pt x="3699" y="1850"/>
                  </a:moveTo>
                  <a:cubicBezTo>
                    <a:pt x="3943" y="1850"/>
                    <a:pt x="4152" y="2059"/>
                    <a:pt x="4152" y="2303"/>
                  </a:cubicBezTo>
                  <a:cubicBezTo>
                    <a:pt x="4152" y="2565"/>
                    <a:pt x="3943" y="2775"/>
                    <a:pt x="3699" y="2775"/>
                  </a:cubicBezTo>
                  <a:cubicBezTo>
                    <a:pt x="3436" y="2775"/>
                    <a:pt x="3227" y="2565"/>
                    <a:pt x="3227" y="2303"/>
                  </a:cubicBezTo>
                  <a:cubicBezTo>
                    <a:pt x="3227" y="2059"/>
                    <a:pt x="3436" y="1850"/>
                    <a:pt x="3699" y="1850"/>
                  </a:cubicBezTo>
                  <a:close/>
                  <a:moveTo>
                    <a:pt x="2303" y="0"/>
                  </a:moveTo>
                  <a:cubicBezTo>
                    <a:pt x="1029" y="0"/>
                    <a:pt x="0" y="1030"/>
                    <a:pt x="0" y="2303"/>
                  </a:cubicBezTo>
                  <a:cubicBezTo>
                    <a:pt x="0" y="2810"/>
                    <a:pt x="156" y="3298"/>
                    <a:pt x="454" y="3699"/>
                  </a:cubicBezTo>
                  <a:cubicBezTo>
                    <a:pt x="558" y="3838"/>
                    <a:pt x="575" y="4031"/>
                    <a:pt x="505" y="4187"/>
                  </a:cubicBezTo>
                  <a:lnTo>
                    <a:pt x="279" y="4624"/>
                  </a:lnTo>
                  <a:lnTo>
                    <a:pt x="2303" y="4624"/>
                  </a:lnTo>
                  <a:cubicBezTo>
                    <a:pt x="3576" y="4624"/>
                    <a:pt x="4606" y="3577"/>
                    <a:pt x="4606" y="2303"/>
                  </a:cubicBezTo>
                  <a:cubicBezTo>
                    <a:pt x="4606" y="1030"/>
                    <a:pt x="3576" y="0"/>
                    <a:pt x="23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58"/>
            <p:cNvSpPr/>
            <p:nvPr/>
          </p:nvSpPr>
          <p:spPr>
            <a:xfrm>
              <a:off x="2145438" y="2850425"/>
              <a:ext cx="253875" cy="393850"/>
            </a:xfrm>
            <a:custGeom>
              <a:avLst/>
              <a:gdLst/>
              <a:ahLst/>
              <a:cxnLst/>
              <a:rect l="l" t="t" r="r" b="b"/>
              <a:pathLst>
                <a:path w="10155" h="15754" extrusionOk="0">
                  <a:moveTo>
                    <a:pt x="5548" y="1413"/>
                  </a:moveTo>
                  <a:cubicBezTo>
                    <a:pt x="5793" y="1413"/>
                    <a:pt x="6002" y="1622"/>
                    <a:pt x="6002" y="1867"/>
                  </a:cubicBezTo>
                  <a:cubicBezTo>
                    <a:pt x="6002" y="2129"/>
                    <a:pt x="5793" y="2338"/>
                    <a:pt x="5548" y="2338"/>
                  </a:cubicBezTo>
                  <a:lnTo>
                    <a:pt x="4624" y="2338"/>
                  </a:lnTo>
                  <a:cubicBezTo>
                    <a:pt x="4362" y="2338"/>
                    <a:pt x="4153" y="2129"/>
                    <a:pt x="4153" y="1867"/>
                  </a:cubicBezTo>
                  <a:cubicBezTo>
                    <a:pt x="4153" y="1622"/>
                    <a:pt x="4362" y="1413"/>
                    <a:pt x="4624" y="1413"/>
                  </a:cubicBezTo>
                  <a:close/>
                  <a:moveTo>
                    <a:pt x="5078" y="4641"/>
                  </a:moveTo>
                  <a:cubicBezTo>
                    <a:pt x="6858" y="4641"/>
                    <a:pt x="8305" y="6089"/>
                    <a:pt x="8305" y="7868"/>
                  </a:cubicBezTo>
                  <a:cubicBezTo>
                    <a:pt x="8305" y="9666"/>
                    <a:pt x="6858" y="11113"/>
                    <a:pt x="5078" y="11113"/>
                  </a:cubicBezTo>
                  <a:lnTo>
                    <a:pt x="2303" y="11113"/>
                  </a:lnTo>
                  <a:cubicBezTo>
                    <a:pt x="1973" y="11113"/>
                    <a:pt x="1745" y="10747"/>
                    <a:pt x="1903" y="10433"/>
                  </a:cubicBezTo>
                  <a:lnTo>
                    <a:pt x="2322" y="9578"/>
                  </a:lnTo>
                  <a:cubicBezTo>
                    <a:pt x="2007" y="9073"/>
                    <a:pt x="1850" y="8479"/>
                    <a:pt x="1850" y="7868"/>
                  </a:cubicBezTo>
                  <a:cubicBezTo>
                    <a:pt x="1850" y="6089"/>
                    <a:pt x="3298" y="4641"/>
                    <a:pt x="5078" y="4641"/>
                  </a:cubicBezTo>
                  <a:close/>
                  <a:moveTo>
                    <a:pt x="6002" y="13416"/>
                  </a:moveTo>
                  <a:cubicBezTo>
                    <a:pt x="6264" y="13416"/>
                    <a:pt x="6456" y="13625"/>
                    <a:pt x="6456" y="13870"/>
                  </a:cubicBezTo>
                  <a:cubicBezTo>
                    <a:pt x="6456" y="14132"/>
                    <a:pt x="6264" y="14341"/>
                    <a:pt x="6002" y="14341"/>
                  </a:cubicBezTo>
                  <a:lnTo>
                    <a:pt x="4153" y="14341"/>
                  </a:lnTo>
                  <a:cubicBezTo>
                    <a:pt x="3908" y="14341"/>
                    <a:pt x="3699" y="14132"/>
                    <a:pt x="3699" y="13870"/>
                  </a:cubicBezTo>
                  <a:cubicBezTo>
                    <a:pt x="3699" y="13625"/>
                    <a:pt x="3908" y="13416"/>
                    <a:pt x="4153" y="13416"/>
                  </a:cubicBezTo>
                  <a:close/>
                  <a:moveTo>
                    <a:pt x="1379" y="1"/>
                  </a:moveTo>
                  <a:cubicBezTo>
                    <a:pt x="629" y="1"/>
                    <a:pt x="0" y="610"/>
                    <a:pt x="0" y="1378"/>
                  </a:cubicBezTo>
                  <a:lnTo>
                    <a:pt x="0" y="14376"/>
                  </a:lnTo>
                  <a:cubicBezTo>
                    <a:pt x="0" y="15126"/>
                    <a:pt x="629" y="15754"/>
                    <a:pt x="1379" y="15754"/>
                  </a:cubicBezTo>
                  <a:lnTo>
                    <a:pt x="8777" y="15754"/>
                  </a:lnTo>
                  <a:cubicBezTo>
                    <a:pt x="9544" y="15754"/>
                    <a:pt x="10154" y="15126"/>
                    <a:pt x="10154" y="14376"/>
                  </a:cubicBezTo>
                  <a:lnTo>
                    <a:pt x="10154" y="1378"/>
                  </a:lnTo>
                  <a:cubicBezTo>
                    <a:pt x="10154" y="610"/>
                    <a:pt x="9544" y="1"/>
                    <a:pt x="87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80" name="Google Shape;1780;p58"/>
          <p:cNvGrpSpPr/>
          <p:nvPr/>
        </p:nvGrpSpPr>
        <p:grpSpPr>
          <a:xfrm>
            <a:off x="2915847" y="2629798"/>
            <a:ext cx="357708" cy="353756"/>
            <a:chOff x="2728138" y="2850425"/>
            <a:chExt cx="398250" cy="393850"/>
          </a:xfrm>
        </p:grpSpPr>
        <p:sp>
          <p:nvSpPr>
            <p:cNvPr id="1781" name="Google Shape;1781;p58"/>
            <p:cNvSpPr/>
            <p:nvPr/>
          </p:nvSpPr>
          <p:spPr>
            <a:xfrm>
              <a:off x="2848513" y="3000875"/>
              <a:ext cx="161850" cy="104300"/>
            </a:xfrm>
            <a:custGeom>
              <a:avLst/>
              <a:gdLst/>
              <a:ahLst/>
              <a:cxnLst/>
              <a:rect l="l" t="t" r="r" b="b"/>
              <a:pathLst>
                <a:path w="6474" h="4172" extrusionOk="0">
                  <a:moveTo>
                    <a:pt x="1" y="1"/>
                  </a:moveTo>
                  <a:lnTo>
                    <a:pt x="1" y="4171"/>
                  </a:lnTo>
                  <a:lnTo>
                    <a:pt x="6474" y="4171"/>
                  </a:lnTo>
                  <a:lnTo>
                    <a:pt x="6474" y="1"/>
                  </a:lnTo>
                  <a:lnTo>
                    <a:pt x="3525" y="2234"/>
                  </a:lnTo>
                  <a:cubicBezTo>
                    <a:pt x="3438" y="2295"/>
                    <a:pt x="3338" y="2326"/>
                    <a:pt x="3239" y="2326"/>
                  </a:cubicBezTo>
                  <a:cubicBezTo>
                    <a:pt x="3141" y="2326"/>
                    <a:pt x="3045" y="2295"/>
                    <a:pt x="2967" y="2234"/>
                  </a:cubicBez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58"/>
            <p:cNvSpPr/>
            <p:nvPr/>
          </p:nvSpPr>
          <p:spPr>
            <a:xfrm>
              <a:off x="2871663" y="2989550"/>
              <a:ext cx="115575" cy="43225"/>
            </a:xfrm>
            <a:custGeom>
              <a:avLst/>
              <a:gdLst/>
              <a:ahLst/>
              <a:cxnLst/>
              <a:rect l="l" t="t" r="r" b="b"/>
              <a:pathLst>
                <a:path w="4623" h="1729" extrusionOk="0">
                  <a:moveTo>
                    <a:pt x="0" y="0"/>
                  </a:moveTo>
                  <a:lnTo>
                    <a:pt x="2320" y="1728"/>
                  </a:lnTo>
                  <a:lnTo>
                    <a:pt x="462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58"/>
            <p:cNvSpPr/>
            <p:nvPr/>
          </p:nvSpPr>
          <p:spPr>
            <a:xfrm>
              <a:off x="2728138" y="2850425"/>
              <a:ext cx="398250" cy="393850"/>
            </a:xfrm>
            <a:custGeom>
              <a:avLst/>
              <a:gdLst/>
              <a:ahLst/>
              <a:cxnLst/>
              <a:rect l="l" t="t" r="r" b="b"/>
              <a:pathLst>
                <a:path w="15930" h="15754" extrusionOk="0">
                  <a:moveTo>
                    <a:pt x="11743" y="4641"/>
                  </a:moveTo>
                  <a:cubicBezTo>
                    <a:pt x="12004" y="4641"/>
                    <a:pt x="12213" y="4851"/>
                    <a:pt x="12213" y="5095"/>
                  </a:cubicBezTo>
                  <a:lnTo>
                    <a:pt x="12213" y="10643"/>
                  </a:lnTo>
                  <a:cubicBezTo>
                    <a:pt x="12213" y="10904"/>
                    <a:pt x="12004" y="11113"/>
                    <a:pt x="11743" y="11113"/>
                  </a:cubicBezTo>
                  <a:lnTo>
                    <a:pt x="4362" y="11113"/>
                  </a:lnTo>
                  <a:cubicBezTo>
                    <a:pt x="4101" y="11113"/>
                    <a:pt x="3909" y="10904"/>
                    <a:pt x="3909" y="10643"/>
                  </a:cubicBezTo>
                  <a:lnTo>
                    <a:pt x="3909" y="5095"/>
                  </a:lnTo>
                  <a:cubicBezTo>
                    <a:pt x="3909" y="4851"/>
                    <a:pt x="4101" y="4641"/>
                    <a:pt x="4362" y="4641"/>
                  </a:cubicBezTo>
                  <a:close/>
                  <a:moveTo>
                    <a:pt x="8061" y="1"/>
                  </a:moveTo>
                  <a:cubicBezTo>
                    <a:pt x="3699" y="1"/>
                    <a:pt x="175" y="3525"/>
                    <a:pt x="175" y="7868"/>
                  </a:cubicBezTo>
                  <a:cubicBezTo>
                    <a:pt x="175" y="9927"/>
                    <a:pt x="978" y="11899"/>
                    <a:pt x="2391" y="13364"/>
                  </a:cubicBezTo>
                  <a:lnTo>
                    <a:pt x="350" y="14935"/>
                  </a:lnTo>
                  <a:cubicBezTo>
                    <a:pt x="1" y="15196"/>
                    <a:pt x="193" y="15754"/>
                    <a:pt x="629" y="15754"/>
                  </a:cubicBezTo>
                  <a:lnTo>
                    <a:pt x="8096" y="15754"/>
                  </a:lnTo>
                  <a:cubicBezTo>
                    <a:pt x="12406" y="15737"/>
                    <a:pt x="15930" y="12230"/>
                    <a:pt x="15930" y="7868"/>
                  </a:cubicBezTo>
                  <a:cubicBezTo>
                    <a:pt x="15930" y="3525"/>
                    <a:pt x="12406" y="1"/>
                    <a:pt x="80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84" name="Google Shape;1784;p58"/>
          <p:cNvGrpSpPr/>
          <p:nvPr/>
        </p:nvGrpSpPr>
        <p:grpSpPr>
          <a:xfrm>
            <a:off x="3506234" y="2629798"/>
            <a:ext cx="357686" cy="353756"/>
            <a:chOff x="3385438" y="2850425"/>
            <a:chExt cx="398225" cy="393850"/>
          </a:xfrm>
        </p:grpSpPr>
        <p:sp>
          <p:nvSpPr>
            <p:cNvPr id="1785" name="Google Shape;1785;p58"/>
            <p:cNvSpPr/>
            <p:nvPr/>
          </p:nvSpPr>
          <p:spPr>
            <a:xfrm>
              <a:off x="3482688" y="2966450"/>
              <a:ext cx="207625" cy="122150"/>
            </a:xfrm>
            <a:custGeom>
              <a:avLst/>
              <a:gdLst/>
              <a:ahLst/>
              <a:cxnLst/>
              <a:rect l="l" t="t" r="r" b="b"/>
              <a:pathLst>
                <a:path w="8305" h="4886" extrusionOk="0">
                  <a:moveTo>
                    <a:pt x="5078" y="471"/>
                  </a:moveTo>
                  <a:cubicBezTo>
                    <a:pt x="5846" y="471"/>
                    <a:pt x="6456" y="1082"/>
                    <a:pt x="6456" y="1850"/>
                  </a:cubicBezTo>
                  <a:cubicBezTo>
                    <a:pt x="6456" y="2617"/>
                    <a:pt x="5846" y="3245"/>
                    <a:pt x="5078" y="3245"/>
                  </a:cubicBezTo>
                  <a:cubicBezTo>
                    <a:pt x="4310" y="3245"/>
                    <a:pt x="3699" y="2617"/>
                    <a:pt x="3699" y="1850"/>
                  </a:cubicBezTo>
                  <a:cubicBezTo>
                    <a:pt x="3699" y="1082"/>
                    <a:pt x="4310" y="471"/>
                    <a:pt x="5078" y="471"/>
                  </a:cubicBezTo>
                  <a:close/>
                  <a:moveTo>
                    <a:pt x="1" y="0"/>
                  </a:moveTo>
                  <a:lnTo>
                    <a:pt x="1" y="4432"/>
                  </a:lnTo>
                  <a:lnTo>
                    <a:pt x="1973" y="2443"/>
                  </a:lnTo>
                  <a:cubicBezTo>
                    <a:pt x="2068" y="2355"/>
                    <a:pt x="2190" y="2312"/>
                    <a:pt x="2310" y="2312"/>
                  </a:cubicBezTo>
                  <a:cubicBezTo>
                    <a:pt x="2430" y="2312"/>
                    <a:pt x="2548" y="2355"/>
                    <a:pt x="2636" y="2443"/>
                  </a:cubicBezTo>
                  <a:lnTo>
                    <a:pt x="5078" y="4885"/>
                  </a:lnTo>
                  <a:lnTo>
                    <a:pt x="6595" y="3367"/>
                  </a:lnTo>
                  <a:cubicBezTo>
                    <a:pt x="6682" y="3279"/>
                    <a:pt x="6800" y="3236"/>
                    <a:pt x="6920" y="3236"/>
                  </a:cubicBezTo>
                  <a:cubicBezTo>
                    <a:pt x="7040" y="3236"/>
                    <a:pt x="7163" y="3279"/>
                    <a:pt x="7258" y="3367"/>
                  </a:cubicBezTo>
                  <a:lnTo>
                    <a:pt x="8305" y="4432"/>
                  </a:lnTo>
                  <a:lnTo>
                    <a:pt x="830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58"/>
            <p:cNvSpPr/>
            <p:nvPr/>
          </p:nvSpPr>
          <p:spPr>
            <a:xfrm>
              <a:off x="3598288" y="3001325"/>
              <a:ext cx="23125" cy="23125"/>
            </a:xfrm>
            <a:custGeom>
              <a:avLst/>
              <a:gdLst/>
              <a:ahLst/>
              <a:cxnLst/>
              <a:rect l="l" t="t" r="r" b="b"/>
              <a:pathLst>
                <a:path w="925" h="925" extrusionOk="0">
                  <a:moveTo>
                    <a:pt x="454" y="1"/>
                  </a:moveTo>
                  <a:cubicBezTo>
                    <a:pt x="192" y="1"/>
                    <a:pt x="0" y="210"/>
                    <a:pt x="0" y="455"/>
                  </a:cubicBezTo>
                  <a:cubicBezTo>
                    <a:pt x="0" y="716"/>
                    <a:pt x="192" y="925"/>
                    <a:pt x="454" y="925"/>
                  </a:cubicBezTo>
                  <a:cubicBezTo>
                    <a:pt x="715" y="925"/>
                    <a:pt x="924" y="716"/>
                    <a:pt x="924" y="455"/>
                  </a:cubicBezTo>
                  <a:cubicBezTo>
                    <a:pt x="924" y="210"/>
                    <a:pt x="715" y="1"/>
                    <a:pt x="4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58"/>
            <p:cNvSpPr/>
            <p:nvPr/>
          </p:nvSpPr>
          <p:spPr>
            <a:xfrm>
              <a:off x="3385438" y="2850425"/>
              <a:ext cx="398225" cy="393850"/>
            </a:xfrm>
            <a:custGeom>
              <a:avLst/>
              <a:gdLst/>
              <a:ahLst/>
              <a:cxnLst/>
              <a:rect l="l" t="t" r="r" b="b"/>
              <a:pathLst>
                <a:path w="15929" h="15754" extrusionOk="0">
                  <a:moveTo>
                    <a:pt x="12195" y="3716"/>
                  </a:moveTo>
                  <a:cubicBezTo>
                    <a:pt x="12702" y="3716"/>
                    <a:pt x="13120" y="4135"/>
                    <a:pt x="13120" y="4641"/>
                  </a:cubicBezTo>
                  <a:lnTo>
                    <a:pt x="13120" y="11113"/>
                  </a:lnTo>
                  <a:cubicBezTo>
                    <a:pt x="13120" y="11620"/>
                    <a:pt x="12702" y="12038"/>
                    <a:pt x="12195" y="12038"/>
                  </a:cubicBezTo>
                  <a:lnTo>
                    <a:pt x="3891" y="12038"/>
                  </a:lnTo>
                  <a:cubicBezTo>
                    <a:pt x="3385" y="12038"/>
                    <a:pt x="2967" y="11620"/>
                    <a:pt x="2967" y="11113"/>
                  </a:cubicBezTo>
                  <a:lnTo>
                    <a:pt x="2967" y="4641"/>
                  </a:lnTo>
                  <a:cubicBezTo>
                    <a:pt x="2967" y="4135"/>
                    <a:pt x="3385" y="3716"/>
                    <a:pt x="3891" y="3716"/>
                  </a:cubicBezTo>
                  <a:close/>
                  <a:moveTo>
                    <a:pt x="8043" y="1"/>
                  </a:moveTo>
                  <a:cubicBezTo>
                    <a:pt x="3681" y="1"/>
                    <a:pt x="157" y="3525"/>
                    <a:pt x="157" y="7868"/>
                  </a:cubicBezTo>
                  <a:cubicBezTo>
                    <a:pt x="157" y="9927"/>
                    <a:pt x="978" y="11899"/>
                    <a:pt x="2390" y="13364"/>
                  </a:cubicBezTo>
                  <a:lnTo>
                    <a:pt x="350" y="14935"/>
                  </a:lnTo>
                  <a:cubicBezTo>
                    <a:pt x="1" y="15196"/>
                    <a:pt x="192" y="15754"/>
                    <a:pt x="629" y="15754"/>
                  </a:cubicBezTo>
                  <a:lnTo>
                    <a:pt x="8078" y="15754"/>
                  </a:lnTo>
                  <a:cubicBezTo>
                    <a:pt x="12404" y="15737"/>
                    <a:pt x="15928" y="12230"/>
                    <a:pt x="15928" y="7868"/>
                  </a:cubicBezTo>
                  <a:cubicBezTo>
                    <a:pt x="15928" y="3525"/>
                    <a:pt x="12404" y="1"/>
                    <a:pt x="80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58"/>
            <p:cNvSpPr/>
            <p:nvPr/>
          </p:nvSpPr>
          <p:spPr>
            <a:xfrm>
              <a:off x="3482688" y="3051925"/>
              <a:ext cx="207625" cy="76350"/>
            </a:xfrm>
            <a:custGeom>
              <a:avLst/>
              <a:gdLst/>
              <a:ahLst/>
              <a:cxnLst/>
              <a:rect l="l" t="t" r="r" b="b"/>
              <a:pathLst>
                <a:path w="8305" h="3054" extrusionOk="0">
                  <a:moveTo>
                    <a:pt x="2303" y="1"/>
                  </a:moveTo>
                  <a:lnTo>
                    <a:pt x="1" y="2320"/>
                  </a:lnTo>
                  <a:lnTo>
                    <a:pt x="1" y="3053"/>
                  </a:lnTo>
                  <a:lnTo>
                    <a:pt x="8305" y="3053"/>
                  </a:lnTo>
                  <a:lnTo>
                    <a:pt x="8305" y="2320"/>
                  </a:lnTo>
                  <a:lnTo>
                    <a:pt x="6927" y="925"/>
                  </a:lnTo>
                  <a:lnTo>
                    <a:pt x="5409" y="2443"/>
                  </a:lnTo>
                  <a:cubicBezTo>
                    <a:pt x="5313" y="2539"/>
                    <a:pt x="5196" y="2587"/>
                    <a:pt x="5078" y="2587"/>
                  </a:cubicBezTo>
                  <a:cubicBezTo>
                    <a:pt x="4960" y="2587"/>
                    <a:pt x="4842" y="2539"/>
                    <a:pt x="4746" y="2443"/>
                  </a:cubicBezTo>
                  <a:lnTo>
                    <a:pt x="23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89" name="Google Shape;1789;p58"/>
          <p:cNvGrpSpPr/>
          <p:nvPr/>
        </p:nvGrpSpPr>
        <p:grpSpPr>
          <a:xfrm>
            <a:off x="4100147" y="2629798"/>
            <a:ext cx="353756" cy="353756"/>
            <a:chOff x="4046663" y="2850425"/>
            <a:chExt cx="393850" cy="393850"/>
          </a:xfrm>
        </p:grpSpPr>
        <p:sp>
          <p:nvSpPr>
            <p:cNvPr id="1790" name="Google Shape;1790;p58"/>
            <p:cNvSpPr/>
            <p:nvPr/>
          </p:nvSpPr>
          <p:spPr>
            <a:xfrm>
              <a:off x="4136038" y="3058900"/>
              <a:ext cx="261300" cy="185375"/>
            </a:xfrm>
            <a:custGeom>
              <a:avLst/>
              <a:gdLst/>
              <a:ahLst/>
              <a:cxnLst/>
              <a:rect l="l" t="t" r="r" b="b"/>
              <a:pathLst>
                <a:path w="10452" h="7415" extrusionOk="0">
                  <a:moveTo>
                    <a:pt x="9527" y="1850"/>
                  </a:moveTo>
                  <a:lnTo>
                    <a:pt x="9527" y="2339"/>
                  </a:lnTo>
                  <a:cubicBezTo>
                    <a:pt x="9527" y="2949"/>
                    <a:pt x="9126" y="3472"/>
                    <a:pt x="8585" y="3646"/>
                  </a:cubicBezTo>
                  <a:cubicBezTo>
                    <a:pt x="8603" y="3472"/>
                    <a:pt x="8619" y="3297"/>
                    <a:pt x="8619" y="3106"/>
                  </a:cubicBezTo>
                  <a:lnTo>
                    <a:pt x="8619" y="1850"/>
                  </a:lnTo>
                  <a:close/>
                  <a:moveTo>
                    <a:pt x="455" y="1"/>
                  </a:moveTo>
                  <a:cubicBezTo>
                    <a:pt x="194" y="1"/>
                    <a:pt x="1" y="210"/>
                    <a:pt x="1" y="454"/>
                  </a:cubicBezTo>
                  <a:lnTo>
                    <a:pt x="1" y="3106"/>
                  </a:lnTo>
                  <a:cubicBezTo>
                    <a:pt x="1" y="5479"/>
                    <a:pt x="1920" y="7415"/>
                    <a:pt x="4311" y="7415"/>
                  </a:cubicBezTo>
                  <a:cubicBezTo>
                    <a:pt x="6142" y="7415"/>
                    <a:pt x="7712" y="6263"/>
                    <a:pt x="8324" y="4642"/>
                  </a:cubicBezTo>
                  <a:cubicBezTo>
                    <a:pt x="9527" y="4554"/>
                    <a:pt x="10452" y="3560"/>
                    <a:pt x="10452" y="2339"/>
                  </a:cubicBezTo>
                  <a:lnTo>
                    <a:pt x="10452" y="1378"/>
                  </a:lnTo>
                  <a:cubicBezTo>
                    <a:pt x="10452" y="1134"/>
                    <a:pt x="10259" y="925"/>
                    <a:pt x="9998" y="925"/>
                  </a:cubicBezTo>
                  <a:lnTo>
                    <a:pt x="8619" y="925"/>
                  </a:lnTo>
                  <a:lnTo>
                    <a:pt x="8619" y="454"/>
                  </a:lnTo>
                  <a:cubicBezTo>
                    <a:pt x="8619" y="210"/>
                    <a:pt x="8410" y="1"/>
                    <a:pt x="81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58"/>
            <p:cNvSpPr/>
            <p:nvPr/>
          </p:nvSpPr>
          <p:spPr>
            <a:xfrm>
              <a:off x="4046663" y="2850425"/>
              <a:ext cx="184500" cy="196000"/>
            </a:xfrm>
            <a:custGeom>
              <a:avLst/>
              <a:gdLst/>
              <a:ahLst/>
              <a:cxnLst/>
              <a:rect l="l" t="t" r="r" b="b"/>
              <a:pathLst>
                <a:path w="7380" h="7840" extrusionOk="0">
                  <a:moveTo>
                    <a:pt x="2338" y="2792"/>
                  </a:moveTo>
                  <a:cubicBezTo>
                    <a:pt x="2599" y="2792"/>
                    <a:pt x="2792" y="3001"/>
                    <a:pt x="2792" y="3262"/>
                  </a:cubicBezTo>
                  <a:cubicBezTo>
                    <a:pt x="2792" y="3507"/>
                    <a:pt x="2599" y="3716"/>
                    <a:pt x="2338" y="3716"/>
                  </a:cubicBezTo>
                  <a:cubicBezTo>
                    <a:pt x="2076" y="3716"/>
                    <a:pt x="1884" y="3507"/>
                    <a:pt x="1884" y="3262"/>
                  </a:cubicBezTo>
                  <a:cubicBezTo>
                    <a:pt x="1884" y="3001"/>
                    <a:pt x="2076" y="2792"/>
                    <a:pt x="2338" y="2792"/>
                  </a:cubicBezTo>
                  <a:close/>
                  <a:moveTo>
                    <a:pt x="3716" y="2792"/>
                  </a:moveTo>
                  <a:cubicBezTo>
                    <a:pt x="3978" y="2792"/>
                    <a:pt x="4187" y="3001"/>
                    <a:pt x="4187" y="3262"/>
                  </a:cubicBezTo>
                  <a:cubicBezTo>
                    <a:pt x="4187" y="3507"/>
                    <a:pt x="3978" y="3716"/>
                    <a:pt x="3716" y="3716"/>
                  </a:cubicBezTo>
                  <a:cubicBezTo>
                    <a:pt x="3471" y="3716"/>
                    <a:pt x="3262" y="3507"/>
                    <a:pt x="3262" y="3262"/>
                  </a:cubicBezTo>
                  <a:cubicBezTo>
                    <a:pt x="3262" y="3001"/>
                    <a:pt x="3471" y="2792"/>
                    <a:pt x="3716" y="2792"/>
                  </a:cubicBezTo>
                  <a:close/>
                  <a:moveTo>
                    <a:pt x="5111" y="2792"/>
                  </a:moveTo>
                  <a:cubicBezTo>
                    <a:pt x="5355" y="2792"/>
                    <a:pt x="5565" y="3001"/>
                    <a:pt x="5565" y="3262"/>
                  </a:cubicBezTo>
                  <a:cubicBezTo>
                    <a:pt x="5565" y="3507"/>
                    <a:pt x="5355" y="3716"/>
                    <a:pt x="5111" y="3716"/>
                  </a:cubicBezTo>
                  <a:cubicBezTo>
                    <a:pt x="4850" y="3716"/>
                    <a:pt x="4641" y="3507"/>
                    <a:pt x="4641" y="3262"/>
                  </a:cubicBezTo>
                  <a:cubicBezTo>
                    <a:pt x="4641" y="3001"/>
                    <a:pt x="4850" y="2792"/>
                    <a:pt x="5111" y="2792"/>
                  </a:cubicBezTo>
                  <a:close/>
                  <a:moveTo>
                    <a:pt x="454" y="1"/>
                  </a:moveTo>
                  <a:cubicBezTo>
                    <a:pt x="210" y="1"/>
                    <a:pt x="0" y="210"/>
                    <a:pt x="0" y="454"/>
                  </a:cubicBezTo>
                  <a:lnTo>
                    <a:pt x="0" y="6002"/>
                  </a:lnTo>
                  <a:cubicBezTo>
                    <a:pt x="0" y="6246"/>
                    <a:pt x="210" y="6456"/>
                    <a:pt x="454" y="6456"/>
                  </a:cubicBezTo>
                  <a:lnTo>
                    <a:pt x="3541" y="6456"/>
                  </a:lnTo>
                  <a:lnTo>
                    <a:pt x="5269" y="7747"/>
                  </a:lnTo>
                  <a:cubicBezTo>
                    <a:pt x="5353" y="7811"/>
                    <a:pt x="5448" y="7840"/>
                    <a:pt x="5542" y="7840"/>
                  </a:cubicBezTo>
                  <a:cubicBezTo>
                    <a:pt x="5778" y="7840"/>
                    <a:pt x="6002" y="7655"/>
                    <a:pt x="6002" y="7380"/>
                  </a:cubicBezTo>
                  <a:lnTo>
                    <a:pt x="6002" y="6456"/>
                  </a:lnTo>
                  <a:lnTo>
                    <a:pt x="6926" y="6456"/>
                  </a:lnTo>
                  <a:cubicBezTo>
                    <a:pt x="7170" y="6456"/>
                    <a:pt x="7379" y="6246"/>
                    <a:pt x="7379" y="6002"/>
                  </a:cubicBezTo>
                  <a:lnTo>
                    <a:pt x="7379" y="454"/>
                  </a:lnTo>
                  <a:cubicBezTo>
                    <a:pt x="7379" y="210"/>
                    <a:pt x="7170" y="1"/>
                    <a:pt x="69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58"/>
            <p:cNvSpPr/>
            <p:nvPr/>
          </p:nvSpPr>
          <p:spPr>
            <a:xfrm>
              <a:off x="4255138" y="2850425"/>
              <a:ext cx="185375" cy="196000"/>
            </a:xfrm>
            <a:custGeom>
              <a:avLst/>
              <a:gdLst/>
              <a:ahLst/>
              <a:cxnLst/>
              <a:rect l="l" t="t" r="r" b="b"/>
              <a:pathLst>
                <a:path w="7415" h="7840" extrusionOk="0">
                  <a:moveTo>
                    <a:pt x="2303" y="2792"/>
                  </a:moveTo>
                  <a:cubicBezTo>
                    <a:pt x="2564" y="2792"/>
                    <a:pt x="2774" y="3001"/>
                    <a:pt x="2774" y="3262"/>
                  </a:cubicBezTo>
                  <a:cubicBezTo>
                    <a:pt x="2774" y="3507"/>
                    <a:pt x="2564" y="3716"/>
                    <a:pt x="2303" y="3716"/>
                  </a:cubicBezTo>
                  <a:cubicBezTo>
                    <a:pt x="2059" y="3716"/>
                    <a:pt x="1850" y="3507"/>
                    <a:pt x="1850" y="3262"/>
                  </a:cubicBezTo>
                  <a:cubicBezTo>
                    <a:pt x="1850" y="3001"/>
                    <a:pt x="2059" y="2792"/>
                    <a:pt x="2303" y="2792"/>
                  </a:cubicBezTo>
                  <a:close/>
                  <a:moveTo>
                    <a:pt x="3699" y="2792"/>
                  </a:moveTo>
                  <a:cubicBezTo>
                    <a:pt x="3943" y="2792"/>
                    <a:pt x="4153" y="3001"/>
                    <a:pt x="4153" y="3262"/>
                  </a:cubicBezTo>
                  <a:cubicBezTo>
                    <a:pt x="4153" y="3507"/>
                    <a:pt x="3943" y="3716"/>
                    <a:pt x="3699" y="3716"/>
                  </a:cubicBezTo>
                  <a:cubicBezTo>
                    <a:pt x="3437" y="3716"/>
                    <a:pt x="3227" y="3507"/>
                    <a:pt x="3227" y="3262"/>
                  </a:cubicBezTo>
                  <a:cubicBezTo>
                    <a:pt x="3227" y="3001"/>
                    <a:pt x="3437" y="2792"/>
                    <a:pt x="3699" y="2792"/>
                  </a:cubicBezTo>
                  <a:close/>
                  <a:moveTo>
                    <a:pt x="5077" y="2792"/>
                  </a:moveTo>
                  <a:cubicBezTo>
                    <a:pt x="5339" y="2792"/>
                    <a:pt x="5548" y="3001"/>
                    <a:pt x="5548" y="3262"/>
                  </a:cubicBezTo>
                  <a:cubicBezTo>
                    <a:pt x="5548" y="3507"/>
                    <a:pt x="5339" y="3716"/>
                    <a:pt x="5077" y="3716"/>
                  </a:cubicBezTo>
                  <a:cubicBezTo>
                    <a:pt x="4816" y="3716"/>
                    <a:pt x="4623" y="3507"/>
                    <a:pt x="4623" y="3262"/>
                  </a:cubicBezTo>
                  <a:cubicBezTo>
                    <a:pt x="4623" y="3001"/>
                    <a:pt x="4816" y="2792"/>
                    <a:pt x="5077" y="2792"/>
                  </a:cubicBezTo>
                  <a:close/>
                  <a:moveTo>
                    <a:pt x="454" y="1"/>
                  </a:moveTo>
                  <a:cubicBezTo>
                    <a:pt x="210" y="1"/>
                    <a:pt x="0" y="210"/>
                    <a:pt x="0" y="454"/>
                  </a:cubicBezTo>
                  <a:lnTo>
                    <a:pt x="0" y="6002"/>
                  </a:lnTo>
                  <a:cubicBezTo>
                    <a:pt x="0" y="6246"/>
                    <a:pt x="210" y="6456"/>
                    <a:pt x="454" y="6456"/>
                  </a:cubicBezTo>
                  <a:lnTo>
                    <a:pt x="1378" y="6456"/>
                  </a:lnTo>
                  <a:lnTo>
                    <a:pt x="1378" y="7380"/>
                  </a:lnTo>
                  <a:cubicBezTo>
                    <a:pt x="1378" y="7655"/>
                    <a:pt x="1602" y="7840"/>
                    <a:pt x="1845" y="7840"/>
                  </a:cubicBezTo>
                  <a:cubicBezTo>
                    <a:pt x="1941" y="7840"/>
                    <a:pt x="2040" y="7811"/>
                    <a:pt x="2129" y="7747"/>
                  </a:cubicBezTo>
                  <a:lnTo>
                    <a:pt x="3839" y="6456"/>
                  </a:lnTo>
                  <a:lnTo>
                    <a:pt x="6961" y="6456"/>
                  </a:lnTo>
                  <a:cubicBezTo>
                    <a:pt x="7205" y="6456"/>
                    <a:pt x="7414" y="6246"/>
                    <a:pt x="7414" y="6002"/>
                  </a:cubicBezTo>
                  <a:lnTo>
                    <a:pt x="7414" y="454"/>
                  </a:lnTo>
                  <a:cubicBezTo>
                    <a:pt x="7414" y="210"/>
                    <a:pt x="7205" y="1"/>
                    <a:pt x="69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93" name="Google Shape;1793;p58"/>
          <p:cNvGrpSpPr/>
          <p:nvPr/>
        </p:nvGrpSpPr>
        <p:grpSpPr>
          <a:xfrm>
            <a:off x="4686581" y="2629798"/>
            <a:ext cx="361211" cy="353756"/>
            <a:chOff x="4699563" y="2850425"/>
            <a:chExt cx="402150" cy="393850"/>
          </a:xfrm>
        </p:grpSpPr>
        <p:sp>
          <p:nvSpPr>
            <p:cNvPr id="1794" name="Google Shape;1794;p58"/>
            <p:cNvSpPr/>
            <p:nvPr/>
          </p:nvSpPr>
          <p:spPr>
            <a:xfrm>
              <a:off x="4699563" y="2850425"/>
              <a:ext cx="256475" cy="254275"/>
            </a:xfrm>
            <a:custGeom>
              <a:avLst/>
              <a:gdLst/>
              <a:ahLst/>
              <a:cxnLst/>
              <a:rect l="l" t="t" r="r" b="b"/>
              <a:pathLst>
                <a:path w="10259" h="10171" extrusionOk="0">
                  <a:moveTo>
                    <a:pt x="5252" y="1"/>
                  </a:moveTo>
                  <a:cubicBezTo>
                    <a:pt x="2443" y="1"/>
                    <a:pt x="158" y="2285"/>
                    <a:pt x="158" y="5077"/>
                  </a:cubicBezTo>
                  <a:cubicBezTo>
                    <a:pt x="158" y="6351"/>
                    <a:pt x="629" y="7554"/>
                    <a:pt x="1466" y="8479"/>
                  </a:cubicBezTo>
                  <a:lnTo>
                    <a:pt x="349" y="9352"/>
                  </a:lnTo>
                  <a:cubicBezTo>
                    <a:pt x="0" y="9613"/>
                    <a:pt x="193" y="10171"/>
                    <a:pt x="629" y="10171"/>
                  </a:cubicBezTo>
                  <a:lnTo>
                    <a:pt x="4380" y="10171"/>
                  </a:lnTo>
                  <a:cubicBezTo>
                    <a:pt x="4432" y="8775"/>
                    <a:pt x="4955" y="7502"/>
                    <a:pt x="5793" y="6472"/>
                  </a:cubicBezTo>
                  <a:lnTo>
                    <a:pt x="4171" y="6472"/>
                  </a:lnTo>
                  <a:lnTo>
                    <a:pt x="3839" y="7135"/>
                  </a:lnTo>
                  <a:cubicBezTo>
                    <a:pt x="3764" y="7297"/>
                    <a:pt x="3602" y="7397"/>
                    <a:pt x="3433" y="7397"/>
                  </a:cubicBezTo>
                  <a:cubicBezTo>
                    <a:pt x="3364" y="7397"/>
                    <a:pt x="3294" y="7380"/>
                    <a:pt x="3229" y="7345"/>
                  </a:cubicBezTo>
                  <a:cubicBezTo>
                    <a:pt x="3001" y="7240"/>
                    <a:pt x="2897" y="6961"/>
                    <a:pt x="3019" y="6735"/>
                  </a:cubicBezTo>
                  <a:lnTo>
                    <a:pt x="4834" y="3036"/>
                  </a:lnTo>
                  <a:cubicBezTo>
                    <a:pt x="4921" y="2862"/>
                    <a:pt x="5087" y="2775"/>
                    <a:pt x="5252" y="2775"/>
                  </a:cubicBezTo>
                  <a:cubicBezTo>
                    <a:pt x="5418" y="2775"/>
                    <a:pt x="5584" y="2862"/>
                    <a:pt x="5671" y="3036"/>
                  </a:cubicBezTo>
                  <a:lnTo>
                    <a:pt x="6892" y="5444"/>
                  </a:lnTo>
                  <a:cubicBezTo>
                    <a:pt x="7835" y="4728"/>
                    <a:pt x="9003" y="4292"/>
                    <a:pt x="10259" y="4223"/>
                  </a:cubicBezTo>
                  <a:cubicBezTo>
                    <a:pt x="9858" y="1815"/>
                    <a:pt x="7765" y="1"/>
                    <a:pt x="52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58"/>
            <p:cNvSpPr/>
            <p:nvPr/>
          </p:nvSpPr>
          <p:spPr>
            <a:xfrm>
              <a:off x="4815163" y="2957275"/>
              <a:ext cx="32300" cy="32300"/>
            </a:xfrm>
            <a:custGeom>
              <a:avLst/>
              <a:gdLst/>
              <a:ahLst/>
              <a:cxnLst/>
              <a:rect l="l" t="t" r="r" b="b"/>
              <a:pathLst>
                <a:path w="1292" h="1292" extrusionOk="0">
                  <a:moveTo>
                    <a:pt x="628" y="0"/>
                  </a:moveTo>
                  <a:lnTo>
                    <a:pt x="0" y="1291"/>
                  </a:lnTo>
                  <a:lnTo>
                    <a:pt x="1291" y="1291"/>
                  </a:lnTo>
                  <a:lnTo>
                    <a:pt x="62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58"/>
            <p:cNvSpPr/>
            <p:nvPr/>
          </p:nvSpPr>
          <p:spPr>
            <a:xfrm>
              <a:off x="4832163" y="2978650"/>
              <a:ext cx="269550" cy="265625"/>
            </a:xfrm>
            <a:custGeom>
              <a:avLst/>
              <a:gdLst/>
              <a:ahLst/>
              <a:cxnLst/>
              <a:rect l="l" t="t" r="r" b="b"/>
              <a:pathLst>
                <a:path w="10782" h="10625" extrusionOk="0">
                  <a:moveTo>
                    <a:pt x="5304" y="3001"/>
                  </a:moveTo>
                  <a:cubicBezTo>
                    <a:pt x="5566" y="3001"/>
                    <a:pt x="5757" y="3211"/>
                    <a:pt x="5757" y="3472"/>
                  </a:cubicBezTo>
                  <a:lnTo>
                    <a:pt x="5757" y="3925"/>
                  </a:lnTo>
                  <a:lnTo>
                    <a:pt x="7153" y="3925"/>
                  </a:lnTo>
                  <a:cubicBezTo>
                    <a:pt x="7415" y="3925"/>
                    <a:pt x="7607" y="4118"/>
                    <a:pt x="7607" y="4379"/>
                  </a:cubicBezTo>
                  <a:cubicBezTo>
                    <a:pt x="7607" y="4641"/>
                    <a:pt x="7415" y="4833"/>
                    <a:pt x="7153" y="4833"/>
                  </a:cubicBezTo>
                  <a:lnTo>
                    <a:pt x="6683" y="4833"/>
                  </a:lnTo>
                  <a:cubicBezTo>
                    <a:pt x="6648" y="5461"/>
                    <a:pt x="6404" y="6037"/>
                    <a:pt x="6037" y="6507"/>
                  </a:cubicBezTo>
                  <a:cubicBezTo>
                    <a:pt x="6431" y="6686"/>
                    <a:pt x="6770" y="6697"/>
                    <a:pt x="6978" y="6697"/>
                  </a:cubicBezTo>
                  <a:cubicBezTo>
                    <a:pt x="7008" y="6697"/>
                    <a:pt x="7035" y="6696"/>
                    <a:pt x="7060" y="6696"/>
                  </a:cubicBezTo>
                  <a:cubicBezTo>
                    <a:pt x="7098" y="6696"/>
                    <a:pt x="7130" y="6697"/>
                    <a:pt x="7153" y="6700"/>
                  </a:cubicBezTo>
                  <a:cubicBezTo>
                    <a:pt x="7397" y="6700"/>
                    <a:pt x="7607" y="6909"/>
                    <a:pt x="7607" y="7154"/>
                  </a:cubicBezTo>
                  <a:cubicBezTo>
                    <a:pt x="7607" y="7415"/>
                    <a:pt x="7397" y="7624"/>
                    <a:pt x="7153" y="7624"/>
                  </a:cubicBezTo>
                  <a:cubicBezTo>
                    <a:pt x="7142" y="7623"/>
                    <a:pt x="7126" y="7622"/>
                    <a:pt x="7107" y="7622"/>
                  </a:cubicBezTo>
                  <a:cubicBezTo>
                    <a:pt x="7065" y="7622"/>
                    <a:pt x="7005" y="7624"/>
                    <a:pt x="6929" y="7624"/>
                  </a:cubicBezTo>
                  <a:cubicBezTo>
                    <a:pt x="6597" y="7624"/>
                    <a:pt x="5971" y="7584"/>
                    <a:pt x="5304" y="7154"/>
                  </a:cubicBezTo>
                  <a:cubicBezTo>
                    <a:pt x="4638" y="7584"/>
                    <a:pt x="4001" y="7624"/>
                    <a:pt x="3672" y="7624"/>
                  </a:cubicBezTo>
                  <a:cubicBezTo>
                    <a:pt x="3596" y="7624"/>
                    <a:pt x="3537" y="7622"/>
                    <a:pt x="3497" y="7622"/>
                  </a:cubicBezTo>
                  <a:cubicBezTo>
                    <a:pt x="3479" y="7622"/>
                    <a:pt x="3464" y="7623"/>
                    <a:pt x="3454" y="7624"/>
                  </a:cubicBezTo>
                  <a:cubicBezTo>
                    <a:pt x="3210" y="7624"/>
                    <a:pt x="3001" y="7415"/>
                    <a:pt x="3001" y="7154"/>
                  </a:cubicBezTo>
                  <a:cubicBezTo>
                    <a:pt x="3001" y="6909"/>
                    <a:pt x="3210" y="6700"/>
                    <a:pt x="3454" y="6700"/>
                  </a:cubicBezTo>
                  <a:cubicBezTo>
                    <a:pt x="3478" y="6697"/>
                    <a:pt x="3509" y="6696"/>
                    <a:pt x="3548" y="6696"/>
                  </a:cubicBezTo>
                  <a:cubicBezTo>
                    <a:pt x="3572" y="6696"/>
                    <a:pt x="3600" y="6697"/>
                    <a:pt x="3629" y="6697"/>
                  </a:cubicBezTo>
                  <a:cubicBezTo>
                    <a:pt x="3838" y="6697"/>
                    <a:pt x="4177" y="6686"/>
                    <a:pt x="4571" y="6507"/>
                  </a:cubicBezTo>
                  <a:cubicBezTo>
                    <a:pt x="4205" y="6037"/>
                    <a:pt x="3961" y="5461"/>
                    <a:pt x="3926" y="4833"/>
                  </a:cubicBezTo>
                  <a:lnTo>
                    <a:pt x="3454" y="4833"/>
                  </a:lnTo>
                  <a:cubicBezTo>
                    <a:pt x="3210" y="4833"/>
                    <a:pt x="3001" y="4641"/>
                    <a:pt x="3001" y="4379"/>
                  </a:cubicBezTo>
                  <a:cubicBezTo>
                    <a:pt x="3001" y="4118"/>
                    <a:pt x="3210" y="3925"/>
                    <a:pt x="3454" y="3925"/>
                  </a:cubicBezTo>
                  <a:lnTo>
                    <a:pt x="4850" y="3925"/>
                  </a:lnTo>
                  <a:lnTo>
                    <a:pt x="4850" y="3472"/>
                  </a:lnTo>
                  <a:cubicBezTo>
                    <a:pt x="4850" y="3211"/>
                    <a:pt x="5043" y="3001"/>
                    <a:pt x="5304" y="3001"/>
                  </a:cubicBezTo>
                  <a:close/>
                  <a:moveTo>
                    <a:pt x="5304" y="1"/>
                  </a:moveTo>
                  <a:cubicBezTo>
                    <a:pt x="2373" y="1"/>
                    <a:pt x="0" y="2390"/>
                    <a:pt x="0" y="5321"/>
                  </a:cubicBezTo>
                  <a:cubicBezTo>
                    <a:pt x="0" y="8287"/>
                    <a:pt x="2408" y="10625"/>
                    <a:pt x="5287" y="10625"/>
                  </a:cubicBezTo>
                  <a:lnTo>
                    <a:pt x="10154" y="10625"/>
                  </a:lnTo>
                  <a:cubicBezTo>
                    <a:pt x="10591" y="10625"/>
                    <a:pt x="10782" y="10067"/>
                    <a:pt x="10433" y="9806"/>
                  </a:cubicBezTo>
                  <a:lnTo>
                    <a:pt x="9247" y="8880"/>
                  </a:lnTo>
                  <a:cubicBezTo>
                    <a:pt x="10119" y="7903"/>
                    <a:pt x="10626" y="6630"/>
                    <a:pt x="10626" y="5321"/>
                  </a:cubicBezTo>
                  <a:cubicBezTo>
                    <a:pt x="10626" y="2390"/>
                    <a:pt x="8235" y="1"/>
                    <a:pt x="53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58"/>
            <p:cNvSpPr/>
            <p:nvPr/>
          </p:nvSpPr>
          <p:spPr>
            <a:xfrm>
              <a:off x="4953413" y="3099450"/>
              <a:ext cx="22700" cy="27525"/>
            </a:xfrm>
            <a:custGeom>
              <a:avLst/>
              <a:gdLst/>
              <a:ahLst/>
              <a:cxnLst/>
              <a:rect l="l" t="t" r="r" b="b"/>
              <a:pathLst>
                <a:path w="908" h="1101" extrusionOk="0">
                  <a:moveTo>
                    <a:pt x="0" y="1"/>
                  </a:moveTo>
                  <a:cubicBezTo>
                    <a:pt x="35" y="419"/>
                    <a:pt x="210" y="803"/>
                    <a:pt x="454" y="1100"/>
                  </a:cubicBezTo>
                  <a:cubicBezTo>
                    <a:pt x="698" y="803"/>
                    <a:pt x="872" y="419"/>
                    <a:pt x="9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98" name="Google Shape;1798;p58"/>
          <p:cNvGrpSpPr/>
          <p:nvPr/>
        </p:nvGrpSpPr>
        <p:grpSpPr>
          <a:xfrm>
            <a:off x="5312604" y="2629798"/>
            <a:ext cx="289535" cy="353756"/>
            <a:chOff x="5396538" y="2850425"/>
            <a:chExt cx="322350" cy="393850"/>
          </a:xfrm>
        </p:grpSpPr>
        <p:sp>
          <p:nvSpPr>
            <p:cNvPr id="1799" name="Google Shape;1799;p58"/>
            <p:cNvSpPr/>
            <p:nvPr/>
          </p:nvSpPr>
          <p:spPr>
            <a:xfrm>
              <a:off x="5442763" y="2850425"/>
              <a:ext cx="138300" cy="58475"/>
            </a:xfrm>
            <a:custGeom>
              <a:avLst/>
              <a:gdLst/>
              <a:ahLst/>
              <a:cxnLst/>
              <a:rect l="l" t="t" r="r" b="b"/>
              <a:pathLst>
                <a:path w="5532" h="2339" extrusionOk="0">
                  <a:moveTo>
                    <a:pt x="454" y="1"/>
                  </a:moveTo>
                  <a:cubicBezTo>
                    <a:pt x="210" y="1"/>
                    <a:pt x="1" y="210"/>
                    <a:pt x="1" y="454"/>
                  </a:cubicBezTo>
                  <a:lnTo>
                    <a:pt x="1" y="2338"/>
                  </a:lnTo>
                  <a:lnTo>
                    <a:pt x="5532" y="2338"/>
                  </a:lnTo>
                  <a:lnTo>
                    <a:pt x="5532" y="454"/>
                  </a:lnTo>
                  <a:cubicBezTo>
                    <a:pt x="5532" y="210"/>
                    <a:pt x="5339" y="1"/>
                    <a:pt x="50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58"/>
            <p:cNvSpPr/>
            <p:nvPr/>
          </p:nvSpPr>
          <p:spPr>
            <a:xfrm>
              <a:off x="5442763" y="3185825"/>
              <a:ext cx="138300" cy="58450"/>
            </a:xfrm>
            <a:custGeom>
              <a:avLst/>
              <a:gdLst/>
              <a:ahLst/>
              <a:cxnLst/>
              <a:rect l="l" t="t" r="r" b="b"/>
              <a:pathLst>
                <a:path w="5532" h="2338" extrusionOk="0">
                  <a:moveTo>
                    <a:pt x="1" y="0"/>
                  </a:moveTo>
                  <a:lnTo>
                    <a:pt x="1" y="1884"/>
                  </a:lnTo>
                  <a:cubicBezTo>
                    <a:pt x="1" y="2128"/>
                    <a:pt x="210" y="2338"/>
                    <a:pt x="454" y="2338"/>
                  </a:cubicBezTo>
                  <a:lnTo>
                    <a:pt x="5078" y="2338"/>
                  </a:lnTo>
                  <a:cubicBezTo>
                    <a:pt x="5323" y="2338"/>
                    <a:pt x="5532" y="2128"/>
                    <a:pt x="5532" y="1884"/>
                  </a:cubicBezTo>
                  <a:lnTo>
                    <a:pt x="553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58"/>
            <p:cNvSpPr/>
            <p:nvPr/>
          </p:nvSpPr>
          <p:spPr>
            <a:xfrm>
              <a:off x="5396538" y="2931975"/>
              <a:ext cx="229450" cy="230775"/>
            </a:xfrm>
            <a:custGeom>
              <a:avLst/>
              <a:gdLst/>
              <a:ahLst/>
              <a:cxnLst/>
              <a:rect l="l" t="t" r="r" b="b"/>
              <a:pathLst>
                <a:path w="9178" h="9231" extrusionOk="0">
                  <a:moveTo>
                    <a:pt x="1379" y="0"/>
                  </a:moveTo>
                  <a:cubicBezTo>
                    <a:pt x="612" y="0"/>
                    <a:pt x="1" y="612"/>
                    <a:pt x="1" y="1379"/>
                  </a:cubicBezTo>
                  <a:lnTo>
                    <a:pt x="1" y="7851"/>
                  </a:lnTo>
                  <a:cubicBezTo>
                    <a:pt x="1" y="8602"/>
                    <a:pt x="612" y="9230"/>
                    <a:pt x="1379" y="9230"/>
                  </a:cubicBezTo>
                  <a:lnTo>
                    <a:pt x="7851" y="9230"/>
                  </a:lnTo>
                  <a:cubicBezTo>
                    <a:pt x="8479" y="9230"/>
                    <a:pt x="9003" y="8811"/>
                    <a:pt x="9177" y="8253"/>
                  </a:cubicBezTo>
                  <a:lnTo>
                    <a:pt x="5583" y="8253"/>
                  </a:lnTo>
                  <a:cubicBezTo>
                    <a:pt x="4555" y="8253"/>
                    <a:pt x="4101" y="6944"/>
                    <a:pt x="4920" y="6316"/>
                  </a:cubicBezTo>
                  <a:lnTo>
                    <a:pt x="5078" y="6194"/>
                  </a:lnTo>
                  <a:cubicBezTo>
                    <a:pt x="3717" y="4275"/>
                    <a:pt x="3943" y="1658"/>
                    <a:pt x="56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58"/>
            <p:cNvSpPr/>
            <p:nvPr/>
          </p:nvSpPr>
          <p:spPr>
            <a:xfrm>
              <a:off x="5524338" y="2920625"/>
              <a:ext cx="194550" cy="194550"/>
            </a:xfrm>
            <a:custGeom>
              <a:avLst/>
              <a:gdLst/>
              <a:ahLst/>
              <a:cxnLst/>
              <a:rect l="l" t="t" r="r" b="b"/>
              <a:pathLst>
                <a:path w="7782" h="7782" extrusionOk="0">
                  <a:moveTo>
                    <a:pt x="5025" y="2513"/>
                  </a:moveTo>
                  <a:cubicBezTo>
                    <a:pt x="5270" y="2513"/>
                    <a:pt x="5479" y="2722"/>
                    <a:pt x="5479" y="2967"/>
                  </a:cubicBezTo>
                  <a:cubicBezTo>
                    <a:pt x="5479" y="3229"/>
                    <a:pt x="5270" y="3438"/>
                    <a:pt x="5025" y="3438"/>
                  </a:cubicBezTo>
                  <a:lnTo>
                    <a:pt x="2739" y="3438"/>
                  </a:lnTo>
                  <a:cubicBezTo>
                    <a:pt x="2478" y="3438"/>
                    <a:pt x="2269" y="3229"/>
                    <a:pt x="2269" y="2967"/>
                  </a:cubicBezTo>
                  <a:cubicBezTo>
                    <a:pt x="2269" y="2722"/>
                    <a:pt x="2478" y="2513"/>
                    <a:pt x="2739" y="2513"/>
                  </a:cubicBezTo>
                  <a:close/>
                  <a:moveTo>
                    <a:pt x="5042" y="4362"/>
                  </a:moveTo>
                  <a:cubicBezTo>
                    <a:pt x="5305" y="4362"/>
                    <a:pt x="5514" y="4572"/>
                    <a:pt x="5514" y="4816"/>
                  </a:cubicBezTo>
                  <a:cubicBezTo>
                    <a:pt x="5514" y="5078"/>
                    <a:pt x="5305" y="5288"/>
                    <a:pt x="5042" y="5288"/>
                  </a:cubicBezTo>
                  <a:lnTo>
                    <a:pt x="2739" y="5288"/>
                  </a:lnTo>
                  <a:cubicBezTo>
                    <a:pt x="2478" y="5288"/>
                    <a:pt x="2269" y="5078"/>
                    <a:pt x="2269" y="4816"/>
                  </a:cubicBezTo>
                  <a:cubicBezTo>
                    <a:pt x="2269" y="4572"/>
                    <a:pt x="2478" y="4362"/>
                    <a:pt x="2739" y="4362"/>
                  </a:cubicBezTo>
                  <a:close/>
                  <a:moveTo>
                    <a:pt x="3905" y="1"/>
                  </a:moveTo>
                  <a:cubicBezTo>
                    <a:pt x="3895" y="1"/>
                    <a:pt x="3884" y="1"/>
                    <a:pt x="3874" y="1"/>
                  </a:cubicBezTo>
                  <a:cubicBezTo>
                    <a:pt x="1727" y="19"/>
                    <a:pt x="1" y="1780"/>
                    <a:pt x="18" y="3909"/>
                  </a:cubicBezTo>
                  <a:cubicBezTo>
                    <a:pt x="18" y="5043"/>
                    <a:pt x="506" y="6072"/>
                    <a:pt x="1309" y="6788"/>
                  </a:cubicBezTo>
                  <a:lnTo>
                    <a:pt x="367" y="7503"/>
                  </a:lnTo>
                  <a:cubicBezTo>
                    <a:pt x="245" y="7591"/>
                    <a:pt x="315" y="7782"/>
                    <a:pt x="471" y="7782"/>
                  </a:cubicBezTo>
                  <a:lnTo>
                    <a:pt x="3909" y="7782"/>
                  </a:lnTo>
                  <a:cubicBezTo>
                    <a:pt x="6054" y="7765"/>
                    <a:pt x="7782" y="6037"/>
                    <a:pt x="7782" y="3892"/>
                  </a:cubicBezTo>
                  <a:cubicBezTo>
                    <a:pt x="7782" y="1739"/>
                    <a:pt x="6054" y="1"/>
                    <a:pt x="39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03" name="Google Shape;1803;p58"/>
          <p:cNvGrpSpPr/>
          <p:nvPr/>
        </p:nvGrpSpPr>
        <p:grpSpPr>
          <a:xfrm>
            <a:off x="5870454" y="2629798"/>
            <a:ext cx="354183" cy="353756"/>
            <a:chOff x="6017613" y="2850425"/>
            <a:chExt cx="394325" cy="393850"/>
          </a:xfrm>
        </p:grpSpPr>
        <p:sp>
          <p:nvSpPr>
            <p:cNvPr id="1804" name="Google Shape;1804;p58"/>
            <p:cNvSpPr/>
            <p:nvPr/>
          </p:nvSpPr>
          <p:spPr>
            <a:xfrm>
              <a:off x="6226563" y="2850425"/>
              <a:ext cx="45800" cy="46675"/>
            </a:xfrm>
            <a:custGeom>
              <a:avLst/>
              <a:gdLst/>
              <a:ahLst/>
              <a:cxnLst/>
              <a:rect l="l" t="t" r="r" b="b"/>
              <a:pathLst>
                <a:path w="1832" h="1867" extrusionOk="0">
                  <a:moveTo>
                    <a:pt x="0" y="1"/>
                  </a:moveTo>
                  <a:lnTo>
                    <a:pt x="0" y="1867"/>
                  </a:lnTo>
                  <a:lnTo>
                    <a:pt x="1832" y="1867"/>
                  </a:lnTo>
                  <a:lnTo>
                    <a:pt x="183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58"/>
            <p:cNvSpPr/>
            <p:nvPr/>
          </p:nvSpPr>
          <p:spPr>
            <a:xfrm>
              <a:off x="6295463" y="2850425"/>
              <a:ext cx="46275" cy="46675"/>
            </a:xfrm>
            <a:custGeom>
              <a:avLst/>
              <a:gdLst/>
              <a:ahLst/>
              <a:cxnLst/>
              <a:rect l="l" t="t" r="r" b="b"/>
              <a:pathLst>
                <a:path w="1851" h="1867" extrusionOk="0">
                  <a:moveTo>
                    <a:pt x="1" y="1"/>
                  </a:moveTo>
                  <a:lnTo>
                    <a:pt x="1" y="1867"/>
                  </a:lnTo>
                  <a:lnTo>
                    <a:pt x="1850" y="1867"/>
                  </a:lnTo>
                  <a:lnTo>
                    <a:pt x="185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58"/>
            <p:cNvSpPr/>
            <p:nvPr/>
          </p:nvSpPr>
          <p:spPr>
            <a:xfrm>
              <a:off x="6364813" y="2850425"/>
              <a:ext cx="47125" cy="46675"/>
            </a:xfrm>
            <a:custGeom>
              <a:avLst/>
              <a:gdLst/>
              <a:ahLst/>
              <a:cxnLst/>
              <a:rect l="l" t="t" r="r" b="b"/>
              <a:pathLst>
                <a:path w="1885" h="1867" extrusionOk="0">
                  <a:moveTo>
                    <a:pt x="0" y="1"/>
                  </a:moveTo>
                  <a:lnTo>
                    <a:pt x="0" y="1867"/>
                  </a:lnTo>
                  <a:lnTo>
                    <a:pt x="1884" y="1867"/>
                  </a:lnTo>
                  <a:lnTo>
                    <a:pt x="1884" y="454"/>
                  </a:lnTo>
                  <a:cubicBezTo>
                    <a:pt x="1884" y="210"/>
                    <a:pt x="1675" y="1"/>
                    <a:pt x="14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58"/>
            <p:cNvSpPr/>
            <p:nvPr/>
          </p:nvSpPr>
          <p:spPr>
            <a:xfrm>
              <a:off x="6017613" y="2850425"/>
              <a:ext cx="185850" cy="46675"/>
            </a:xfrm>
            <a:custGeom>
              <a:avLst/>
              <a:gdLst/>
              <a:ahLst/>
              <a:cxnLst/>
              <a:rect l="l" t="t" r="r" b="b"/>
              <a:pathLst>
                <a:path w="7434" h="1867" extrusionOk="0">
                  <a:moveTo>
                    <a:pt x="473" y="1"/>
                  </a:moveTo>
                  <a:cubicBezTo>
                    <a:pt x="210" y="1"/>
                    <a:pt x="1" y="210"/>
                    <a:pt x="1" y="454"/>
                  </a:cubicBezTo>
                  <a:lnTo>
                    <a:pt x="1" y="1867"/>
                  </a:lnTo>
                  <a:lnTo>
                    <a:pt x="7433" y="1867"/>
                  </a:lnTo>
                  <a:lnTo>
                    <a:pt x="743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58"/>
            <p:cNvSpPr/>
            <p:nvPr/>
          </p:nvSpPr>
          <p:spPr>
            <a:xfrm>
              <a:off x="6165038" y="2978650"/>
              <a:ext cx="184550" cy="59775"/>
            </a:xfrm>
            <a:custGeom>
              <a:avLst/>
              <a:gdLst/>
              <a:ahLst/>
              <a:cxnLst/>
              <a:rect l="l" t="t" r="r" b="b"/>
              <a:pathLst>
                <a:path w="7382" h="2391" extrusionOk="0">
                  <a:moveTo>
                    <a:pt x="908" y="1"/>
                  </a:moveTo>
                  <a:cubicBezTo>
                    <a:pt x="403" y="1"/>
                    <a:pt x="1" y="401"/>
                    <a:pt x="1" y="908"/>
                  </a:cubicBezTo>
                  <a:cubicBezTo>
                    <a:pt x="1" y="1431"/>
                    <a:pt x="403" y="1832"/>
                    <a:pt x="908" y="1832"/>
                  </a:cubicBezTo>
                  <a:lnTo>
                    <a:pt x="4450" y="1832"/>
                  </a:lnTo>
                  <a:cubicBezTo>
                    <a:pt x="4607" y="1832"/>
                    <a:pt x="4746" y="1920"/>
                    <a:pt x="4834" y="2041"/>
                  </a:cubicBezTo>
                  <a:lnTo>
                    <a:pt x="5060" y="2390"/>
                  </a:lnTo>
                  <a:lnTo>
                    <a:pt x="5304" y="2041"/>
                  </a:lnTo>
                  <a:cubicBezTo>
                    <a:pt x="5392" y="1920"/>
                    <a:pt x="5532" y="1832"/>
                    <a:pt x="5688" y="1832"/>
                  </a:cubicBezTo>
                  <a:lnTo>
                    <a:pt x="6456" y="1832"/>
                  </a:lnTo>
                  <a:cubicBezTo>
                    <a:pt x="6962" y="1832"/>
                    <a:pt x="7381" y="1431"/>
                    <a:pt x="7381" y="908"/>
                  </a:cubicBezTo>
                  <a:cubicBezTo>
                    <a:pt x="7381" y="401"/>
                    <a:pt x="6962" y="1"/>
                    <a:pt x="64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58"/>
            <p:cNvSpPr/>
            <p:nvPr/>
          </p:nvSpPr>
          <p:spPr>
            <a:xfrm>
              <a:off x="6080013" y="3116900"/>
              <a:ext cx="184500" cy="60225"/>
            </a:xfrm>
            <a:custGeom>
              <a:avLst/>
              <a:gdLst/>
              <a:ahLst/>
              <a:cxnLst/>
              <a:rect l="l" t="t" r="r" b="b"/>
              <a:pathLst>
                <a:path w="7380" h="2409" extrusionOk="0">
                  <a:moveTo>
                    <a:pt x="924" y="1"/>
                  </a:moveTo>
                  <a:cubicBezTo>
                    <a:pt x="419" y="1"/>
                    <a:pt x="0" y="419"/>
                    <a:pt x="0" y="926"/>
                  </a:cubicBezTo>
                  <a:cubicBezTo>
                    <a:pt x="0" y="1431"/>
                    <a:pt x="419" y="1850"/>
                    <a:pt x="924" y="1850"/>
                  </a:cubicBezTo>
                  <a:lnTo>
                    <a:pt x="1692" y="1850"/>
                  </a:lnTo>
                  <a:cubicBezTo>
                    <a:pt x="1850" y="1850"/>
                    <a:pt x="1989" y="1920"/>
                    <a:pt x="2076" y="2059"/>
                  </a:cubicBezTo>
                  <a:lnTo>
                    <a:pt x="2320" y="2408"/>
                  </a:lnTo>
                  <a:lnTo>
                    <a:pt x="2548" y="2059"/>
                  </a:lnTo>
                  <a:cubicBezTo>
                    <a:pt x="2634" y="1920"/>
                    <a:pt x="2774" y="1850"/>
                    <a:pt x="2931" y="1850"/>
                  </a:cubicBezTo>
                  <a:lnTo>
                    <a:pt x="6472" y="1850"/>
                  </a:lnTo>
                  <a:cubicBezTo>
                    <a:pt x="6979" y="1850"/>
                    <a:pt x="7379" y="1431"/>
                    <a:pt x="7379" y="926"/>
                  </a:cubicBezTo>
                  <a:cubicBezTo>
                    <a:pt x="7379" y="419"/>
                    <a:pt x="6979" y="1"/>
                    <a:pt x="64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58"/>
            <p:cNvSpPr/>
            <p:nvPr/>
          </p:nvSpPr>
          <p:spPr>
            <a:xfrm>
              <a:off x="6017613" y="2920200"/>
              <a:ext cx="394325" cy="324075"/>
            </a:xfrm>
            <a:custGeom>
              <a:avLst/>
              <a:gdLst/>
              <a:ahLst/>
              <a:cxnLst/>
              <a:rect l="l" t="t" r="r" b="b"/>
              <a:pathLst>
                <a:path w="15773" h="12963" extrusionOk="0">
                  <a:moveTo>
                    <a:pt x="12353" y="1413"/>
                  </a:moveTo>
                  <a:cubicBezTo>
                    <a:pt x="13365" y="1413"/>
                    <a:pt x="14202" y="2234"/>
                    <a:pt x="14202" y="3246"/>
                  </a:cubicBezTo>
                  <a:cubicBezTo>
                    <a:pt x="14202" y="4275"/>
                    <a:pt x="13365" y="5095"/>
                    <a:pt x="12353" y="5095"/>
                  </a:cubicBezTo>
                  <a:lnTo>
                    <a:pt x="11829" y="5095"/>
                  </a:lnTo>
                  <a:lnTo>
                    <a:pt x="11341" y="5810"/>
                  </a:lnTo>
                  <a:cubicBezTo>
                    <a:pt x="11254" y="5949"/>
                    <a:pt x="11110" y="6019"/>
                    <a:pt x="10964" y="6019"/>
                  </a:cubicBezTo>
                  <a:cubicBezTo>
                    <a:pt x="10818" y="6019"/>
                    <a:pt x="10670" y="5949"/>
                    <a:pt x="10573" y="5810"/>
                  </a:cubicBezTo>
                  <a:lnTo>
                    <a:pt x="10103" y="5095"/>
                  </a:lnTo>
                  <a:lnTo>
                    <a:pt x="6805" y="5095"/>
                  </a:lnTo>
                  <a:cubicBezTo>
                    <a:pt x="5793" y="5095"/>
                    <a:pt x="4974" y="4275"/>
                    <a:pt x="4974" y="3246"/>
                  </a:cubicBezTo>
                  <a:cubicBezTo>
                    <a:pt x="4974" y="2234"/>
                    <a:pt x="5793" y="1413"/>
                    <a:pt x="6805" y="1413"/>
                  </a:cubicBezTo>
                  <a:close/>
                  <a:moveTo>
                    <a:pt x="8968" y="6945"/>
                  </a:moveTo>
                  <a:cubicBezTo>
                    <a:pt x="9980" y="6945"/>
                    <a:pt x="10801" y="7782"/>
                    <a:pt x="10801" y="8794"/>
                  </a:cubicBezTo>
                  <a:cubicBezTo>
                    <a:pt x="10801" y="9806"/>
                    <a:pt x="9980" y="10643"/>
                    <a:pt x="8968" y="10643"/>
                  </a:cubicBezTo>
                  <a:lnTo>
                    <a:pt x="5672" y="10643"/>
                  </a:lnTo>
                  <a:lnTo>
                    <a:pt x="5200" y="11358"/>
                  </a:lnTo>
                  <a:cubicBezTo>
                    <a:pt x="5104" y="11497"/>
                    <a:pt x="4956" y="11567"/>
                    <a:pt x="4810" y="11567"/>
                  </a:cubicBezTo>
                  <a:cubicBezTo>
                    <a:pt x="4664" y="11567"/>
                    <a:pt x="4520" y="11497"/>
                    <a:pt x="4432" y="11358"/>
                  </a:cubicBezTo>
                  <a:lnTo>
                    <a:pt x="3944" y="10643"/>
                  </a:lnTo>
                  <a:lnTo>
                    <a:pt x="3420" y="10643"/>
                  </a:lnTo>
                  <a:cubicBezTo>
                    <a:pt x="2409" y="10643"/>
                    <a:pt x="1571" y="9806"/>
                    <a:pt x="1571" y="8794"/>
                  </a:cubicBezTo>
                  <a:cubicBezTo>
                    <a:pt x="1571" y="7782"/>
                    <a:pt x="2409" y="6945"/>
                    <a:pt x="3420" y="6945"/>
                  </a:cubicBezTo>
                  <a:close/>
                  <a:moveTo>
                    <a:pt x="1" y="1"/>
                  </a:moveTo>
                  <a:lnTo>
                    <a:pt x="1" y="12509"/>
                  </a:lnTo>
                  <a:cubicBezTo>
                    <a:pt x="1" y="12753"/>
                    <a:pt x="210" y="12963"/>
                    <a:pt x="473" y="12963"/>
                  </a:cubicBezTo>
                  <a:lnTo>
                    <a:pt x="15302" y="12963"/>
                  </a:lnTo>
                  <a:cubicBezTo>
                    <a:pt x="15563" y="12963"/>
                    <a:pt x="15772" y="12753"/>
                    <a:pt x="15772" y="12509"/>
                  </a:cubicBezTo>
                  <a:lnTo>
                    <a:pt x="1577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11" name="Google Shape;1811;p58"/>
          <p:cNvGrpSpPr/>
          <p:nvPr/>
        </p:nvGrpSpPr>
        <p:grpSpPr>
          <a:xfrm>
            <a:off x="6460863" y="2629798"/>
            <a:ext cx="353756" cy="353779"/>
            <a:chOff x="6674938" y="2850425"/>
            <a:chExt cx="393850" cy="393875"/>
          </a:xfrm>
        </p:grpSpPr>
        <p:sp>
          <p:nvSpPr>
            <p:cNvPr id="1812" name="Google Shape;1812;p58"/>
            <p:cNvSpPr/>
            <p:nvPr/>
          </p:nvSpPr>
          <p:spPr>
            <a:xfrm>
              <a:off x="6790938" y="2850425"/>
              <a:ext cx="161825" cy="161400"/>
            </a:xfrm>
            <a:custGeom>
              <a:avLst/>
              <a:gdLst/>
              <a:ahLst/>
              <a:cxnLst/>
              <a:rect l="l" t="t" r="r" b="b"/>
              <a:pathLst>
                <a:path w="6473" h="6456" extrusionOk="0">
                  <a:moveTo>
                    <a:pt x="4493" y="2120"/>
                  </a:moveTo>
                  <a:cubicBezTo>
                    <a:pt x="4611" y="2120"/>
                    <a:pt x="4729" y="2163"/>
                    <a:pt x="4816" y="2250"/>
                  </a:cubicBezTo>
                  <a:cubicBezTo>
                    <a:pt x="5007" y="2443"/>
                    <a:pt x="5007" y="2722"/>
                    <a:pt x="4816" y="2913"/>
                  </a:cubicBezTo>
                  <a:lnTo>
                    <a:pt x="3106" y="4623"/>
                  </a:lnTo>
                  <a:cubicBezTo>
                    <a:pt x="3010" y="4719"/>
                    <a:pt x="2892" y="4768"/>
                    <a:pt x="2774" y="4768"/>
                  </a:cubicBezTo>
                  <a:cubicBezTo>
                    <a:pt x="2656" y="4768"/>
                    <a:pt x="2539" y="4719"/>
                    <a:pt x="2443" y="4623"/>
                  </a:cubicBezTo>
                  <a:lnTo>
                    <a:pt x="1518" y="3716"/>
                  </a:lnTo>
                  <a:cubicBezTo>
                    <a:pt x="1343" y="3525"/>
                    <a:pt x="1343" y="3246"/>
                    <a:pt x="1518" y="3053"/>
                  </a:cubicBezTo>
                  <a:cubicBezTo>
                    <a:pt x="1614" y="2966"/>
                    <a:pt x="1736" y="2922"/>
                    <a:pt x="1856" y="2922"/>
                  </a:cubicBezTo>
                  <a:cubicBezTo>
                    <a:pt x="1976" y="2922"/>
                    <a:pt x="2094" y="2966"/>
                    <a:pt x="2181" y="3053"/>
                  </a:cubicBezTo>
                  <a:lnTo>
                    <a:pt x="2774" y="3646"/>
                  </a:lnTo>
                  <a:lnTo>
                    <a:pt x="4170" y="2250"/>
                  </a:lnTo>
                  <a:cubicBezTo>
                    <a:pt x="4257" y="2163"/>
                    <a:pt x="4375" y="2120"/>
                    <a:pt x="4493" y="2120"/>
                  </a:cubicBezTo>
                  <a:close/>
                  <a:moveTo>
                    <a:pt x="3228" y="1"/>
                  </a:moveTo>
                  <a:cubicBezTo>
                    <a:pt x="1448" y="1"/>
                    <a:pt x="1" y="1448"/>
                    <a:pt x="1" y="3227"/>
                  </a:cubicBezTo>
                  <a:cubicBezTo>
                    <a:pt x="1" y="5007"/>
                    <a:pt x="1448" y="6456"/>
                    <a:pt x="3228" y="6456"/>
                  </a:cubicBezTo>
                  <a:cubicBezTo>
                    <a:pt x="5025" y="6456"/>
                    <a:pt x="6473" y="5007"/>
                    <a:pt x="6473" y="3227"/>
                  </a:cubicBezTo>
                  <a:cubicBezTo>
                    <a:pt x="6473" y="1448"/>
                    <a:pt x="5025" y="1"/>
                    <a:pt x="32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58"/>
            <p:cNvSpPr/>
            <p:nvPr/>
          </p:nvSpPr>
          <p:spPr>
            <a:xfrm>
              <a:off x="6674938" y="2942450"/>
              <a:ext cx="393850" cy="301850"/>
            </a:xfrm>
            <a:custGeom>
              <a:avLst/>
              <a:gdLst/>
              <a:ahLst/>
              <a:cxnLst/>
              <a:rect l="l" t="t" r="r" b="b"/>
              <a:pathLst>
                <a:path w="15754" h="12074" extrusionOk="0">
                  <a:moveTo>
                    <a:pt x="4187" y="4624"/>
                  </a:moveTo>
                  <a:cubicBezTo>
                    <a:pt x="4431" y="4624"/>
                    <a:pt x="4641" y="4833"/>
                    <a:pt x="4641" y="5094"/>
                  </a:cubicBezTo>
                  <a:cubicBezTo>
                    <a:pt x="4641" y="5339"/>
                    <a:pt x="4431" y="5548"/>
                    <a:pt x="4187" y="5548"/>
                  </a:cubicBezTo>
                  <a:lnTo>
                    <a:pt x="3262" y="5548"/>
                  </a:lnTo>
                  <a:cubicBezTo>
                    <a:pt x="3001" y="5548"/>
                    <a:pt x="2791" y="5339"/>
                    <a:pt x="2791" y="5094"/>
                  </a:cubicBezTo>
                  <a:cubicBezTo>
                    <a:pt x="2791" y="4833"/>
                    <a:pt x="3001" y="4624"/>
                    <a:pt x="3262" y="4624"/>
                  </a:cubicBezTo>
                  <a:close/>
                  <a:moveTo>
                    <a:pt x="12492" y="4624"/>
                  </a:moveTo>
                  <a:cubicBezTo>
                    <a:pt x="12753" y="4624"/>
                    <a:pt x="12962" y="4833"/>
                    <a:pt x="12962" y="5094"/>
                  </a:cubicBezTo>
                  <a:cubicBezTo>
                    <a:pt x="12962" y="5339"/>
                    <a:pt x="12753" y="5548"/>
                    <a:pt x="12492" y="5548"/>
                  </a:cubicBezTo>
                  <a:lnTo>
                    <a:pt x="6036" y="5548"/>
                  </a:lnTo>
                  <a:cubicBezTo>
                    <a:pt x="5774" y="5548"/>
                    <a:pt x="5565" y="5339"/>
                    <a:pt x="5565" y="5094"/>
                  </a:cubicBezTo>
                  <a:cubicBezTo>
                    <a:pt x="5565" y="4833"/>
                    <a:pt x="5774" y="4624"/>
                    <a:pt x="6036" y="4624"/>
                  </a:cubicBezTo>
                  <a:close/>
                  <a:moveTo>
                    <a:pt x="12492" y="6473"/>
                  </a:moveTo>
                  <a:cubicBezTo>
                    <a:pt x="12753" y="6473"/>
                    <a:pt x="12962" y="6683"/>
                    <a:pt x="12962" y="6927"/>
                  </a:cubicBezTo>
                  <a:cubicBezTo>
                    <a:pt x="12962" y="7188"/>
                    <a:pt x="12753" y="7397"/>
                    <a:pt x="12492" y="7397"/>
                  </a:cubicBezTo>
                  <a:lnTo>
                    <a:pt x="3262" y="7397"/>
                  </a:lnTo>
                  <a:cubicBezTo>
                    <a:pt x="3001" y="7397"/>
                    <a:pt x="2791" y="7188"/>
                    <a:pt x="2791" y="6927"/>
                  </a:cubicBezTo>
                  <a:cubicBezTo>
                    <a:pt x="2791" y="6683"/>
                    <a:pt x="3001" y="6473"/>
                    <a:pt x="3262" y="6473"/>
                  </a:cubicBezTo>
                  <a:close/>
                  <a:moveTo>
                    <a:pt x="454" y="0"/>
                  </a:moveTo>
                  <a:cubicBezTo>
                    <a:pt x="209" y="0"/>
                    <a:pt x="0" y="209"/>
                    <a:pt x="0" y="472"/>
                  </a:cubicBezTo>
                  <a:lnTo>
                    <a:pt x="0" y="11619"/>
                  </a:lnTo>
                  <a:cubicBezTo>
                    <a:pt x="0" y="11890"/>
                    <a:pt x="222" y="12073"/>
                    <a:pt x="457" y="12073"/>
                  </a:cubicBezTo>
                  <a:cubicBezTo>
                    <a:pt x="571" y="12073"/>
                    <a:pt x="688" y="12030"/>
                    <a:pt x="784" y="11933"/>
                  </a:cubicBezTo>
                  <a:lnTo>
                    <a:pt x="3454" y="9281"/>
                  </a:lnTo>
                  <a:lnTo>
                    <a:pt x="15300" y="9281"/>
                  </a:lnTo>
                  <a:cubicBezTo>
                    <a:pt x="15544" y="9281"/>
                    <a:pt x="15753" y="9072"/>
                    <a:pt x="15753" y="8811"/>
                  </a:cubicBezTo>
                  <a:lnTo>
                    <a:pt x="15753" y="472"/>
                  </a:lnTo>
                  <a:cubicBezTo>
                    <a:pt x="15753" y="209"/>
                    <a:pt x="15544" y="0"/>
                    <a:pt x="15300" y="0"/>
                  </a:cubicBezTo>
                  <a:lnTo>
                    <a:pt x="12003" y="0"/>
                  </a:lnTo>
                  <a:cubicBezTo>
                    <a:pt x="11776" y="2077"/>
                    <a:pt x="10014" y="3699"/>
                    <a:pt x="7868" y="3699"/>
                  </a:cubicBezTo>
                  <a:cubicBezTo>
                    <a:pt x="5739" y="3699"/>
                    <a:pt x="3978" y="2077"/>
                    <a:pt x="37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14" name="Google Shape;1814;p58"/>
          <p:cNvGrpSpPr/>
          <p:nvPr/>
        </p:nvGrpSpPr>
        <p:grpSpPr>
          <a:xfrm>
            <a:off x="7050846" y="2629798"/>
            <a:ext cx="354160" cy="353756"/>
            <a:chOff x="7331788" y="2850425"/>
            <a:chExt cx="394300" cy="393850"/>
          </a:xfrm>
        </p:grpSpPr>
        <p:sp>
          <p:nvSpPr>
            <p:cNvPr id="1815" name="Google Shape;1815;p58"/>
            <p:cNvSpPr/>
            <p:nvPr/>
          </p:nvSpPr>
          <p:spPr>
            <a:xfrm>
              <a:off x="7488788" y="3047125"/>
              <a:ext cx="81150" cy="81150"/>
            </a:xfrm>
            <a:custGeom>
              <a:avLst/>
              <a:gdLst/>
              <a:ahLst/>
              <a:cxnLst/>
              <a:rect l="l" t="t" r="r" b="b"/>
              <a:pathLst>
                <a:path w="3246" h="3246" extrusionOk="0">
                  <a:moveTo>
                    <a:pt x="1623" y="0"/>
                  </a:moveTo>
                  <a:cubicBezTo>
                    <a:pt x="733" y="0"/>
                    <a:pt x="1" y="733"/>
                    <a:pt x="1" y="1623"/>
                  </a:cubicBezTo>
                  <a:cubicBezTo>
                    <a:pt x="1" y="2512"/>
                    <a:pt x="733" y="3245"/>
                    <a:pt x="1623" y="3245"/>
                  </a:cubicBezTo>
                  <a:cubicBezTo>
                    <a:pt x="2513" y="3245"/>
                    <a:pt x="3246" y="2512"/>
                    <a:pt x="3246" y="1623"/>
                  </a:cubicBezTo>
                  <a:cubicBezTo>
                    <a:pt x="3246" y="733"/>
                    <a:pt x="2513" y="0"/>
                    <a:pt x="16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58"/>
            <p:cNvSpPr/>
            <p:nvPr/>
          </p:nvSpPr>
          <p:spPr>
            <a:xfrm>
              <a:off x="7331788" y="2850425"/>
              <a:ext cx="394300" cy="196825"/>
            </a:xfrm>
            <a:custGeom>
              <a:avLst/>
              <a:gdLst/>
              <a:ahLst/>
              <a:cxnLst/>
              <a:rect l="l" t="t" r="r" b="b"/>
              <a:pathLst>
                <a:path w="15772" h="7873" extrusionOk="0">
                  <a:moveTo>
                    <a:pt x="3734" y="1867"/>
                  </a:moveTo>
                  <a:cubicBezTo>
                    <a:pt x="3978" y="1867"/>
                    <a:pt x="4187" y="2076"/>
                    <a:pt x="4187" y="2338"/>
                  </a:cubicBezTo>
                  <a:cubicBezTo>
                    <a:pt x="4187" y="2583"/>
                    <a:pt x="3978" y="2792"/>
                    <a:pt x="3734" y="2792"/>
                  </a:cubicBezTo>
                  <a:lnTo>
                    <a:pt x="2338" y="2792"/>
                  </a:lnTo>
                  <a:cubicBezTo>
                    <a:pt x="2094" y="2792"/>
                    <a:pt x="1884" y="2583"/>
                    <a:pt x="1884" y="2338"/>
                  </a:cubicBezTo>
                  <a:cubicBezTo>
                    <a:pt x="1884" y="2076"/>
                    <a:pt x="2094" y="1867"/>
                    <a:pt x="2338" y="1867"/>
                  </a:cubicBezTo>
                  <a:close/>
                  <a:moveTo>
                    <a:pt x="13416" y="1867"/>
                  </a:moveTo>
                  <a:cubicBezTo>
                    <a:pt x="13678" y="1867"/>
                    <a:pt x="13887" y="2076"/>
                    <a:pt x="13887" y="2338"/>
                  </a:cubicBezTo>
                  <a:cubicBezTo>
                    <a:pt x="13887" y="2583"/>
                    <a:pt x="13678" y="2792"/>
                    <a:pt x="13416" y="2792"/>
                  </a:cubicBezTo>
                  <a:lnTo>
                    <a:pt x="5583" y="2792"/>
                  </a:lnTo>
                  <a:cubicBezTo>
                    <a:pt x="5320" y="2792"/>
                    <a:pt x="5111" y="2583"/>
                    <a:pt x="5111" y="2338"/>
                  </a:cubicBezTo>
                  <a:cubicBezTo>
                    <a:pt x="5111" y="2076"/>
                    <a:pt x="5320" y="1867"/>
                    <a:pt x="5583" y="1867"/>
                  </a:cubicBezTo>
                  <a:close/>
                  <a:moveTo>
                    <a:pt x="6960" y="3716"/>
                  </a:moveTo>
                  <a:cubicBezTo>
                    <a:pt x="7223" y="3716"/>
                    <a:pt x="7432" y="3925"/>
                    <a:pt x="7432" y="4188"/>
                  </a:cubicBezTo>
                  <a:cubicBezTo>
                    <a:pt x="7432" y="4432"/>
                    <a:pt x="7223" y="4641"/>
                    <a:pt x="6960" y="4641"/>
                  </a:cubicBezTo>
                  <a:lnTo>
                    <a:pt x="2338" y="4641"/>
                  </a:lnTo>
                  <a:cubicBezTo>
                    <a:pt x="2094" y="4641"/>
                    <a:pt x="1884" y="4432"/>
                    <a:pt x="1884" y="4188"/>
                  </a:cubicBezTo>
                  <a:cubicBezTo>
                    <a:pt x="1884" y="3925"/>
                    <a:pt x="2094" y="3716"/>
                    <a:pt x="2338" y="3716"/>
                  </a:cubicBezTo>
                  <a:close/>
                  <a:moveTo>
                    <a:pt x="13434" y="3716"/>
                  </a:moveTo>
                  <a:cubicBezTo>
                    <a:pt x="13678" y="3716"/>
                    <a:pt x="13887" y="3925"/>
                    <a:pt x="13887" y="4188"/>
                  </a:cubicBezTo>
                  <a:cubicBezTo>
                    <a:pt x="13887" y="4432"/>
                    <a:pt x="13678" y="4641"/>
                    <a:pt x="13434" y="4641"/>
                  </a:cubicBezTo>
                  <a:lnTo>
                    <a:pt x="8810" y="4641"/>
                  </a:lnTo>
                  <a:cubicBezTo>
                    <a:pt x="8549" y="4641"/>
                    <a:pt x="8339" y="4432"/>
                    <a:pt x="8339" y="4188"/>
                  </a:cubicBezTo>
                  <a:cubicBezTo>
                    <a:pt x="8339" y="3925"/>
                    <a:pt x="8549" y="3716"/>
                    <a:pt x="8810" y="3716"/>
                  </a:cubicBezTo>
                  <a:close/>
                  <a:moveTo>
                    <a:pt x="470" y="1"/>
                  </a:moveTo>
                  <a:cubicBezTo>
                    <a:pt x="209" y="1"/>
                    <a:pt x="0" y="210"/>
                    <a:pt x="0" y="454"/>
                  </a:cubicBezTo>
                  <a:lnTo>
                    <a:pt x="0" y="6019"/>
                  </a:lnTo>
                  <a:cubicBezTo>
                    <a:pt x="0" y="6281"/>
                    <a:pt x="209" y="6491"/>
                    <a:pt x="470" y="6491"/>
                  </a:cubicBezTo>
                  <a:lnTo>
                    <a:pt x="1640" y="6491"/>
                  </a:lnTo>
                  <a:lnTo>
                    <a:pt x="2424" y="7677"/>
                  </a:lnTo>
                  <a:cubicBezTo>
                    <a:pt x="2512" y="7807"/>
                    <a:pt x="2656" y="7873"/>
                    <a:pt x="2802" y="7873"/>
                  </a:cubicBezTo>
                  <a:cubicBezTo>
                    <a:pt x="2948" y="7873"/>
                    <a:pt x="3096" y="7807"/>
                    <a:pt x="3192" y="7677"/>
                  </a:cubicBezTo>
                  <a:lnTo>
                    <a:pt x="3978" y="6491"/>
                  </a:lnTo>
                  <a:lnTo>
                    <a:pt x="6769" y="6491"/>
                  </a:lnTo>
                  <a:lnTo>
                    <a:pt x="7554" y="7275"/>
                  </a:lnTo>
                  <a:cubicBezTo>
                    <a:pt x="7641" y="7371"/>
                    <a:pt x="7759" y="7419"/>
                    <a:pt x="7879" y="7419"/>
                  </a:cubicBezTo>
                  <a:cubicBezTo>
                    <a:pt x="7999" y="7419"/>
                    <a:pt x="8121" y="7371"/>
                    <a:pt x="8217" y="7275"/>
                  </a:cubicBezTo>
                  <a:lnTo>
                    <a:pt x="9002" y="6491"/>
                  </a:lnTo>
                  <a:lnTo>
                    <a:pt x="11794" y="6491"/>
                  </a:lnTo>
                  <a:lnTo>
                    <a:pt x="12578" y="7677"/>
                  </a:lnTo>
                  <a:cubicBezTo>
                    <a:pt x="12697" y="7855"/>
                    <a:pt x="12892" y="7869"/>
                    <a:pt x="12947" y="7869"/>
                  </a:cubicBezTo>
                  <a:cubicBezTo>
                    <a:pt x="12957" y="7869"/>
                    <a:pt x="12962" y="7868"/>
                    <a:pt x="12962" y="7868"/>
                  </a:cubicBezTo>
                  <a:cubicBezTo>
                    <a:pt x="13120" y="7868"/>
                    <a:pt x="13259" y="7798"/>
                    <a:pt x="13346" y="7677"/>
                  </a:cubicBezTo>
                  <a:lnTo>
                    <a:pt x="14132" y="6491"/>
                  </a:lnTo>
                  <a:lnTo>
                    <a:pt x="15300" y="6491"/>
                  </a:lnTo>
                  <a:cubicBezTo>
                    <a:pt x="15562" y="6491"/>
                    <a:pt x="15771" y="6281"/>
                    <a:pt x="15771" y="6019"/>
                  </a:cubicBezTo>
                  <a:lnTo>
                    <a:pt x="15771" y="454"/>
                  </a:lnTo>
                  <a:cubicBezTo>
                    <a:pt x="15771" y="210"/>
                    <a:pt x="15562" y="1"/>
                    <a:pt x="153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58"/>
            <p:cNvSpPr/>
            <p:nvPr/>
          </p:nvSpPr>
          <p:spPr>
            <a:xfrm>
              <a:off x="7586488" y="3151375"/>
              <a:ext cx="139600" cy="92900"/>
            </a:xfrm>
            <a:custGeom>
              <a:avLst/>
              <a:gdLst/>
              <a:ahLst/>
              <a:cxnLst/>
              <a:rect l="l" t="t" r="r" b="b"/>
              <a:pathLst>
                <a:path w="5584" h="3716" extrusionOk="0">
                  <a:moveTo>
                    <a:pt x="2790" y="0"/>
                  </a:moveTo>
                  <a:cubicBezTo>
                    <a:pt x="2779" y="0"/>
                    <a:pt x="2768" y="0"/>
                    <a:pt x="2757" y="0"/>
                  </a:cubicBezTo>
                  <a:cubicBezTo>
                    <a:pt x="1239" y="0"/>
                    <a:pt x="1" y="1273"/>
                    <a:pt x="1" y="2809"/>
                  </a:cubicBezTo>
                  <a:lnTo>
                    <a:pt x="1" y="3716"/>
                  </a:lnTo>
                  <a:lnTo>
                    <a:pt x="5112" y="3716"/>
                  </a:lnTo>
                  <a:cubicBezTo>
                    <a:pt x="5374" y="3716"/>
                    <a:pt x="5583" y="3506"/>
                    <a:pt x="5583" y="3262"/>
                  </a:cubicBezTo>
                  <a:lnTo>
                    <a:pt x="5583" y="2774"/>
                  </a:lnTo>
                  <a:cubicBezTo>
                    <a:pt x="5583" y="1249"/>
                    <a:pt x="4327" y="0"/>
                    <a:pt x="27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58"/>
            <p:cNvSpPr/>
            <p:nvPr/>
          </p:nvSpPr>
          <p:spPr>
            <a:xfrm>
              <a:off x="7616163" y="3070250"/>
              <a:ext cx="81125" cy="81150"/>
            </a:xfrm>
            <a:custGeom>
              <a:avLst/>
              <a:gdLst/>
              <a:ahLst/>
              <a:cxnLst/>
              <a:rect l="l" t="t" r="r" b="b"/>
              <a:pathLst>
                <a:path w="3245" h="3246" extrusionOk="0">
                  <a:moveTo>
                    <a:pt x="1622" y="0"/>
                  </a:moveTo>
                  <a:cubicBezTo>
                    <a:pt x="733" y="0"/>
                    <a:pt x="0" y="733"/>
                    <a:pt x="0" y="1622"/>
                  </a:cubicBezTo>
                  <a:cubicBezTo>
                    <a:pt x="0" y="2513"/>
                    <a:pt x="733" y="3245"/>
                    <a:pt x="1622" y="3245"/>
                  </a:cubicBezTo>
                  <a:cubicBezTo>
                    <a:pt x="2512" y="3245"/>
                    <a:pt x="3245" y="2513"/>
                    <a:pt x="3245" y="1622"/>
                  </a:cubicBezTo>
                  <a:cubicBezTo>
                    <a:pt x="3245" y="733"/>
                    <a:pt x="2512" y="0"/>
                    <a:pt x="16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58"/>
            <p:cNvSpPr/>
            <p:nvPr/>
          </p:nvSpPr>
          <p:spPr>
            <a:xfrm>
              <a:off x="7467863" y="3128250"/>
              <a:ext cx="122550" cy="116025"/>
            </a:xfrm>
            <a:custGeom>
              <a:avLst/>
              <a:gdLst/>
              <a:ahLst/>
              <a:cxnLst/>
              <a:rect l="l" t="t" r="r" b="b"/>
              <a:pathLst>
                <a:path w="4902" h="4641" extrusionOk="0">
                  <a:moveTo>
                    <a:pt x="2443" y="0"/>
                  </a:moveTo>
                  <a:cubicBezTo>
                    <a:pt x="1466" y="0"/>
                    <a:pt x="593" y="419"/>
                    <a:pt x="0" y="1117"/>
                  </a:cubicBezTo>
                  <a:cubicBezTo>
                    <a:pt x="645" y="1780"/>
                    <a:pt x="1047" y="2687"/>
                    <a:pt x="1047" y="3699"/>
                  </a:cubicBezTo>
                  <a:lnTo>
                    <a:pt x="1047" y="4641"/>
                  </a:lnTo>
                  <a:lnTo>
                    <a:pt x="3820" y="4641"/>
                  </a:lnTo>
                  <a:lnTo>
                    <a:pt x="3820" y="3752"/>
                  </a:lnTo>
                  <a:cubicBezTo>
                    <a:pt x="3820" y="2722"/>
                    <a:pt x="4239" y="1798"/>
                    <a:pt x="4902" y="1117"/>
                  </a:cubicBezTo>
                  <a:cubicBezTo>
                    <a:pt x="4292" y="437"/>
                    <a:pt x="3420" y="0"/>
                    <a:pt x="24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58"/>
            <p:cNvSpPr/>
            <p:nvPr/>
          </p:nvSpPr>
          <p:spPr>
            <a:xfrm>
              <a:off x="7331788" y="3151375"/>
              <a:ext cx="139575" cy="92900"/>
            </a:xfrm>
            <a:custGeom>
              <a:avLst/>
              <a:gdLst/>
              <a:ahLst/>
              <a:cxnLst/>
              <a:rect l="l" t="t" r="r" b="b"/>
              <a:pathLst>
                <a:path w="5583" h="3716" extrusionOk="0">
                  <a:moveTo>
                    <a:pt x="2790" y="0"/>
                  </a:moveTo>
                  <a:cubicBezTo>
                    <a:pt x="2779" y="0"/>
                    <a:pt x="2768" y="0"/>
                    <a:pt x="2757" y="0"/>
                  </a:cubicBezTo>
                  <a:cubicBezTo>
                    <a:pt x="1221" y="0"/>
                    <a:pt x="0" y="1273"/>
                    <a:pt x="0" y="2809"/>
                  </a:cubicBezTo>
                  <a:lnTo>
                    <a:pt x="0" y="3262"/>
                  </a:lnTo>
                  <a:cubicBezTo>
                    <a:pt x="0" y="3506"/>
                    <a:pt x="209" y="3716"/>
                    <a:pt x="470" y="3716"/>
                  </a:cubicBezTo>
                  <a:lnTo>
                    <a:pt x="5583" y="3716"/>
                  </a:lnTo>
                  <a:lnTo>
                    <a:pt x="5583" y="2774"/>
                  </a:lnTo>
                  <a:cubicBezTo>
                    <a:pt x="5583" y="1249"/>
                    <a:pt x="4327" y="0"/>
                    <a:pt x="27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58"/>
            <p:cNvSpPr/>
            <p:nvPr/>
          </p:nvSpPr>
          <p:spPr>
            <a:xfrm>
              <a:off x="7361438" y="3070250"/>
              <a:ext cx="81150" cy="81150"/>
            </a:xfrm>
            <a:custGeom>
              <a:avLst/>
              <a:gdLst/>
              <a:ahLst/>
              <a:cxnLst/>
              <a:rect l="l" t="t" r="r" b="b"/>
              <a:pathLst>
                <a:path w="3246" h="3246" extrusionOk="0">
                  <a:moveTo>
                    <a:pt x="1622" y="0"/>
                  </a:moveTo>
                  <a:cubicBezTo>
                    <a:pt x="733" y="0"/>
                    <a:pt x="0" y="733"/>
                    <a:pt x="0" y="1622"/>
                  </a:cubicBezTo>
                  <a:cubicBezTo>
                    <a:pt x="0" y="2513"/>
                    <a:pt x="733" y="3245"/>
                    <a:pt x="1622" y="3245"/>
                  </a:cubicBezTo>
                  <a:cubicBezTo>
                    <a:pt x="2513" y="3245"/>
                    <a:pt x="3245" y="2513"/>
                    <a:pt x="3245" y="1622"/>
                  </a:cubicBezTo>
                  <a:cubicBezTo>
                    <a:pt x="3245" y="733"/>
                    <a:pt x="2513" y="0"/>
                    <a:pt x="16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22" name="Google Shape;1822;p58"/>
          <p:cNvGrpSpPr/>
          <p:nvPr/>
        </p:nvGrpSpPr>
        <p:grpSpPr>
          <a:xfrm>
            <a:off x="1739430" y="2040602"/>
            <a:ext cx="353756" cy="311069"/>
            <a:chOff x="1418388" y="2194450"/>
            <a:chExt cx="393850" cy="346325"/>
          </a:xfrm>
        </p:grpSpPr>
        <p:sp>
          <p:nvSpPr>
            <p:cNvPr id="1823" name="Google Shape;1823;p58"/>
            <p:cNvSpPr/>
            <p:nvPr/>
          </p:nvSpPr>
          <p:spPr>
            <a:xfrm>
              <a:off x="1580638" y="2494525"/>
              <a:ext cx="69350" cy="46250"/>
            </a:xfrm>
            <a:custGeom>
              <a:avLst/>
              <a:gdLst/>
              <a:ahLst/>
              <a:cxnLst/>
              <a:rect l="l" t="t" r="r" b="b"/>
              <a:pathLst>
                <a:path w="2774" h="1850" extrusionOk="0">
                  <a:moveTo>
                    <a:pt x="0" y="0"/>
                  </a:moveTo>
                  <a:lnTo>
                    <a:pt x="0" y="1850"/>
                  </a:lnTo>
                  <a:lnTo>
                    <a:pt x="2774" y="1850"/>
                  </a:lnTo>
                  <a:lnTo>
                    <a:pt x="277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58"/>
            <p:cNvSpPr/>
            <p:nvPr/>
          </p:nvSpPr>
          <p:spPr>
            <a:xfrm>
              <a:off x="1673088" y="2494525"/>
              <a:ext cx="139150" cy="46250"/>
            </a:xfrm>
            <a:custGeom>
              <a:avLst/>
              <a:gdLst/>
              <a:ahLst/>
              <a:cxnLst/>
              <a:rect l="l" t="t" r="r" b="b"/>
              <a:pathLst>
                <a:path w="5566" h="1850" extrusionOk="0">
                  <a:moveTo>
                    <a:pt x="1" y="0"/>
                  </a:moveTo>
                  <a:lnTo>
                    <a:pt x="1" y="1850"/>
                  </a:lnTo>
                  <a:lnTo>
                    <a:pt x="4188" y="1850"/>
                  </a:lnTo>
                  <a:cubicBezTo>
                    <a:pt x="4956" y="1850"/>
                    <a:pt x="5566" y="1238"/>
                    <a:pt x="5566" y="471"/>
                  </a:cubicBezTo>
                  <a:lnTo>
                    <a:pt x="556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58"/>
            <p:cNvSpPr/>
            <p:nvPr/>
          </p:nvSpPr>
          <p:spPr>
            <a:xfrm>
              <a:off x="1418388" y="2494525"/>
              <a:ext cx="139125" cy="46250"/>
            </a:xfrm>
            <a:custGeom>
              <a:avLst/>
              <a:gdLst/>
              <a:ahLst/>
              <a:cxnLst/>
              <a:rect l="l" t="t" r="r" b="b"/>
              <a:pathLst>
                <a:path w="5565" h="1850" extrusionOk="0">
                  <a:moveTo>
                    <a:pt x="0" y="0"/>
                  </a:moveTo>
                  <a:lnTo>
                    <a:pt x="0" y="471"/>
                  </a:lnTo>
                  <a:cubicBezTo>
                    <a:pt x="0" y="1238"/>
                    <a:pt x="628" y="1850"/>
                    <a:pt x="1378" y="1850"/>
                  </a:cubicBezTo>
                  <a:lnTo>
                    <a:pt x="5565" y="1850"/>
                  </a:lnTo>
                  <a:lnTo>
                    <a:pt x="55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58"/>
            <p:cNvSpPr/>
            <p:nvPr/>
          </p:nvSpPr>
          <p:spPr>
            <a:xfrm>
              <a:off x="1418388" y="2310000"/>
              <a:ext cx="162275" cy="99475"/>
            </a:xfrm>
            <a:custGeom>
              <a:avLst/>
              <a:gdLst/>
              <a:ahLst/>
              <a:cxnLst/>
              <a:rect l="l" t="t" r="r" b="b"/>
              <a:pathLst>
                <a:path w="6491" h="3979" extrusionOk="0">
                  <a:moveTo>
                    <a:pt x="0" y="1"/>
                  </a:moveTo>
                  <a:lnTo>
                    <a:pt x="0" y="2776"/>
                  </a:lnTo>
                  <a:lnTo>
                    <a:pt x="5076" y="2776"/>
                  </a:lnTo>
                  <a:cubicBezTo>
                    <a:pt x="5199" y="2776"/>
                    <a:pt x="5321" y="2811"/>
                    <a:pt x="5409" y="2897"/>
                  </a:cubicBezTo>
                  <a:lnTo>
                    <a:pt x="6490" y="3979"/>
                  </a:lnTo>
                  <a:lnTo>
                    <a:pt x="649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58"/>
            <p:cNvSpPr/>
            <p:nvPr/>
          </p:nvSpPr>
          <p:spPr>
            <a:xfrm>
              <a:off x="1649963" y="2263775"/>
              <a:ext cx="162275" cy="99050"/>
            </a:xfrm>
            <a:custGeom>
              <a:avLst/>
              <a:gdLst/>
              <a:ahLst/>
              <a:cxnLst/>
              <a:rect l="l" t="t" r="r" b="b"/>
              <a:pathLst>
                <a:path w="6491" h="3962" extrusionOk="0">
                  <a:moveTo>
                    <a:pt x="1" y="1"/>
                  </a:moveTo>
                  <a:lnTo>
                    <a:pt x="1" y="3962"/>
                  </a:lnTo>
                  <a:lnTo>
                    <a:pt x="1065" y="2915"/>
                  </a:lnTo>
                  <a:cubicBezTo>
                    <a:pt x="1152" y="2827"/>
                    <a:pt x="1257" y="2775"/>
                    <a:pt x="1380" y="2775"/>
                  </a:cubicBezTo>
                  <a:lnTo>
                    <a:pt x="6491" y="2775"/>
                  </a:lnTo>
                  <a:lnTo>
                    <a:pt x="649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58"/>
            <p:cNvSpPr/>
            <p:nvPr/>
          </p:nvSpPr>
          <p:spPr>
            <a:xfrm>
              <a:off x="1442363" y="2194450"/>
              <a:ext cx="346325" cy="276975"/>
            </a:xfrm>
            <a:custGeom>
              <a:avLst/>
              <a:gdLst/>
              <a:ahLst/>
              <a:cxnLst/>
              <a:rect l="l" t="t" r="r" b="b"/>
              <a:pathLst>
                <a:path w="13853" h="11079" extrusionOk="0">
                  <a:moveTo>
                    <a:pt x="454" y="0"/>
                  </a:moveTo>
                  <a:cubicBezTo>
                    <a:pt x="210" y="0"/>
                    <a:pt x="0" y="210"/>
                    <a:pt x="0" y="471"/>
                  </a:cubicBezTo>
                  <a:lnTo>
                    <a:pt x="0" y="3699"/>
                  </a:lnTo>
                  <a:lnTo>
                    <a:pt x="6002" y="3699"/>
                  </a:lnTo>
                  <a:cubicBezTo>
                    <a:pt x="6246" y="3699"/>
                    <a:pt x="6455" y="3908"/>
                    <a:pt x="6455" y="4153"/>
                  </a:cubicBezTo>
                  <a:lnTo>
                    <a:pt x="6455" y="9701"/>
                  </a:lnTo>
                  <a:cubicBezTo>
                    <a:pt x="6455" y="9892"/>
                    <a:pt x="6351" y="10049"/>
                    <a:pt x="6176" y="10119"/>
                  </a:cubicBezTo>
                  <a:cubicBezTo>
                    <a:pt x="6124" y="10154"/>
                    <a:pt x="6055" y="10171"/>
                    <a:pt x="6002" y="10171"/>
                  </a:cubicBezTo>
                  <a:cubicBezTo>
                    <a:pt x="5880" y="10171"/>
                    <a:pt x="5757" y="10119"/>
                    <a:pt x="5671" y="10031"/>
                  </a:cubicBezTo>
                  <a:lnTo>
                    <a:pt x="3926" y="8322"/>
                  </a:lnTo>
                  <a:lnTo>
                    <a:pt x="0" y="8322"/>
                  </a:lnTo>
                  <a:lnTo>
                    <a:pt x="0" y="11078"/>
                  </a:lnTo>
                  <a:lnTo>
                    <a:pt x="13852" y="11078"/>
                  </a:lnTo>
                  <a:lnTo>
                    <a:pt x="13852" y="6472"/>
                  </a:lnTo>
                  <a:lnTo>
                    <a:pt x="9875" y="6472"/>
                  </a:lnTo>
                  <a:lnTo>
                    <a:pt x="8165" y="8182"/>
                  </a:lnTo>
                  <a:cubicBezTo>
                    <a:pt x="8078" y="8270"/>
                    <a:pt x="7956" y="8322"/>
                    <a:pt x="7851" y="8322"/>
                  </a:cubicBezTo>
                  <a:cubicBezTo>
                    <a:pt x="7781" y="8322"/>
                    <a:pt x="7730" y="8305"/>
                    <a:pt x="7660" y="8287"/>
                  </a:cubicBezTo>
                  <a:cubicBezTo>
                    <a:pt x="7502" y="8217"/>
                    <a:pt x="7381" y="8042"/>
                    <a:pt x="7381" y="7851"/>
                  </a:cubicBezTo>
                  <a:lnTo>
                    <a:pt x="7381" y="2320"/>
                  </a:lnTo>
                  <a:cubicBezTo>
                    <a:pt x="7381" y="2059"/>
                    <a:pt x="7590" y="1850"/>
                    <a:pt x="7851" y="1850"/>
                  </a:cubicBezTo>
                  <a:lnTo>
                    <a:pt x="13852" y="1850"/>
                  </a:lnTo>
                  <a:lnTo>
                    <a:pt x="13852" y="471"/>
                  </a:lnTo>
                  <a:cubicBezTo>
                    <a:pt x="13852" y="210"/>
                    <a:pt x="13643" y="0"/>
                    <a:pt x="133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29" name="Google Shape;1829;p58"/>
          <p:cNvGrpSpPr/>
          <p:nvPr/>
        </p:nvGrpSpPr>
        <p:grpSpPr>
          <a:xfrm>
            <a:off x="2329413" y="2019449"/>
            <a:ext cx="354160" cy="353756"/>
            <a:chOff x="2075238" y="2170900"/>
            <a:chExt cx="394300" cy="393850"/>
          </a:xfrm>
        </p:grpSpPr>
        <p:sp>
          <p:nvSpPr>
            <p:cNvPr id="1830" name="Google Shape;1830;p58"/>
            <p:cNvSpPr/>
            <p:nvPr/>
          </p:nvSpPr>
          <p:spPr>
            <a:xfrm>
              <a:off x="2214338" y="2303900"/>
              <a:ext cx="116050" cy="127400"/>
            </a:xfrm>
            <a:custGeom>
              <a:avLst/>
              <a:gdLst/>
              <a:ahLst/>
              <a:cxnLst/>
              <a:rect l="l" t="t" r="r" b="b"/>
              <a:pathLst>
                <a:path w="4642" h="5096" extrusionOk="0">
                  <a:moveTo>
                    <a:pt x="2322" y="1"/>
                  </a:moveTo>
                  <a:cubicBezTo>
                    <a:pt x="1554" y="1"/>
                    <a:pt x="926" y="629"/>
                    <a:pt x="926" y="1396"/>
                  </a:cubicBezTo>
                  <a:cubicBezTo>
                    <a:pt x="926" y="1833"/>
                    <a:pt x="1136" y="2234"/>
                    <a:pt x="1466" y="2478"/>
                  </a:cubicBezTo>
                  <a:cubicBezTo>
                    <a:pt x="612" y="2827"/>
                    <a:pt x="1" y="3664"/>
                    <a:pt x="1" y="4641"/>
                  </a:cubicBezTo>
                  <a:cubicBezTo>
                    <a:pt x="1" y="4886"/>
                    <a:pt x="210" y="5095"/>
                    <a:pt x="473" y="5095"/>
                  </a:cubicBezTo>
                  <a:lnTo>
                    <a:pt x="4171" y="5095"/>
                  </a:lnTo>
                  <a:cubicBezTo>
                    <a:pt x="4432" y="5095"/>
                    <a:pt x="4642" y="4886"/>
                    <a:pt x="4642" y="4641"/>
                  </a:cubicBezTo>
                  <a:cubicBezTo>
                    <a:pt x="4642" y="3664"/>
                    <a:pt x="4032" y="2827"/>
                    <a:pt x="3176" y="2478"/>
                  </a:cubicBezTo>
                  <a:cubicBezTo>
                    <a:pt x="3508" y="2234"/>
                    <a:pt x="3718" y="1833"/>
                    <a:pt x="3718" y="1396"/>
                  </a:cubicBezTo>
                  <a:cubicBezTo>
                    <a:pt x="3718" y="629"/>
                    <a:pt x="3090" y="1"/>
                    <a:pt x="23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58"/>
            <p:cNvSpPr/>
            <p:nvPr/>
          </p:nvSpPr>
          <p:spPr>
            <a:xfrm>
              <a:off x="2304063" y="2170900"/>
              <a:ext cx="165475" cy="117775"/>
            </a:xfrm>
            <a:custGeom>
              <a:avLst/>
              <a:gdLst/>
              <a:ahLst/>
              <a:cxnLst/>
              <a:rect l="l" t="t" r="r" b="b"/>
              <a:pathLst>
                <a:path w="6619" h="4711" extrusionOk="0">
                  <a:moveTo>
                    <a:pt x="4472" y="1885"/>
                  </a:moveTo>
                  <a:cubicBezTo>
                    <a:pt x="4735" y="1885"/>
                    <a:pt x="4926" y="2094"/>
                    <a:pt x="4926" y="2355"/>
                  </a:cubicBezTo>
                  <a:cubicBezTo>
                    <a:pt x="4926" y="2599"/>
                    <a:pt x="4735" y="2808"/>
                    <a:pt x="4472" y="2808"/>
                  </a:cubicBezTo>
                  <a:lnTo>
                    <a:pt x="3530" y="2808"/>
                  </a:lnTo>
                  <a:cubicBezTo>
                    <a:pt x="3269" y="2808"/>
                    <a:pt x="3060" y="2599"/>
                    <a:pt x="3060" y="2355"/>
                  </a:cubicBezTo>
                  <a:cubicBezTo>
                    <a:pt x="3060" y="2094"/>
                    <a:pt x="3269" y="1885"/>
                    <a:pt x="3530" y="1885"/>
                  </a:cubicBezTo>
                  <a:close/>
                  <a:moveTo>
                    <a:pt x="1681" y="0"/>
                  </a:moveTo>
                  <a:cubicBezTo>
                    <a:pt x="1524" y="0"/>
                    <a:pt x="1385" y="140"/>
                    <a:pt x="1385" y="296"/>
                  </a:cubicBezTo>
                  <a:lnTo>
                    <a:pt x="1385" y="1291"/>
                  </a:lnTo>
                  <a:lnTo>
                    <a:pt x="76" y="3297"/>
                  </a:lnTo>
                  <a:cubicBezTo>
                    <a:pt x="1" y="3403"/>
                    <a:pt x="82" y="3535"/>
                    <a:pt x="195" y="3535"/>
                  </a:cubicBezTo>
                  <a:cubicBezTo>
                    <a:pt x="213" y="3535"/>
                    <a:pt x="231" y="3531"/>
                    <a:pt x="250" y="3524"/>
                  </a:cubicBezTo>
                  <a:lnTo>
                    <a:pt x="1385" y="3141"/>
                  </a:lnTo>
                  <a:lnTo>
                    <a:pt x="1385" y="4397"/>
                  </a:lnTo>
                  <a:cubicBezTo>
                    <a:pt x="1385" y="4571"/>
                    <a:pt x="1524" y="4711"/>
                    <a:pt x="1681" y="4711"/>
                  </a:cubicBezTo>
                  <a:lnTo>
                    <a:pt x="6305" y="4711"/>
                  </a:lnTo>
                  <a:cubicBezTo>
                    <a:pt x="6479" y="4711"/>
                    <a:pt x="6619" y="4571"/>
                    <a:pt x="6619" y="4397"/>
                  </a:cubicBezTo>
                  <a:lnTo>
                    <a:pt x="6619" y="296"/>
                  </a:lnTo>
                  <a:cubicBezTo>
                    <a:pt x="6619" y="140"/>
                    <a:pt x="6479" y="0"/>
                    <a:pt x="63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58"/>
            <p:cNvSpPr/>
            <p:nvPr/>
          </p:nvSpPr>
          <p:spPr>
            <a:xfrm>
              <a:off x="2238363" y="2206100"/>
              <a:ext cx="68475" cy="24550"/>
            </a:xfrm>
            <a:custGeom>
              <a:avLst/>
              <a:gdLst/>
              <a:ahLst/>
              <a:cxnLst/>
              <a:rect l="l" t="t" r="r" b="b"/>
              <a:pathLst>
                <a:path w="2739" h="982" extrusionOk="0">
                  <a:moveTo>
                    <a:pt x="1363" y="1"/>
                  </a:moveTo>
                  <a:cubicBezTo>
                    <a:pt x="903" y="1"/>
                    <a:pt x="445" y="49"/>
                    <a:pt x="0" y="144"/>
                  </a:cubicBezTo>
                  <a:lnTo>
                    <a:pt x="540" y="982"/>
                  </a:lnTo>
                  <a:cubicBezTo>
                    <a:pt x="816" y="945"/>
                    <a:pt x="1101" y="923"/>
                    <a:pt x="1391" y="923"/>
                  </a:cubicBezTo>
                  <a:cubicBezTo>
                    <a:pt x="1652" y="923"/>
                    <a:pt x="1916" y="941"/>
                    <a:pt x="2180" y="982"/>
                  </a:cubicBezTo>
                  <a:lnTo>
                    <a:pt x="2739" y="144"/>
                  </a:lnTo>
                  <a:cubicBezTo>
                    <a:pt x="2285" y="49"/>
                    <a:pt x="1823" y="1"/>
                    <a:pt x="13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58"/>
            <p:cNvSpPr/>
            <p:nvPr/>
          </p:nvSpPr>
          <p:spPr>
            <a:xfrm>
              <a:off x="2075238" y="2170900"/>
              <a:ext cx="165525" cy="117775"/>
            </a:xfrm>
            <a:custGeom>
              <a:avLst/>
              <a:gdLst/>
              <a:ahLst/>
              <a:cxnLst/>
              <a:rect l="l" t="t" r="r" b="b"/>
              <a:pathLst>
                <a:path w="6621" h="4711" extrusionOk="0">
                  <a:moveTo>
                    <a:pt x="3106" y="1885"/>
                  </a:moveTo>
                  <a:cubicBezTo>
                    <a:pt x="3350" y="1885"/>
                    <a:pt x="3559" y="2094"/>
                    <a:pt x="3559" y="2355"/>
                  </a:cubicBezTo>
                  <a:cubicBezTo>
                    <a:pt x="3559" y="2599"/>
                    <a:pt x="3350" y="2808"/>
                    <a:pt x="3106" y="2808"/>
                  </a:cubicBezTo>
                  <a:lnTo>
                    <a:pt x="2146" y="2808"/>
                  </a:lnTo>
                  <a:cubicBezTo>
                    <a:pt x="1901" y="2808"/>
                    <a:pt x="1692" y="2599"/>
                    <a:pt x="1692" y="2355"/>
                  </a:cubicBezTo>
                  <a:cubicBezTo>
                    <a:pt x="1692" y="2094"/>
                    <a:pt x="1901" y="1885"/>
                    <a:pt x="2146" y="1885"/>
                  </a:cubicBezTo>
                  <a:close/>
                  <a:moveTo>
                    <a:pt x="314" y="0"/>
                  </a:moveTo>
                  <a:cubicBezTo>
                    <a:pt x="140" y="0"/>
                    <a:pt x="0" y="140"/>
                    <a:pt x="0" y="296"/>
                  </a:cubicBezTo>
                  <a:lnTo>
                    <a:pt x="0" y="4397"/>
                  </a:lnTo>
                  <a:cubicBezTo>
                    <a:pt x="0" y="4571"/>
                    <a:pt x="140" y="4711"/>
                    <a:pt x="314" y="4711"/>
                  </a:cubicBezTo>
                  <a:lnTo>
                    <a:pt x="4937" y="4711"/>
                  </a:lnTo>
                  <a:cubicBezTo>
                    <a:pt x="5095" y="4711"/>
                    <a:pt x="5234" y="4571"/>
                    <a:pt x="5234" y="4397"/>
                  </a:cubicBezTo>
                  <a:lnTo>
                    <a:pt x="5234" y="3141"/>
                  </a:lnTo>
                  <a:lnTo>
                    <a:pt x="6367" y="3524"/>
                  </a:lnTo>
                  <a:cubicBezTo>
                    <a:pt x="6386" y="3531"/>
                    <a:pt x="6405" y="3535"/>
                    <a:pt x="6423" y="3535"/>
                  </a:cubicBezTo>
                  <a:cubicBezTo>
                    <a:pt x="6537" y="3535"/>
                    <a:pt x="6620" y="3403"/>
                    <a:pt x="6560" y="3297"/>
                  </a:cubicBezTo>
                  <a:lnTo>
                    <a:pt x="5234" y="1291"/>
                  </a:lnTo>
                  <a:lnTo>
                    <a:pt x="5234" y="296"/>
                  </a:lnTo>
                  <a:cubicBezTo>
                    <a:pt x="5234" y="140"/>
                    <a:pt x="5095" y="0"/>
                    <a:pt x="49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58"/>
            <p:cNvSpPr/>
            <p:nvPr/>
          </p:nvSpPr>
          <p:spPr>
            <a:xfrm>
              <a:off x="2075238" y="2446975"/>
              <a:ext cx="165525" cy="117775"/>
            </a:xfrm>
            <a:custGeom>
              <a:avLst/>
              <a:gdLst/>
              <a:ahLst/>
              <a:cxnLst/>
              <a:rect l="l" t="t" r="r" b="b"/>
              <a:pathLst>
                <a:path w="6621" h="4711" extrusionOk="0">
                  <a:moveTo>
                    <a:pt x="3106" y="1884"/>
                  </a:moveTo>
                  <a:cubicBezTo>
                    <a:pt x="3350" y="1884"/>
                    <a:pt x="3559" y="2094"/>
                    <a:pt x="3559" y="2356"/>
                  </a:cubicBezTo>
                  <a:cubicBezTo>
                    <a:pt x="3559" y="2617"/>
                    <a:pt x="3350" y="2810"/>
                    <a:pt x="3106" y="2810"/>
                  </a:cubicBezTo>
                  <a:lnTo>
                    <a:pt x="2146" y="2810"/>
                  </a:lnTo>
                  <a:cubicBezTo>
                    <a:pt x="1901" y="2810"/>
                    <a:pt x="1692" y="2617"/>
                    <a:pt x="1692" y="2356"/>
                  </a:cubicBezTo>
                  <a:cubicBezTo>
                    <a:pt x="1692" y="2094"/>
                    <a:pt x="1901" y="1884"/>
                    <a:pt x="2146" y="1884"/>
                  </a:cubicBezTo>
                  <a:close/>
                  <a:moveTo>
                    <a:pt x="314" y="0"/>
                  </a:moveTo>
                  <a:cubicBezTo>
                    <a:pt x="140" y="0"/>
                    <a:pt x="0" y="140"/>
                    <a:pt x="0" y="314"/>
                  </a:cubicBezTo>
                  <a:lnTo>
                    <a:pt x="0" y="4397"/>
                  </a:lnTo>
                  <a:cubicBezTo>
                    <a:pt x="0" y="4571"/>
                    <a:pt x="140" y="4711"/>
                    <a:pt x="314" y="4711"/>
                  </a:cubicBezTo>
                  <a:lnTo>
                    <a:pt x="4937" y="4711"/>
                  </a:lnTo>
                  <a:cubicBezTo>
                    <a:pt x="5095" y="4711"/>
                    <a:pt x="5234" y="4571"/>
                    <a:pt x="5234" y="4397"/>
                  </a:cubicBezTo>
                  <a:lnTo>
                    <a:pt x="5234" y="3420"/>
                  </a:lnTo>
                  <a:lnTo>
                    <a:pt x="6560" y="1414"/>
                  </a:lnTo>
                  <a:cubicBezTo>
                    <a:pt x="6620" y="1308"/>
                    <a:pt x="6537" y="1176"/>
                    <a:pt x="6423" y="1176"/>
                  </a:cubicBezTo>
                  <a:cubicBezTo>
                    <a:pt x="6405" y="1176"/>
                    <a:pt x="6386" y="1179"/>
                    <a:pt x="6367" y="1186"/>
                  </a:cubicBezTo>
                  <a:lnTo>
                    <a:pt x="5234" y="1554"/>
                  </a:lnTo>
                  <a:lnTo>
                    <a:pt x="5234" y="314"/>
                  </a:lnTo>
                  <a:cubicBezTo>
                    <a:pt x="5234" y="140"/>
                    <a:pt x="5095" y="0"/>
                    <a:pt x="49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58"/>
            <p:cNvSpPr/>
            <p:nvPr/>
          </p:nvSpPr>
          <p:spPr>
            <a:xfrm>
              <a:off x="2398863" y="2311750"/>
              <a:ext cx="38400" cy="112150"/>
            </a:xfrm>
            <a:custGeom>
              <a:avLst/>
              <a:gdLst/>
              <a:ahLst/>
              <a:cxnLst/>
              <a:rect l="l" t="t" r="r" b="b"/>
              <a:pathLst>
                <a:path w="1536" h="4486" extrusionOk="0">
                  <a:moveTo>
                    <a:pt x="0" y="1"/>
                  </a:moveTo>
                  <a:cubicBezTo>
                    <a:pt x="645" y="1415"/>
                    <a:pt x="645" y="3055"/>
                    <a:pt x="0" y="4485"/>
                  </a:cubicBezTo>
                  <a:lnTo>
                    <a:pt x="1012" y="4485"/>
                  </a:lnTo>
                  <a:cubicBezTo>
                    <a:pt x="1536" y="3036"/>
                    <a:pt x="1536" y="1431"/>
                    <a:pt x="10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58"/>
            <p:cNvSpPr/>
            <p:nvPr/>
          </p:nvSpPr>
          <p:spPr>
            <a:xfrm>
              <a:off x="2238363" y="2504550"/>
              <a:ext cx="68475" cy="24875"/>
            </a:xfrm>
            <a:custGeom>
              <a:avLst/>
              <a:gdLst/>
              <a:ahLst/>
              <a:cxnLst/>
              <a:rect l="l" t="t" r="r" b="b"/>
              <a:pathLst>
                <a:path w="2739" h="995" extrusionOk="0">
                  <a:moveTo>
                    <a:pt x="540" y="0"/>
                  </a:moveTo>
                  <a:lnTo>
                    <a:pt x="0" y="837"/>
                  </a:lnTo>
                  <a:cubicBezTo>
                    <a:pt x="445" y="942"/>
                    <a:pt x="903" y="994"/>
                    <a:pt x="1363" y="994"/>
                  </a:cubicBezTo>
                  <a:cubicBezTo>
                    <a:pt x="1823" y="994"/>
                    <a:pt x="2285" y="942"/>
                    <a:pt x="2739" y="837"/>
                  </a:cubicBezTo>
                  <a:lnTo>
                    <a:pt x="2180" y="0"/>
                  </a:lnTo>
                  <a:cubicBezTo>
                    <a:pt x="1919" y="44"/>
                    <a:pt x="1648" y="66"/>
                    <a:pt x="1373" y="66"/>
                  </a:cubicBezTo>
                  <a:cubicBezTo>
                    <a:pt x="1099" y="66"/>
                    <a:pt x="819" y="44"/>
                    <a:pt x="5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58"/>
            <p:cNvSpPr/>
            <p:nvPr/>
          </p:nvSpPr>
          <p:spPr>
            <a:xfrm>
              <a:off x="2107513" y="2311750"/>
              <a:ext cx="38400" cy="112150"/>
            </a:xfrm>
            <a:custGeom>
              <a:avLst/>
              <a:gdLst/>
              <a:ahLst/>
              <a:cxnLst/>
              <a:rect l="l" t="t" r="r" b="b"/>
              <a:pathLst>
                <a:path w="1536" h="4486" extrusionOk="0">
                  <a:moveTo>
                    <a:pt x="540" y="1"/>
                  </a:moveTo>
                  <a:cubicBezTo>
                    <a:pt x="0" y="1431"/>
                    <a:pt x="0" y="3036"/>
                    <a:pt x="540" y="4485"/>
                  </a:cubicBezTo>
                  <a:lnTo>
                    <a:pt x="1536" y="4485"/>
                  </a:lnTo>
                  <a:cubicBezTo>
                    <a:pt x="889" y="3055"/>
                    <a:pt x="889" y="1415"/>
                    <a:pt x="15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58"/>
            <p:cNvSpPr/>
            <p:nvPr/>
          </p:nvSpPr>
          <p:spPr>
            <a:xfrm>
              <a:off x="2304063" y="2446975"/>
              <a:ext cx="165475" cy="117775"/>
            </a:xfrm>
            <a:custGeom>
              <a:avLst/>
              <a:gdLst/>
              <a:ahLst/>
              <a:cxnLst/>
              <a:rect l="l" t="t" r="r" b="b"/>
              <a:pathLst>
                <a:path w="6619" h="4711" extrusionOk="0">
                  <a:moveTo>
                    <a:pt x="4472" y="1884"/>
                  </a:moveTo>
                  <a:cubicBezTo>
                    <a:pt x="4735" y="1884"/>
                    <a:pt x="4926" y="2094"/>
                    <a:pt x="4926" y="2356"/>
                  </a:cubicBezTo>
                  <a:cubicBezTo>
                    <a:pt x="4926" y="2617"/>
                    <a:pt x="4735" y="2810"/>
                    <a:pt x="4472" y="2810"/>
                  </a:cubicBezTo>
                  <a:lnTo>
                    <a:pt x="3530" y="2810"/>
                  </a:lnTo>
                  <a:cubicBezTo>
                    <a:pt x="3269" y="2810"/>
                    <a:pt x="3060" y="2617"/>
                    <a:pt x="3060" y="2356"/>
                  </a:cubicBezTo>
                  <a:cubicBezTo>
                    <a:pt x="3060" y="2094"/>
                    <a:pt x="3269" y="1884"/>
                    <a:pt x="3530" y="1884"/>
                  </a:cubicBezTo>
                  <a:close/>
                  <a:moveTo>
                    <a:pt x="1681" y="0"/>
                  </a:moveTo>
                  <a:cubicBezTo>
                    <a:pt x="1524" y="0"/>
                    <a:pt x="1385" y="140"/>
                    <a:pt x="1385" y="314"/>
                  </a:cubicBezTo>
                  <a:lnTo>
                    <a:pt x="1385" y="1554"/>
                  </a:lnTo>
                  <a:lnTo>
                    <a:pt x="250" y="1186"/>
                  </a:lnTo>
                  <a:cubicBezTo>
                    <a:pt x="231" y="1179"/>
                    <a:pt x="213" y="1176"/>
                    <a:pt x="195" y="1176"/>
                  </a:cubicBezTo>
                  <a:cubicBezTo>
                    <a:pt x="82" y="1176"/>
                    <a:pt x="1" y="1308"/>
                    <a:pt x="76" y="1414"/>
                  </a:cubicBezTo>
                  <a:lnTo>
                    <a:pt x="1385" y="3420"/>
                  </a:lnTo>
                  <a:lnTo>
                    <a:pt x="1385" y="4397"/>
                  </a:lnTo>
                  <a:cubicBezTo>
                    <a:pt x="1385" y="4571"/>
                    <a:pt x="1524" y="4711"/>
                    <a:pt x="1681" y="4711"/>
                  </a:cubicBezTo>
                  <a:lnTo>
                    <a:pt x="6305" y="4711"/>
                  </a:lnTo>
                  <a:cubicBezTo>
                    <a:pt x="6479" y="4711"/>
                    <a:pt x="6619" y="4571"/>
                    <a:pt x="6619" y="4397"/>
                  </a:cubicBezTo>
                  <a:lnTo>
                    <a:pt x="6619" y="314"/>
                  </a:lnTo>
                  <a:cubicBezTo>
                    <a:pt x="6619" y="140"/>
                    <a:pt x="6479" y="0"/>
                    <a:pt x="63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39" name="Google Shape;1839;p58"/>
          <p:cNvGrpSpPr/>
          <p:nvPr/>
        </p:nvGrpSpPr>
        <p:grpSpPr>
          <a:xfrm>
            <a:off x="2919777" y="2019449"/>
            <a:ext cx="353779" cy="353756"/>
            <a:chOff x="2732513" y="2170900"/>
            <a:chExt cx="393875" cy="393850"/>
          </a:xfrm>
        </p:grpSpPr>
        <p:sp>
          <p:nvSpPr>
            <p:cNvPr id="1840" name="Google Shape;1840;p58"/>
            <p:cNvSpPr/>
            <p:nvPr/>
          </p:nvSpPr>
          <p:spPr>
            <a:xfrm>
              <a:off x="2848513" y="2333150"/>
              <a:ext cx="69400" cy="23125"/>
            </a:xfrm>
            <a:custGeom>
              <a:avLst/>
              <a:gdLst/>
              <a:ahLst/>
              <a:cxnLst/>
              <a:rect l="l" t="t" r="r" b="b"/>
              <a:pathLst>
                <a:path w="2776" h="925" extrusionOk="0">
                  <a:moveTo>
                    <a:pt x="1" y="0"/>
                  </a:moveTo>
                  <a:lnTo>
                    <a:pt x="1" y="924"/>
                  </a:lnTo>
                  <a:lnTo>
                    <a:pt x="2775" y="924"/>
                  </a:lnTo>
                  <a:lnTo>
                    <a:pt x="27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58"/>
            <p:cNvSpPr/>
            <p:nvPr/>
          </p:nvSpPr>
          <p:spPr>
            <a:xfrm>
              <a:off x="2894763" y="2286925"/>
              <a:ext cx="23150" cy="23100"/>
            </a:xfrm>
            <a:custGeom>
              <a:avLst/>
              <a:gdLst/>
              <a:ahLst/>
              <a:cxnLst/>
              <a:rect l="l" t="t" r="r" b="b"/>
              <a:pathLst>
                <a:path w="926" h="924" extrusionOk="0">
                  <a:moveTo>
                    <a:pt x="472" y="0"/>
                  </a:moveTo>
                  <a:cubicBezTo>
                    <a:pt x="209" y="0"/>
                    <a:pt x="0" y="209"/>
                    <a:pt x="0" y="454"/>
                  </a:cubicBezTo>
                  <a:cubicBezTo>
                    <a:pt x="0" y="715"/>
                    <a:pt x="209" y="924"/>
                    <a:pt x="472" y="924"/>
                  </a:cubicBezTo>
                  <a:lnTo>
                    <a:pt x="925" y="924"/>
                  </a:lnTo>
                  <a:lnTo>
                    <a:pt x="925" y="454"/>
                  </a:lnTo>
                  <a:cubicBezTo>
                    <a:pt x="925" y="209"/>
                    <a:pt x="716" y="0"/>
                    <a:pt x="4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58"/>
            <p:cNvSpPr/>
            <p:nvPr/>
          </p:nvSpPr>
          <p:spPr>
            <a:xfrm>
              <a:off x="2871663" y="2379375"/>
              <a:ext cx="46250" cy="69350"/>
            </a:xfrm>
            <a:custGeom>
              <a:avLst/>
              <a:gdLst/>
              <a:ahLst/>
              <a:cxnLst/>
              <a:rect l="l" t="t" r="r" b="b"/>
              <a:pathLst>
                <a:path w="1850" h="2774" extrusionOk="0">
                  <a:moveTo>
                    <a:pt x="0" y="1"/>
                  </a:moveTo>
                  <a:lnTo>
                    <a:pt x="0" y="2774"/>
                  </a:lnTo>
                  <a:lnTo>
                    <a:pt x="1849" y="2774"/>
                  </a:lnTo>
                  <a:lnTo>
                    <a:pt x="18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58"/>
            <p:cNvSpPr/>
            <p:nvPr/>
          </p:nvSpPr>
          <p:spPr>
            <a:xfrm>
              <a:off x="2940988" y="2286925"/>
              <a:ext cx="23150" cy="23100"/>
            </a:xfrm>
            <a:custGeom>
              <a:avLst/>
              <a:gdLst/>
              <a:ahLst/>
              <a:cxnLst/>
              <a:rect l="l" t="t" r="r" b="b"/>
              <a:pathLst>
                <a:path w="926" h="924" extrusionOk="0">
                  <a:moveTo>
                    <a:pt x="454" y="0"/>
                  </a:moveTo>
                  <a:cubicBezTo>
                    <a:pt x="210" y="0"/>
                    <a:pt x="0" y="209"/>
                    <a:pt x="0" y="454"/>
                  </a:cubicBezTo>
                  <a:lnTo>
                    <a:pt x="0" y="924"/>
                  </a:lnTo>
                  <a:lnTo>
                    <a:pt x="454" y="924"/>
                  </a:lnTo>
                  <a:cubicBezTo>
                    <a:pt x="716" y="924"/>
                    <a:pt x="926" y="715"/>
                    <a:pt x="926" y="454"/>
                  </a:cubicBezTo>
                  <a:cubicBezTo>
                    <a:pt x="926" y="209"/>
                    <a:pt x="716" y="0"/>
                    <a:pt x="4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58"/>
            <p:cNvSpPr/>
            <p:nvPr/>
          </p:nvSpPr>
          <p:spPr>
            <a:xfrm>
              <a:off x="2732513" y="2170900"/>
              <a:ext cx="393875" cy="393850"/>
            </a:xfrm>
            <a:custGeom>
              <a:avLst/>
              <a:gdLst/>
              <a:ahLst/>
              <a:cxnLst/>
              <a:rect l="l" t="t" r="r" b="b"/>
              <a:pathLst>
                <a:path w="15755" h="15754" extrusionOk="0">
                  <a:moveTo>
                    <a:pt x="8793" y="3716"/>
                  </a:moveTo>
                  <a:cubicBezTo>
                    <a:pt x="9561" y="3716"/>
                    <a:pt x="10189" y="4344"/>
                    <a:pt x="10189" y="5095"/>
                  </a:cubicBezTo>
                  <a:cubicBezTo>
                    <a:pt x="10189" y="5269"/>
                    <a:pt x="10154" y="5425"/>
                    <a:pt x="10102" y="5565"/>
                  </a:cubicBezTo>
                  <a:lnTo>
                    <a:pt x="11568" y="5565"/>
                  </a:lnTo>
                  <a:cubicBezTo>
                    <a:pt x="11829" y="5565"/>
                    <a:pt x="12038" y="5774"/>
                    <a:pt x="12038" y="6019"/>
                  </a:cubicBezTo>
                  <a:lnTo>
                    <a:pt x="12038" y="7868"/>
                  </a:lnTo>
                  <a:cubicBezTo>
                    <a:pt x="12038" y="8130"/>
                    <a:pt x="11829" y="8340"/>
                    <a:pt x="11568" y="8340"/>
                  </a:cubicBezTo>
                  <a:lnTo>
                    <a:pt x="11114" y="8340"/>
                  </a:lnTo>
                  <a:lnTo>
                    <a:pt x="11114" y="11566"/>
                  </a:lnTo>
                  <a:cubicBezTo>
                    <a:pt x="11114" y="11829"/>
                    <a:pt x="10905" y="12020"/>
                    <a:pt x="10642" y="12020"/>
                  </a:cubicBezTo>
                  <a:lnTo>
                    <a:pt x="5113" y="12020"/>
                  </a:lnTo>
                  <a:cubicBezTo>
                    <a:pt x="4850" y="12020"/>
                    <a:pt x="4641" y="11829"/>
                    <a:pt x="4641" y="11566"/>
                  </a:cubicBezTo>
                  <a:lnTo>
                    <a:pt x="4641" y="8340"/>
                  </a:lnTo>
                  <a:lnTo>
                    <a:pt x="4187" y="8340"/>
                  </a:lnTo>
                  <a:cubicBezTo>
                    <a:pt x="3926" y="8340"/>
                    <a:pt x="3717" y="8130"/>
                    <a:pt x="3717" y="7868"/>
                  </a:cubicBezTo>
                  <a:lnTo>
                    <a:pt x="3717" y="6019"/>
                  </a:lnTo>
                  <a:cubicBezTo>
                    <a:pt x="3717" y="5774"/>
                    <a:pt x="3926" y="5565"/>
                    <a:pt x="4187" y="5565"/>
                  </a:cubicBezTo>
                  <a:lnTo>
                    <a:pt x="5653" y="5565"/>
                  </a:lnTo>
                  <a:cubicBezTo>
                    <a:pt x="5339" y="4658"/>
                    <a:pt x="6002" y="3716"/>
                    <a:pt x="6962" y="3716"/>
                  </a:cubicBezTo>
                  <a:cubicBezTo>
                    <a:pt x="7311" y="3716"/>
                    <a:pt x="7642" y="3855"/>
                    <a:pt x="7886" y="4065"/>
                  </a:cubicBezTo>
                  <a:cubicBezTo>
                    <a:pt x="8130" y="3855"/>
                    <a:pt x="8444" y="3716"/>
                    <a:pt x="8793" y="3716"/>
                  </a:cubicBezTo>
                  <a:close/>
                  <a:moveTo>
                    <a:pt x="7886" y="0"/>
                  </a:moveTo>
                  <a:cubicBezTo>
                    <a:pt x="3524" y="0"/>
                    <a:pt x="0" y="3524"/>
                    <a:pt x="0" y="7868"/>
                  </a:cubicBezTo>
                  <a:cubicBezTo>
                    <a:pt x="0" y="9945"/>
                    <a:pt x="821" y="11934"/>
                    <a:pt x="2268" y="13399"/>
                  </a:cubicBezTo>
                  <a:lnTo>
                    <a:pt x="628" y="14951"/>
                  </a:lnTo>
                  <a:cubicBezTo>
                    <a:pt x="332" y="15248"/>
                    <a:pt x="542" y="15754"/>
                    <a:pt x="960" y="15754"/>
                  </a:cubicBezTo>
                  <a:lnTo>
                    <a:pt x="7921" y="15754"/>
                  </a:lnTo>
                  <a:cubicBezTo>
                    <a:pt x="12231" y="15737"/>
                    <a:pt x="15755" y="12229"/>
                    <a:pt x="15755" y="7868"/>
                  </a:cubicBezTo>
                  <a:cubicBezTo>
                    <a:pt x="15755" y="3524"/>
                    <a:pt x="12231" y="0"/>
                    <a:pt x="78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58"/>
            <p:cNvSpPr/>
            <p:nvPr/>
          </p:nvSpPr>
          <p:spPr>
            <a:xfrm>
              <a:off x="2940988" y="2379375"/>
              <a:ext cx="46250" cy="69350"/>
            </a:xfrm>
            <a:custGeom>
              <a:avLst/>
              <a:gdLst/>
              <a:ahLst/>
              <a:cxnLst/>
              <a:rect l="l" t="t" r="r" b="b"/>
              <a:pathLst>
                <a:path w="1850" h="2774" extrusionOk="0">
                  <a:moveTo>
                    <a:pt x="0" y="1"/>
                  </a:moveTo>
                  <a:lnTo>
                    <a:pt x="0" y="2774"/>
                  </a:lnTo>
                  <a:lnTo>
                    <a:pt x="1850" y="2774"/>
                  </a:lnTo>
                  <a:lnTo>
                    <a:pt x="185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58"/>
            <p:cNvSpPr/>
            <p:nvPr/>
          </p:nvSpPr>
          <p:spPr>
            <a:xfrm>
              <a:off x="2940988" y="2333150"/>
              <a:ext cx="69375" cy="23125"/>
            </a:xfrm>
            <a:custGeom>
              <a:avLst/>
              <a:gdLst/>
              <a:ahLst/>
              <a:cxnLst/>
              <a:rect l="l" t="t" r="r" b="b"/>
              <a:pathLst>
                <a:path w="2775" h="925" extrusionOk="0">
                  <a:moveTo>
                    <a:pt x="0" y="0"/>
                  </a:moveTo>
                  <a:lnTo>
                    <a:pt x="0" y="924"/>
                  </a:lnTo>
                  <a:lnTo>
                    <a:pt x="2775" y="924"/>
                  </a:lnTo>
                  <a:lnTo>
                    <a:pt x="27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47" name="Google Shape;1847;p58"/>
          <p:cNvGrpSpPr/>
          <p:nvPr/>
        </p:nvGrpSpPr>
        <p:grpSpPr>
          <a:xfrm>
            <a:off x="3509760" y="2019449"/>
            <a:ext cx="354160" cy="353756"/>
            <a:chOff x="3389363" y="2170900"/>
            <a:chExt cx="394300" cy="393850"/>
          </a:xfrm>
        </p:grpSpPr>
        <p:sp>
          <p:nvSpPr>
            <p:cNvPr id="1848" name="Google Shape;1848;p58"/>
            <p:cNvSpPr/>
            <p:nvPr/>
          </p:nvSpPr>
          <p:spPr>
            <a:xfrm>
              <a:off x="3618363" y="2303500"/>
              <a:ext cx="32300" cy="32300"/>
            </a:xfrm>
            <a:custGeom>
              <a:avLst/>
              <a:gdLst/>
              <a:ahLst/>
              <a:cxnLst/>
              <a:rect l="l" t="t" r="r" b="b"/>
              <a:pathLst>
                <a:path w="1292" h="1292" extrusionOk="0">
                  <a:moveTo>
                    <a:pt x="645" y="0"/>
                  </a:moveTo>
                  <a:lnTo>
                    <a:pt x="0" y="645"/>
                  </a:lnTo>
                  <a:lnTo>
                    <a:pt x="663" y="1291"/>
                  </a:lnTo>
                  <a:lnTo>
                    <a:pt x="1291" y="663"/>
                  </a:lnTo>
                  <a:lnTo>
                    <a:pt x="64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58"/>
            <p:cNvSpPr/>
            <p:nvPr/>
          </p:nvSpPr>
          <p:spPr>
            <a:xfrm>
              <a:off x="3389363" y="2170900"/>
              <a:ext cx="394300" cy="393850"/>
            </a:xfrm>
            <a:custGeom>
              <a:avLst/>
              <a:gdLst/>
              <a:ahLst/>
              <a:cxnLst/>
              <a:rect l="l" t="t" r="r" b="b"/>
              <a:pathLst>
                <a:path w="15772" h="15754" extrusionOk="0">
                  <a:moveTo>
                    <a:pt x="9796" y="4196"/>
                  </a:moveTo>
                  <a:cubicBezTo>
                    <a:pt x="9914" y="4196"/>
                    <a:pt x="10032" y="4240"/>
                    <a:pt x="10119" y="4327"/>
                  </a:cubicBezTo>
                  <a:lnTo>
                    <a:pt x="11428" y="5635"/>
                  </a:lnTo>
                  <a:cubicBezTo>
                    <a:pt x="11619" y="5809"/>
                    <a:pt x="11619" y="6107"/>
                    <a:pt x="11428" y="6281"/>
                  </a:cubicBezTo>
                  <a:cubicBezTo>
                    <a:pt x="11184" y="6542"/>
                    <a:pt x="7153" y="10573"/>
                    <a:pt x="6630" y="11096"/>
                  </a:cubicBezTo>
                  <a:cubicBezTo>
                    <a:pt x="6455" y="11271"/>
                    <a:pt x="6385" y="11201"/>
                    <a:pt x="4764" y="11550"/>
                  </a:cubicBezTo>
                  <a:cubicBezTo>
                    <a:pt x="4737" y="11554"/>
                    <a:pt x="4710" y="11556"/>
                    <a:pt x="4684" y="11556"/>
                  </a:cubicBezTo>
                  <a:cubicBezTo>
                    <a:pt x="4388" y="11556"/>
                    <a:pt x="4158" y="11297"/>
                    <a:pt x="4222" y="11008"/>
                  </a:cubicBezTo>
                  <a:cubicBezTo>
                    <a:pt x="4571" y="9386"/>
                    <a:pt x="4501" y="9298"/>
                    <a:pt x="4676" y="9124"/>
                  </a:cubicBezTo>
                  <a:lnTo>
                    <a:pt x="9474" y="4327"/>
                  </a:lnTo>
                  <a:cubicBezTo>
                    <a:pt x="9561" y="4240"/>
                    <a:pt x="9679" y="4196"/>
                    <a:pt x="9796" y="4196"/>
                  </a:cubicBezTo>
                  <a:close/>
                  <a:moveTo>
                    <a:pt x="7886" y="0"/>
                  </a:moveTo>
                  <a:cubicBezTo>
                    <a:pt x="3524" y="0"/>
                    <a:pt x="0" y="3524"/>
                    <a:pt x="0" y="7868"/>
                  </a:cubicBezTo>
                  <a:cubicBezTo>
                    <a:pt x="0" y="9945"/>
                    <a:pt x="821" y="11934"/>
                    <a:pt x="2268" y="13399"/>
                  </a:cubicBezTo>
                  <a:lnTo>
                    <a:pt x="646" y="14951"/>
                  </a:lnTo>
                  <a:cubicBezTo>
                    <a:pt x="349" y="15248"/>
                    <a:pt x="542" y="15754"/>
                    <a:pt x="960" y="15754"/>
                  </a:cubicBezTo>
                  <a:lnTo>
                    <a:pt x="7921" y="15754"/>
                  </a:lnTo>
                  <a:cubicBezTo>
                    <a:pt x="12247" y="15737"/>
                    <a:pt x="15771" y="12229"/>
                    <a:pt x="15771" y="7868"/>
                  </a:cubicBezTo>
                  <a:cubicBezTo>
                    <a:pt x="15771" y="3524"/>
                    <a:pt x="12247" y="0"/>
                    <a:pt x="78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58"/>
            <p:cNvSpPr/>
            <p:nvPr/>
          </p:nvSpPr>
          <p:spPr>
            <a:xfrm>
              <a:off x="3520663" y="2335775"/>
              <a:ext cx="97725" cy="97700"/>
            </a:xfrm>
            <a:custGeom>
              <a:avLst/>
              <a:gdLst/>
              <a:ahLst/>
              <a:cxnLst/>
              <a:rect l="l" t="t" r="r" b="b"/>
              <a:pathLst>
                <a:path w="3909" h="3908" extrusionOk="0">
                  <a:moveTo>
                    <a:pt x="3262" y="0"/>
                  </a:moveTo>
                  <a:lnTo>
                    <a:pt x="175" y="3087"/>
                  </a:lnTo>
                  <a:lnTo>
                    <a:pt x="0" y="3908"/>
                  </a:lnTo>
                  <a:lnTo>
                    <a:pt x="819" y="3750"/>
                  </a:lnTo>
                  <a:lnTo>
                    <a:pt x="3908" y="645"/>
                  </a:lnTo>
                  <a:lnTo>
                    <a:pt x="326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51" name="Google Shape;1851;p58"/>
          <p:cNvGrpSpPr/>
          <p:nvPr/>
        </p:nvGrpSpPr>
        <p:grpSpPr>
          <a:xfrm>
            <a:off x="4100147" y="2039524"/>
            <a:ext cx="353756" cy="313539"/>
            <a:chOff x="4046663" y="2193250"/>
            <a:chExt cx="393850" cy="349075"/>
          </a:xfrm>
        </p:grpSpPr>
        <p:sp>
          <p:nvSpPr>
            <p:cNvPr id="1852" name="Google Shape;1852;p58"/>
            <p:cNvSpPr/>
            <p:nvPr/>
          </p:nvSpPr>
          <p:spPr>
            <a:xfrm>
              <a:off x="4046663" y="2241550"/>
              <a:ext cx="393850" cy="300775"/>
            </a:xfrm>
            <a:custGeom>
              <a:avLst/>
              <a:gdLst/>
              <a:ahLst/>
              <a:cxnLst/>
              <a:rect l="l" t="t" r="r" b="b"/>
              <a:pathLst>
                <a:path w="15754" h="12031" extrusionOk="0">
                  <a:moveTo>
                    <a:pt x="5076" y="1"/>
                  </a:moveTo>
                  <a:cubicBezTo>
                    <a:pt x="2268" y="1"/>
                    <a:pt x="0" y="2269"/>
                    <a:pt x="0" y="5077"/>
                  </a:cubicBezTo>
                  <a:cubicBezTo>
                    <a:pt x="0" y="7328"/>
                    <a:pt x="1501" y="9317"/>
                    <a:pt x="3664" y="9945"/>
                  </a:cubicBezTo>
                  <a:lnTo>
                    <a:pt x="3664" y="11567"/>
                  </a:lnTo>
                  <a:cubicBezTo>
                    <a:pt x="3664" y="11850"/>
                    <a:pt x="3888" y="12030"/>
                    <a:pt x="4124" y="12030"/>
                  </a:cubicBezTo>
                  <a:cubicBezTo>
                    <a:pt x="4237" y="12030"/>
                    <a:pt x="4353" y="11989"/>
                    <a:pt x="4448" y="11899"/>
                  </a:cubicBezTo>
                  <a:lnTo>
                    <a:pt x="6193" y="10154"/>
                  </a:lnTo>
                  <a:lnTo>
                    <a:pt x="10677" y="10154"/>
                  </a:lnTo>
                  <a:cubicBezTo>
                    <a:pt x="13485" y="10154"/>
                    <a:pt x="15753" y="7868"/>
                    <a:pt x="15753" y="5077"/>
                  </a:cubicBezTo>
                  <a:cubicBezTo>
                    <a:pt x="15753" y="2269"/>
                    <a:pt x="13485" y="1"/>
                    <a:pt x="10677" y="1"/>
                  </a:cubicBezTo>
                  <a:lnTo>
                    <a:pt x="10066" y="1"/>
                  </a:lnTo>
                  <a:lnTo>
                    <a:pt x="12631" y="5130"/>
                  </a:lnTo>
                  <a:cubicBezTo>
                    <a:pt x="12822" y="5514"/>
                    <a:pt x="12806" y="5967"/>
                    <a:pt x="12578" y="6333"/>
                  </a:cubicBezTo>
                  <a:cubicBezTo>
                    <a:pt x="12352" y="6700"/>
                    <a:pt x="11968" y="6926"/>
                    <a:pt x="11531" y="6926"/>
                  </a:cubicBezTo>
                  <a:lnTo>
                    <a:pt x="4222" y="6926"/>
                  </a:lnTo>
                  <a:cubicBezTo>
                    <a:pt x="3785" y="6926"/>
                    <a:pt x="3402" y="6700"/>
                    <a:pt x="3175" y="6333"/>
                  </a:cubicBezTo>
                  <a:cubicBezTo>
                    <a:pt x="2948" y="5967"/>
                    <a:pt x="2931" y="5514"/>
                    <a:pt x="3122" y="5130"/>
                  </a:cubicBezTo>
                  <a:lnTo>
                    <a:pt x="568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58"/>
            <p:cNvSpPr/>
            <p:nvPr/>
          </p:nvSpPr>
          <p:spPr>
            <a:xfrm>
              <a:off x="4142613" y="2193250"/>
              <a:ext cx="201950" cy="198375"/>
            </a:xfrm>
            <a:custGeom>
              <a:avLst/>
              <a:gdLst/>
              <a:ahLst/>
              <a:cxnLst/>
              <a:rect l="l" t="t" r="r" b="b"/>
              <a:pathLst>
                <a:path w="8078" h="7935" extrusionOk="0">
                  <a:moveTo>
                    <a:pt x="4048" y="2857"/>
                  </a:moveTo>
                  <a:cubicBezTo>
                    <a:pt x="4292" y="2857"/>
                    <a:pt x="4501" y="3049"/>
                    <a:pt x="4501" y="3310"/>
                  </a:cubicBezTo>
                  <a:lnTo>
                    <a:pt x="4501" y="4689"/>
                  </a:lnTo>
                  <a:cubicBezTo>
                    <a:pt x="4501" y="4950"/>
                    <a:pt x="4292" y="5159"/>
                    <a:pt x="4048" y="5159"/>
                  </a:cubicBezTo>
                  <a:cubicBezTo>
                    <a:pt x="3785" y="5159"/>
                    <a:pt x="3576" y="4950"/>
                    <a:pt x="3576" y="4689"/>
                  </a:cubicBezTo>
                  <a:lnTo>
                    <a:pt x="3576" y="3310"/>
                  </a:lnTo>
                  <a:cubicBezTo>
                    <a:pt x="3576" y="3049"/>
                    <a:pt x="3785" y="2857"/>
                    <a:pt x="4048" y="2857"/>
                  </a:cubicBezTo>
                  <a:close/>
                  <a:moveTo>
                    <a:pt x="4048" y="5613"/>
                  </a:moveTo>
                  <a:cubicBezTo>
                    <a:pt x="4292" y="5613"/>
                    <a:pt x="4501" y="5822"/>
                    <a:pt x="4501" y="6085"/>
                  </a:cubicBezTo>
                  <a:cubicBezTo>
                    <a:pt x="4501" y="6329"/>
                    <a:pt x="4292" y="6538"/>
                    <a:pt x="4048" y="6538"/>
                  </a:cubicBezTo>
                  <a:cubicBezTo>
                    <a:pt x="3785" y="6538"/>
                    <a:pt x="3576" y="6329"/>
                    <a:pt x="3576" y="6085"/>
                  </a:cubicBezTo>
                  <a:cubicBezTo>
                    <a:pt x="3576" y="5822"/>
                    <a:pt x="3785" y="5613"/>
                    <a:pt x="4048" y="5613"/>
                  </a:cubicBezTo>
                  <a:close/>
                  <a:moveTo>
                    <a:pt x="4039" y="0"/>
                  </a:moveTo>
                  <a:cubicBezTo>
                    <a:pt x="3930" y="0"/>
                    <a:pt x="3821" y="57"/>
                    <a:pt x="3769" y="170"/>
                  </a:cubicBezTo>
                  <a:lnTo>
                    <a:pt x="105" y="7481"/>
                  </a:lnTo>
                  <a:cubicBezTo>
                    <a:pt x="0" y="7690"/>
                    <a:pt x="157" y="7934"/>
                    <a:pt x="384" y="7934"/>
                  </a:cubicBezTo>
                  <a:lnTo>
                    <a:pt x="7693" y="7934"/>
                  </a:lnTo>
                  <a:cubicBezTo>
                    <a:pt x="7921" y="7934"/>
                    <a:pt x="8077" y="7690"/>
                    <a:pt x="7973" y="7481"/>
                  </a:cubicBezTo>
                  <a:lnTo>
                    <a:pt x="4309" y="170"/>
                  </a:lnTo>
                  <a:cubicBezTo>
                    <a:pt x="4257" y="57"/>
                    <a:pt x="4148" y="0"/>
                    <a:pt x="40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54" name="Google Shape;1854;p58"/>
          <p:cNvGrpSpPr/>
          <p:nvPr/>
        </p:nvGrpSpPr>
        <p:grpSpPr>
          <a:xfrm>
            <a:off x="4686581" y="2019449"/>
            <a:ext cx="357708" cy="353756"/>
            <a:chOff x="4699563" y="2170900"/>
            <a:chExt cx="398250" cy="393850"/>
          </a:xfrm>
        </p:grpSpPr>
        <p:sp>
          <p:nvSpPr>
            <p:cNvPr id="1855" name="Google Shape;1855;p58"/>
            <p:cNvSpPr/>
            <p:nvPr/>
          </p:nvSpPr>
          <p:spPr>
            <a:xfrm>
              <a:off x="4889313" y="2286925"/>
              <a:ext cx="23125" cy="23100"/>
            </a:xfrm>
            <a:custGeom>
              <a:avLst/>
              <a:gdLst/>
              <a:ahLst/>
              <a:cxnLst/>
              <a:rect l="l" t="t" r="r" b="b"/>
              <a:pathLst>
                <a:path w="925" h="924" extrusionOk="0">
                  <a:moveTo>
                    <a:pt x="0" y="0"/>
                  </a:moveTo>
                  <a:lnTo>
                    <a:pt x="0" y="924"/>
                  </a:lnTo>
                  <a:lnTo>
                    <a:pt x="924" y="924"/>
                  </a:lnTo>
                  <a:lnTo>
                    <a:pt x="9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58"/>
            <p:cNvSpPr/>
            <p:nvPr/>
          </p:nvSpPr>
          <p:spPr>
            <a:xfrm>
              <a:off x="4843063" y="2286925"/>
              <a:ext cx="23125" cy="23100"/>
            </a:xfrm>
            <a:custGeom>
              <a:avLst/>
              <a:gdLst/>
              <a:ahLst/>
              <a:cxnLst/>
              <a:rect l="l" t="t" r="r" b="b"/>
              <a:pathLst>
                <a:path w="925" h="924" extrusionOk="0">
                  <a:moveTo>
                    <a:pt x="1" y="0"/>
                  </a:moveTo>
                  <a:lnTo>
                    <a:pt x="1" y="924"/>
                  </a:lnTo>
                  <a:lnTo>
                    <a:pt x="925" y="924"/>
                  </a:lnTo>
                  <a:lnTo>
                    <a:pt x="9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58"/>
            <p:cNvSpPr/>
            <p:nvPr/>
          </p:nvSpPr>
          <p:spPr>
            <a:xfrm>
              <a:off x="4796838" y="2286925"/>
              <a:ext cx="23125" cy="23100"/>
            </a:xfrm>
            <a:custGeom>
              <a:avLst/>
              <a:gdLst/>
              <a:ahLst/>
              <a:cxnLst/>
              <a:rect l="l" t="t" r="r" b="b"/>
              <a:pathLst>
                <a:path w="925" h="924" extrusionOk="0">
                  <a:moveTo>
                    <a:pt x="1" y="0"/>
                  </a:moveTo>
                  <a:lnTo>
                    <a:pt x="1" y="924"/>
                  </a:lnTo>
                  <a:lnTo>
                    <a:pt x="925" y="924"/>
                  </a:lnTo>
                  <a:lnTo>
                    <a:pt x="9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58"/>
            <p:cNvSpPr/>
            <p:nvPr/>
          </p:nvSpPr>
          <p:spPr>
            <a:xfrm>
              <a:off x="4935538" y="2286925"/>
              <a:ext cx="23125" cy="23100"/>
            </a:xfrm>
            <a:custGeom>
              <a:avLst/>
              <a:gdLst/>
              <a:ahLst/>
              <a:cxnLst/>
              <a:rect l="l" t="t" r="r" b="b"/>
              <a:pathLst>
                <a:path w="925" h="924" extrusionOk="0">
                  <a:moveTo>
                    <a:pt x="1" y="0"/>
                  </a:moveTo>
                  <a:lnTo>
                    <a:pt x="1" y="924"/>
                  </a:lnTo>
                  <a:lnTo>
                    <a:pt x="925" y="924"/>
                  </a:lnTo>
                  <a:lnTo>
                    <a:pt x="9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58"/>
            <p:cNvSpPr/>
            <p:nvPr/>
          </p:nvSpPr>
          <p:spPr>
            <a:xfrm>
              <a:off x="4796838" y="2333150"/>
              <a:ext cx="207650" cy="69350"/>
            </a:xfrm>
            <a:custGeom>
              <a:avLst/>
              <a:gdLst/>
              <a:ahLst/>
              <a:cxnLst/>
              <a:rect l="l" t="t" r="r" b="b"/>
              <a:pathLst>
                <a:path w="8306" h="2774" extrusionOk="0">
                  <a:moveTo>
                    <a:pt x="1" y="0"/>
                  </a:moveTo>
                  <a:lnTo>
                    <a:pt x="1" y="2774"/>
                  </a:lnTo>
                  <a:lnTo>
                    <a:pt x="8305" y="2774"/>
                  </a:lnTo>
                  <a:lnTo>
                    <a:pt x="830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58"/>
            <p:cNvSpPr/>
            <p:nvPr/>
          </p:nvSpPr>
          <p:spPr>
            <a:xfrm>
              <a:off x="4981763" y="2286925"/>
              <a:ext cx="22725" cy="23100"/>
            </a:xfrm>
            <a:custGeom>
              <a:avLst/>
              <a:gdLst/>
              <a:ahLst/>
              <a:cxnLst/>
              <a:rect l="l" t="t" r="r" b="b"/>
              <a:pathLst>
                <a:path w="909" h="924" extrusionOk="0">
                  <a:moveTo>
                    <a:pt x="1" y="0"/>
                  </a:moveTo>
                  <a:lnTo>
                    <a:pt x="1" y="924"/>
                  </a:lnTo>
                  <a:lnTo>
                    <a:pt x="908" y="924"/>
                  </a:lnTo>
                  <a:lnTo>
                    <a:pt x="90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58"/>
            <p:cNvSpPr/>
            <p:nvPr/>
          </p:nvSpPr>
          <p:spPr>
            <a:xfrm>
              <a:off x="4981763" y="2425600"/>
              <a:ext cx="22725" cy="23125"/>
            </a:xfrm>
            <a:custGeom>
              <a:avLst/>
              <a:gdLst/>
              <a:ahLst/>
              <a:cxnLst/>
              <a:rect l="l" t="t" r="r" b="b"/>
              <a:pathLst>
                <a:path w="909" h="925" extrusionOk="0">
                  <a:moveTo>
                    <a:pt x="1" y="1"/>
                  </a:moveTo>
                  <a:lnTo>
                    <a:pt x="1" y="925"/>
                  </a:lnTo>
                  <a:lnTo>
                    <a:pt x="908" y="925"/>
                  </a:lnTo>
                  <a:lnTo>
                    <a:pt x="90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58"/>
            <p:cNvSpPr/>
            <p:nvPr/>
          </p:nvSpPr>
          <p:spPr>
            <a:xfrm>
              <a:off x="4699563" y="2170900"/>
              <a:ext cx="398250" cy="393850"/>
            </a:xfrm>
            <a:custGeom>
              <a:avLst/>
              <a:gdLst/>
              <a:ahLst/>
              <a:cxnLst/>
              <a:rect l="l" t="t" r="r" b="b"/>
              <a:pathLst>
                <a:path w="15930" h="15754" extrusionOk="0">
                  <a:moveTo>
                    <a:pt x="12196" y="3716"/>
                  </a:moveTo>
                  <a:cubicBezTo>
                    <a:pt x="12701" y="3716"/>
                    <a:pt x="13120" y="4134"/>
                    <a:pt x="13120" y="4641"/>
                  </a:cubicBezTo>
                  <a:lnTo>
                    <a:pt x="13120" y="11113"/>
                  </a:lnTo>
                  <a:cubicBezTo>
                    <a:pt x="13120" y="11620"/>
                    <a:pt x="12701" y="12020"/>
                    <a:pt x="12196" y="12020"/>
                  </a:cubicBezTo>
                  <a:lnTo>
                    <a:pt x="3892" y="12020"/>
                  </a:lnTo>
                  <a:cubicBezTo>
                    <a:pt x="3385" y="12020"/>
                    <a:pt x="2966" y="11620"/>
                    <a:pt x="2966" y="11113"/>
                  </a:cubicBezTo>
                  <a:lnTo>
                    <a:pt x="2966" y="4641"/>
                  </a:lnTo>
                  <a:cubicBezTo>
                    <a:pt x="2966" y="4134"/>
                    <a:pt x="3385" y="3716"/>
                    <a:pt x="3892" y="3716"/>
                  </a:cubicBezTo>
                  <a:close/>
                  <a:moveTo>
                    <a:pt x="8044" y="0"/>
                  </a:moveTo>
                  <a:cubicBezTo>
                    <a:pt x="3682" y="0"/>
                    <a:pt x="158" y="3524"/>
                    <a:pt x="158" y="7868"/>
                  </a:cubicBezTo>
                  <a:cubicBezTo>
                    <a:pt x="158" y="9927"/>
                    <a:pt x="977" y="11899"/>
                    <a:pt x="2391" y="13364"/>
                  </a:cubicBezTo>
                  <a:lnTo>
                    <a:pt x="349" y="14916"/>
                  </a:lnTo>
                  <a:cubicBezTo>
                    <a:pt x="0" y="15195"/>
                    <a:pt x="193" y="15754"/>
                    <a:pt x="629" y="15754"/>
                  </a:cubicBezTo>
                  <a:lnTo>
                    <a:pt x="8079" y="15754"/>
                  </a:lnTo>
                  <a:cubicBezTo>
                    <a:pt x="12405" y="15737"/>
                    <a:pt x="15930" y="12229"/>
                    <a:pt x="15930" y="7868"/>
                  </a:cubicBezTo>
                  <a:cubicBezTo>
                    <a:pt x="15930" y="3524"/>
                    <a:pt x="12405" y="0"/>
                    <a:pt x="80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58"/>
            <p:cNvSpPr/>
            <p:nvPr/>
          </p:nvSpPr>
          <p:spPr>
            <a:xfrm>
              <a:off x="4935538" y="2425600"/>
              <a:ext cx="23125" cy="23125"/>
            </a:xfrm>
            <a:custGeom>
              <a:avLst/>
              <a:gdLst/>
              <a:ahLst/>
              <a:cxnLst/>
              <a:rect l="l" t="t" r="r" b="b"/>
              <a:pathLst>
                <a:path w="925" h="925" extrusionOk="0">
                  <a:moveTo>
                    <a:pt x="1" y="1"/>
                  </a:moveTo>
                  <a:lnTo>
                    <a:pt x="1" y="925"/>
                  </a:lnTo>
                  <a:lnTo>
                    <a:pt x="925" y="925"/>
                  </a:lnTo>
                  <a:lnTo>
                    <a:pt x="92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58"/>
            <p:cNvSpPr/>
            <p:nvPr/>
          </p:nvSpPr>
          <p:spPr>
            <a:xfrm>
              <a:off x="4889313" y="2425600"/>
              <a:ext cx="23125" cy="23125"/>
            </a:xfrm>
            <a:custGeom>
              <a:avLst/>
              <a:gdLst/>
              <a:ahLst/>
              <a:cxnLst/>
              <a:rect l="l" t="t" r="r" b="b"/>
              <a:pathLst>
                <a:path w="925" h="925" extrusionOk="0">
                  <a:moveTo>
                    <a:pt x="0" y="1"/>
                  </a:moveTo>
                  <a:lnTo>
                    <a:pt x="0" y="925"/>
                  </a:lnTo>
                  <a:lnTo>
                    <a:pt x="924" y="925"/>
                  </a:lnTo>
                  <a:lnTo>
                    <a:pt x="9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58"/>
            <p:cNvSpPr/>
            <p:nvPr/>
          </p:nvSpPr>
          <p:spPr>
            <a:xfrm>
              <a:off x="4796838" y="2425600"/>
              <a:ext cx="23125" cy="23125"/>
            </a:xfrm>
            <a:custGeom>
              <a:avLst/>
              <a:gdLst/>
              <a:ahLst/>
              <a:cxnLst/>
              <a:rect l="l" t="t" r="r" b="b"/>
              <a:pathLst>
                <a:path w="925" h="925" extrusionOk="0">
                  <a:moveTo>
                    <a:pt x="1" y="1"/>
                  </a:moveTo>
                  <a:lnTo>
                    <a:pt x="1" y="925"/>
                  </a:lnTo>
                  <a:lnTo>
                    <a:pt x="925" y="925"/>
                  </a:lnTo>
                  <a:lnTo>
                    <a:pt x="92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58"/>
            <p:cNvSpPr/>
            <p:nvPr/>
          </p:nvSpPr>
          <p:spPr>
            <a:xfrm>
              <a:off x="4843063" y="2425600"/>
              <a:ext cx="23125" cy="23125"/>
            </a:xfrm>
            <a:custGeom>
              <a:avLst/>
              <a:gdLst/>
              <a:ahLst/>
              <a:cxnLst/>
              <a:rect l="l" t="t" r="r" b="b"/>
              <a:pathLst>
                <a:path w="925" h="925" extrusionOk="0">
                  <a:moveTo>
                    <a:pt x="1" y="1"/>
                  </a:moveTo>
                  <a:lnTo>
                    <a:pt x="1" y="925"/>
                  </a:lnTo>
                  <a:lnTo>
                    <a:pt x="925" y="925"/>
                  </a:lnTo>
                  <a:lnTo>
                    <a:pt x="92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67" name="Google Shape;1867;p58"/>
          <p:cNvGrpSpPr/>
          <p:nvPr/>
        </p:nvGrpSpPr>
        <p:grpSpPr>
          <a:xfrm>
            <a:off x="5312223" y="2019449"/>
            <a:ext cx="290298" cy="353756"/>
            <a:chOff x="5396113" y="2170900"/>
            <a:chExt cx="323200" cy="393850"/>
          </a:xfrm>
        </p:grpSpPr>
        <p:sp>
          <p:nvSpPr>
            <p:cNvPr id="1868" name="Google Shape;1868;p58"/>
            <p:cNvSpPr/>
            <p:nvPr/>
          </p:nvSpPr>
          <p:spPr>
            <a:xfrm>
              <a:off x="5419213" y="2240675"/>
              <a:ext cx="46275" cy="46275"/>
            </a:xfrm>
            <a:custGeom>
              <a:avLst/>
              <a:gdLst/>
              <a:ahLst/>
              <a:cxnLst/>
              <a:rect l="l" t="t" r="r" b="b"/>
              <a:pathLst>
                <a:path w="1851" h="1851" extrusionOk="0">
                  <a:moveTo>
                    <a:pt x="1" y="1"/>
                  </a:moveTo>
                  <a:lnTo>
                    <a:pt x="1" y="1850"/>
                  </a:lnTo>
                  <a:lnTo>
                    <a:pt x="1850" y="1850"/>
                  </a:lnTo>
                  <a:lnTo>
                    <a:pt x="185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58"/>
            <p:cNvSpPr/>
            <p:nvPr/>
          </p:nvSpPr>
          <p:spPr>
            <a:xfrm>
              <a:off x="5419213" y="2310000"/>
              <a:ext cx="46275" cy="46275"/>
            </a:xfrm>
            <a:custGeom>
              <a:avLst/>
              <a:gdLst/>
              <a:ahLst/>
              <a:cxnLst/>
              <a:rect l="l" t="t" r="r" b="b"/>
              <a:pathLst>
                <a:path w="1851" h="1851" extrusionOk="0">
                  <a:moveTo>
                    <a:pt x="1" y="1"/>
                  </a:moveTo>
                  <a:lnTo>
                    <a:pt x="1" y="1850"/>
                  </a:lnTo>
                  <a:lnTo>
                    <a:pt x="1850" y="1850"/>
                  </a:lnTo>
                  <a:lnTo>
                    <a:pt x="185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58"/>
            <p:cNvSpPr/>
            <p:nvPr/>
          </p:nvSpPr>
          <p:spPr>
            <a:xfrm>
              <a:off x="5419213" y="2170900"/>
              <a:ext cx="46275" cy="46675"/>
            </a:xfrm>
            <a:custGeom>
              <a:avLst/>
              <a:gdLst/>
              <a:ahLst/>
              <a:cxnLst/>
              <a:rect l="l" t="t" r="r" b="b"/>
              <a:pathLst>
                <a:path w="1851" h="1867" extrusionOk="0">
                  <a:moveTo>
                    <a:pt x="454" y="0"/>
                  </a:moveTo>
                  <a:cubicBezTo>
                    <a:pt x="210" y="0"/>
                    <a:pt x="1" y="192"/>
                    <a:pt x="1" y="454"/>
                  </a:cubicBezTo>
                  <a:lnTo>
                    <a:pt x="1" y="1866"/>
                  </a:lnTo>
                  <a:lnTo>
                    <a:pt x="1850" y="1866"/>
                  </a:lnTo>
                  <a:lnTo>
                    <a:pt x="185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58"/>
            <p:cNvSpPr/>
            <p:nvPr/>
          </p:nvSpPr>
          <p:spPr>
            <a:xfrm>
              <a:off x="5419213" y="2379375"/>
              <a:ext cx="46275" cy="46250"/>
            </a:xfrm>
            <a:custGeom>
              <a:avLst/>
              <a:gdLst/>
              <a:ahLst/>
              <a:cxnLst/>
              <a:rect l="l" t="t" r="r" b="b"/>
              <a:pathLst>
                <a:path w="1851" h="1850" extrusionOk="0">
                  <a:moveTo>
                    <a:pt x="1" y="1"/>
                  </a:moveTo>
                  <a:lnTo>
                    <a:pt x="1" y="1850"/>
                  </a:lnTo>
                  <a:lnTo>
                    <a:pt x="1850" y="1850"/>
                  </a:lnTo>
                  <a:lnTo>
                    <a:pt x="185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58"/>
            <p:cNvSpPr/>
            <p:nvPr/>
          </p:nvSpPr>
          <p:spPr>
            <a:xfrm>
              <a:off x="5419213" y="2517625"/>
              <a:ext cx="46275" cy="47125"/>
            </a:xfrm>
            <a:custGeom>
              <a:avLst/>
              <a:gdLst/>
              <a:ahLst/>
              <a:cxnLst/>
              <a:rect l="l" t="t" r="r" b="b"/>
              <a:pathLst>
                <a:path w="1851" h="1885" extrusionOk="0">
                  <a:moveTo>
                    <a:pt x="1" y="0"/>
                  </a:moveTo>
                  <a:lnTo>
                    <a:pt x="1" y="1414"/>
                  </a:lnTo>
                  <a:cubicBezTo>
                    <a:pt x="1" y="1675"/>
                    <a:pt x="210" y="1885"/>
                    <a:pt x="454" y="1885"/>
                  </a:cubicBezTo>
                  <a:lnTo>
                    <a:pt x="1850" y="1885"/>
                  </a:lnTo>
                  <a:lnTo>
                    <a:pt x="185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58"/>
            <p:cNvSpPr/>
            <p:nvPr/>
          </p:nvSpPr>
          <p:spPr>
            <a:xfrm>
              <a:off x="5419213" y="2448700"/>
              <a:ext cx="46275" cy="45850"/>
            </a:xfrm>
            <a:custGeom>
              <a:avLst/>
              <a:gdLst/>
              <a:ahLst/>
              <a:cxnLst/>
              <a:rect l="l" t="t" r="r" b="b"/>
              <a:pathLst>
                <a:path w="1851" h="1834" extrusionOk="0">
                  <a:moveTo>
                    <a:pt x="1" y="1"/>
                  </a:moveTo>
                  <a:lnTo>
                    <a:pt x="1" y="1833"/>
                  </a:lnTo>
                  <a:lnTo>
                    <a:pt x="1850" y="1833"/>
                  </a:lnTo>
                  <a:lnTo>
                    <a:pt x="185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58"/>
            <p:cNvSpPr/>
            <p:nvPr/>
          </p:nvSpPr>
          <p:spPr>
            <a:xfrm>
              <a:off x="5396113" y="2425600"/>
              <a:ext cx="23125" cy="23125"/>
            </a:xfrm>
            <a:custGeom>
              <a:avLst/>
              <a:gdLst/>
              <a:ahLst/>
              <a:cxnLst/>
              <a:rect l="l" t="t" r="r" b="b"/>
              <a:pathLst>
                <a:path w="925" h="925" extrusionOk="0">
                  <a:moveTo>
                    <a:pt x="471" y="1"/>
                  </a:moveTo>
                  <a:cubicBezTo>
                    <a:pt x="210" y="1"/>
                    <a:pt x="1" y="192"/>
                    <a:pt x="1" y="455"/>
                  </a:cubicBezTo>
                  <a:cubicBezTo>
                    <a:pt x="1" y="716"/>
                    <a:pt x="210" y="925"/>
                    <a:pt x="471" y="925"/>
                  </a:cubicBezTo>
                  <a:lnTo>
                    <a:pt x="925" y="925"/>
                  </a:lnTo>
                  <a:lnTo>
                    <a:pt x="92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58"/>
            <p:cNvSpPr/>
            <p:nvPr/>
          </p:nvSpPr>
          <p:spPr>
            <a:xfrm>
              <a:off x="5396113" y="2356250"/>
              <a:ext cx="23125" cy="23150"/>
            </a:xfrm>
            <a:custGeom>
              <a:avLst/>
              <a:gdLst/>
              <a:ahLst/>
              <a:cxnLst/>
              <a:rect l="l" t="t" r="r" b="b"/>
              <a:pathLst>
                <a:path w="925" h="926" extrusionOk="0">
                  <a:moveTo>
                    <a:pt x="471" y="0"/>
                  </a:moveTo>
                  <a:cubicBezTo>
                    <a:pt x="210" y="0"/>
                    <a:pt x="1" y="210"/>
                    <a:pt x="1" y="454"/>
                  </a:cubicBezTo>
                  <a:cubicBezTo>
                    <a:pt x="1" y="716"/>
                    <a:pt x="210" y="926"/>
                    <a:pt x="471" y="926"/>
                  </a:cubicBezTo>
                  <a:lnTo>
                    <a:pt x="925" y="926"/>
                  </a:lnTo>
                  <a:lnTo>
                    <a:pt x="9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58"/>
            <p:cNvSpPr/>
            <p:nvPr/>
          </p:nvSpPr>
          <p:spPr>
            <a:xfrm>
              <a:off x="5396113" y="2494525"/>
              <a:ext cx="23125" cy="23125"/>
            </a:xfrm>
            <a:custGeom>
              <a:avLst/>
              <a:gdLst/>
              <a:ahLst/>
              <a:cxnLst/>
              <a:rect l="l" t="t" r="r" b="b"/>
              <a:pathLst>
                <a:path w="925" h="925" extrusionOk="0">
                  <a:moveTo>
                    <a:pt x="471" y="0"/>
                  </a:moveTo>
                  <a:cubicBezTo>
                    <a:pt x="210" y="0"/>
                    <a:pt x="1" y="210"/>
                    <a:pt x="1" y="471"/>
                  </a:cubicBezTo>
                  <a:cubicBezTo>
                    <a:pt x="1" y="715"/>
                    <a:pt x="210" y="924"/>
                    <a:pt x="471" y="924"/>
                  </a:cubicBezTo>
                  <a:lnTo>
                    <a:pt x="925" y="924"/>
                  </a:lnTo>
                  <a:lnTo>
                    <a:pt x="9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58"/>
            <p:cNvSpPr/>
            <p:nvPr/>
          </p:nvSpPr>
          <p:spPr>
            <a:xfrm>
              <a:off x="5396113" y="2217550"/>
              <a:ext cx="23125" cy="23150"/>
            </a:xfrm>
            <a:custGeom>
              <a:avLst/>
              <a:gdLst/>
              <a:ahLst/>
              <a:cxnLst/>
              <a:rect l="l" t="t" r="r" b="b"/>
              <a:pathLst>
                <a:path w="925" h="926" extrusionOk="0">
                  <a:moveTo>
                    <a:pt x="471" y="0"/>
                  </a:moveTo>
                  <a:cubicBezTo>
                    <a:pt x="210" y="0"/>
                    <a:pt x="1" y="210"/>
                    <a:pt x="1" y="472"/>
                  </a:cubicBezTo>
                  <a:cubicBezTo>
                    <a:pt x="1" y="716"/>
                    <a:pt x="210" y="926"/>
                    <a:pt x="471" y="926"/>
                  </a:cubicBezTo>
                  <a:lnTo>
                    <a:pt x="925" y="926"/>
                  </a:lnTo>
                  <a:lnTo>
                    <a:pt x="9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58"/>
            <p:cNvSpPr/>
            <p:nvPr/>
          </p:nvSpPr>
          <p:spPr>
            <a:xfrm>
              <a:off x="5396113" y="2286925"/>
              <a:ext cx="23125" cy="23100"/>
            </a:xfrm>
            <a:custGeom>
              <a:avLst/>
              <a:gdLst/>
              <a:ahLst/>
              <a:cxnLst/>
              <a:rect l="l" t="t" r="r" b="b"/>
              <a:pathLst>
                <a:path w="925" h="924" extrusionOk="0">
                  <a:moveTo>
                    <a:pt x="471" y="0"/>
                  </a:moveTo>
                  <a:cubicBezTo>
                    <a:pt x="210" y="0"/>
                    <a:pt x="1" y="209"/>
                    <a:pt x="1" y="454"/>
                  </a:cubicBezTo>
                  <a:cubicBezTo>
                    <a:pt x="1" y="715"/>
                    <a:pt x="210" y="924"/>
                    <a:pt x="471" y="924"/>
                  </a:cubicBezTo>
                  <a:lnTo>
                    <a:pt x="925" y="924"/>
                  </a:lnTo>
                  <a:lnTo>
                    <a:pt x="9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58"/>
            <p:cNvSpPr/>
            <p:nvPr/>
          </p:nvSpPr>
          <p:spPr>
            <a:xfrm>
              <a:off x="5569263" y="2367175"/>
              <a:ext cx="69375" cy="34900"/>
            </a:xfrm>
            <a:custGeom>
              <a:avLst/>
              <a:gdLst/>
              <a:ahLst/>
              <a:cxnLst/>
              <a:rect l="l" t="t" r="r" b="b"/>
              <a:pathLst>
                <a:path w="2775" h="1396" extrusionOk="0">
                  <a:moveTo>
                    <a:pt x="1379" y="0"/>
                  </a:moveTo>
                  <a:cubicBezTo>
                    <a:pt x="628" y="0"/>
                    <a:pt x="0" y="628"/>
                    <a:pt x="0" y="1396"/>
                  </a:cubicBezTo>
                  <a:lnTo>
                    <a:pt x="2775" y="1396"/>
                  </a:lnTo>
                  <a:cubicBezTo>
                    <a:pt x="2775" y="628"/>
                    <a:pt x="2147" y="0"/>
                    <a:pt x="13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58"/>
            <p:cNvSpPr/>
            <p:nvPr/>
          </p:nvSpPr>
          <p:spPr>
            <a:xfrm>
              <a:off x="5586713" y="2286925"/>
              <a:ext cx="34500" cy="34450"/>
            </a:xfrm>
            <a:custGeom>
              <a:avLst/>
              <a:gdLst/>
              <a:ahLst/>
              <a:cxnLst/>
              <a:rect l="l" t="t" r="r" b="b"/>
              <a:pathLst>
                <a:path w="1380" h="1378" extrusionOk="0">
                  <a:moveTo>
                    <a:pt x="681" y="0"/>
                  </a:moveTo>
                  <a:cubicBezTo>
                    <a:pt x="297" y="0"/>
                    <a:pt x="0" y="314"/>
                    <a:pt x="0" y="698"/>
                  </a:cubicBezTo>
                  <a:cubicBezTo>
                    <a:pt x="0" y="1064"/>
                    <a:pt x="297" y="1378"/>
                    <a:pt x="681" y="1378"/>
                  </a:cubicBezTo>
                  <a:cubicBezTo>
                    <a:pt x="1065" y="1378"/>
                    <a:pt x="1379" y="1064"/>
                    <a:pt x="1379" y="698"/>
                  </a:cubicBezTo>
                  <a:cubicBezTo>
                    <a:pt x="1379" y="314"/>
                    <a:pt x="1065" y="0"/>
                    <a:pt x="6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58"/>
            <p:cNvSpPr/>
            <p:nvPr/>
          </p:nvSpPr>
          <p:spPr>
            <a:xfrm>
              <a:off x="5488588" y="2170900"/>
              <a:ext cx="230725" cy="393850"/>
            </a:xfrm>
            <a:custGeom>
              <a:avLst/>
              <a:gdLst/>
              <a:ahLst/>
              <a:cxnLst/>
              <a:rect l="l" t="t" r="r" b="b"/>
              <a:pathLst>
                <a:path w="9229" h="15754" extrusionOk="0">
                  <a:moveTo>
                    <a:pt x="4606" y="3716"/>
                  </a:moveTo>
                  <a:cubicBezTo>
                    <a:pt x="5495" y="3716"/>
                    <a:pt x="6228" y="4448"/>
                    <a:pt x="6228" y="5339"/>
                  </a:cubicBezTo>
                  <a:cubicBezTo>
                    <a:pt x="6228" y="6176"/>
                    <a:pt x="5583" y="6874"/>
                    <a:pt x="4762" y="6944"/>
                  </a:cubicBezTo>
                  <a:cubicBezTo>
                    <a:pt x="5967" y="7014"/>
                    <a:pt x="6926" y="8026"/>
                    <a:pt x="6926" y="9247"/>
                  </a:cubicBezTo>
                  <a:lnTo>
                    <a:pt x="6926" y="9700"/>
                  </a:lnTo>
                  <a:cubicBezTo>
                    <a:pt x="6926" y="9961"/>
                    <a:pt x="6716" y="10171"/>
                    <a:pt x="6455" y="10171"/>
                  </a:cubicBezTo>
                  <a:lnTo>
                    <a:pt x="2774" y="10171"/>
                  </a:lnTo>
                  <a:cubicBezTo>
                    <a:pt x="2513" y="10171"/>
                    <a:pt x="2303" y="9961"/>
                    <a:pt x="2303" y="9700"/>
                  </a:cubicBezTo>
                  <a:lnTo>
                    <a:pt x="2303" y="9247"/>
                  </a:lnTo>
                  <a:cubicBezTo>
                    <a:pt x="2303" y="8026"/>
                    <a:pt x="3262" y="7014"/>
                    <a:pt x="4467" y="6944"/>
                  </a:cubicBezTo>
                  <a:cubicBezTo>
                    <a:pt x="3646" y="6874"/>
                    <a:pt x="3001" y="6176"/>
                    <a:pt x="3001" y="5339"/>
                  </a:cubicBezTo>
                  <a:cubicBezTo>
                    <a:pt x="3001" y="4448"/>
                    <a:pt x="3716" y="3716"/>
                    <a:pt x="4606" y="3716"/>
                  </a:cubicBezTo>
                  <a:close/>
                  <a:moveTo>
                    <a:pt x="6455" y="11113"/>
                  </a:moveTo>
                  <a:cubicBezTo>
                    <a:pt x="6716" y="11113"/>
                    <a:pt x="6926" y="11306"/>
                    <a:pt x="6926" y="11566"/>
                  </a:cubicBezTo>
                  <a:cubicBezTo>
                    <a:pt x="6926" y="11829"/>
                    <a:pt x="6716" y="12020"/>
                    <a:pt x="6455" y="12020"/>
                  </a:cubicBezTo>
                  <a:lnTo>
                    <a:pt x="2774" y="12020"/>
                  </a:lnTo>
                  <a:cubicBezTo>
                    <a:pt x="2513" y="12020"/>
                    <a:pt x="2303" y="11829"/>
                    <a:pt x="2303" y="11566"/>
                  </a:cubicBezTo>
                  <a:cubicBezTo>
                    <a:pt x="2303" y="11306"/>
                    <a:pt x="2513" y="11113"/>
                    <a:pt x="2774" y="11113"/>
                  </a:cubicBezTo>
                  <a:close/>
                  <a:moveTo>
                    <a:pt x="0" y="0"/>
                  </a:moveTo>
                  <a:lnTo>
                    <a:pt x="0" y="15754"/>
                  </a:lnTo>
                  <a:lnTo>
                    <a:pt x="8758" y="15754"/>
                  </a:lnTo>
                  <a:cubicBezTo>
                    <a:pt x="9019" y="15754"/>
                    <a:pt x="9229" y="15544"/>
                    <a:pt x="9229" y="15283"/>
                  </a:cubicBezTo>
                  <a:lnTo>
                    <a:pt x="9229" y="454"/>
                  </a:lnTo>
                  <a:cubicBezTo>
                    <a:pt x="9229" y="192"/>
                    <a:pt x="9019" y="0"/>
                    <a:pt x="87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82" name="Google Shape;1882;p58"/>
          <p:cNvGrpSpPr/>
          <p:nvPr/>
        </p:nvGrpSpPr>
        <p:grpSpPr>
          <a:xfrm>
            <a:off x="5870454" y="2040983"/>
            <a:ext cx="354183" cy="310687"/>
            <a:chOff x="6017613" y="2194875"/>
            <a:chExt cx="394325" cy="345900"/>
          </a:xfrm>
        </p:grpSpPr>
        <p:sp>
          <p:nvSpPr>
            <p:cNvPr id="1883" name="Google Shape;1883;p58"/>
            <p:cNvSpPr/>
            <p:nvPr/>
          </p:nvSpPr>
          <p:spPr>
            <a:xfrm>
              <a:off x="6134513" y="2494525"/>
              <a:ext cx="161400" cy="46250"/>
            </a:xfrm>
            <a:custGeom>
              <a:avLst/>
              <a:gdLst/>
              <a:ahLst/>
              <a:cxnLst/>
              <a:rect l="l" t="t" r="r" b="b"/>
              <a:pathLst>
                <a:path w="6456" h="1850" extrusionOk="0">
                  <a:moveTo>
                    <a:pt x="1850" y="0"/>
                  </a:moveTo>
                  <a:lnTo>
                    <a:pt x="1850" y="924"/>
                  </a:lnTo>
                  <a:lnTo>
                    <a:pt x="454" y="924"/>
                  </a:lnTo>
                  <a:cubicBezTo>
                    <a:pt x="210" y="924"/>
                    <a:pt x="1" y="1134"/>
                    <a:pt x="1" y="1378"/>
                  </a:cubicBezTo>
                  <a:cubicBezTo>
                    <a:pt x="1" y="1640"/>
                    <a:pt x="210" y="1850"/>
                    <a:pt x="454" y="1850"/>
                  </a:cubicBezTo>
                  <a:lnTo>
                    <a:pt x="5985" y="1850"/>
                  </a:lnTo>
                  <a:cubicBezTo>
                    <a:pt x="6246" y="1850"/>
                    <a:pt x="6456" y="1640"/>
                    <a:pt x="6456" y="1378"/>
                  </a:cubicBezTo>
                  <a:cubicBezTo>
                    <a:pt x="6456" y="1134"/>
                    <a:pt x="6246" y="924"/>
                    <a:pt x="5985" y="924"/>
                  </a:cubicBezTo>
                  <a:lnTo>
                    <a:pt x="4606" y="924"/>
                  </a:lnTo>
                  <a:lnTo>
                    <a:pt x="460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58"/>
            <p:cNvSpPr/>
            <p:nvPr/>
          </p:nvSpPr>
          <p:spPr>
            <a:xfrm>
              <a:off x="6017613" y="2252450"/>
              <a:ext cx="161425" cy="126950"/>
            </a:xfrm>
            <a:custGeom>
              <a:avLst/>
              <a:gdLst/>
              <a:ahLst/>
              <a:cxnLst/>
              <a:rect l="l" t="t" r="r" b="b"/>
              <a:pathLst>
                <a:path w="6457" h="5078" extrusionOk="0">
                  <a:moveTo>
                    <a:pt x="1850" y="0"/>
                  </a:moveTo>
                  <a:cubicBezTo>
                    <a:pt x="838" y="0"/>
                    <a:pt x="1" y="838"/>
                    <a:pt x="1" y="1849"/>
                  </a:cubicBezTo>
                  <a:cubicBezTo>
                    <a:pt x="1" y="2861"/>
                    <a:pt x="838" y="3699"/>
                    <a:pt x="1850" y="3699"/>
                  </a:cubicBezTo>
                  <a:lnTo>
                    <a:pt x="3246" y="3699"/>
                  </a:lnTo>
                  <a:lnTo>
                    <a:pt x="4607" y="5078"/>
                  </a:lnTo>
                  <a:lnTo>
                    <a:pt x="4607" y="3699"/>
                  </a:lnTo>
                  <a:cubicBezTo>
                    <a:pt x="5637" y="3699"/>
                    <a:pt x="6456" y="2861"/>
                    <a:pt x="6456" y="1849"/>
                  </a:cubicBezTo>
                  <a:cubicBezTo>
                    <a:pt x="6456" y="838"/>
                    <a:pt x="5637" y="0"/>
                    <a:pt x="46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58"/>
            <p:cNvSpPr/>
            <p:nvPr/>
          </p:nvSpPr>
          <p:spPr>
            <a:xfrm>
              <a:off x="6053838" y="2194875"/>
              <a:ext cx="322775" cy="276550"/>
            </a:xfrm>
            <a:custGeom>
              <a:avLst/>
              <a:gdLst/>
              <a:ahLst/>
              <a:cxnLst/>
              <a:rect l="l" t="t" r="r" b="b"/>
              <a:pathLst>
                <a:path w="12911" h="11062" extrusionOk="0">
                  <a:moveTo>
                    <a:pt x="471" y="0"/>
                  </a:moveTo>
                  <a:cubicBezTo>
                    <a:pt x="210" y="0"/>
                    <a:pt x="1" y="210"/>
                    <a:pt x="1" y="454"/>
                  </a:cubicBezTo>
                  <a:lnTo>
                    <a:pt x="1" y="1414"/>
                  </a:lnTo>
                  <a:cubicBezTo>
                    <a:pt x="140" y="1396"/>
                    <a:pt x="262" y="1396"/>
                    <a:pt x="401" y="1396"/>
                  </a:cubicBezTo>
                  <a:lnTo>
                    <a:pt x="3158" y="1396"/>
                  </a:lnTo>
                  <a:cubicBezTo>
                    <a:pt x="4693" y="1396"/>
                    <a:pt x="5932" y="2635"/>
                    <a:pt x="5932" y="4152"/>
                  </a:cubicBezTo>
                  <a:cubicBezTo>
                    <a:pt x="5932" y="5357"/>
                    <a:pt x="5165" y="6386"/>
                    <a:pt x="4083" y="6753"/>
                  </a:cubicBezTo>
                  <a:lnTo>
                    <a:pt x="4083" y="7746"/>
                  </a:lnTo>
                  <a:cubicBezTo>
                    <a:pt x="4083" y="8207"/>
                    <a:pt x="3707" y="8516"/>
                    <a:pt x="3313" y="8516"/>
                  </a:cubicBezTo>
                  <a:cubicBezTo>
                    <a:pt x="3124" y="8516"/>
                    <a:pt x="2932" y="8446"/>
                    <a:pt x="2774" y="8288"/>
                  </a:cubicBezTo>
                  <a:lnTo>
                    <a:pt x="1413" y="6909"/>
                  </a:lnTo>
                  <a:lnTo>
                    <a:pt x="401" y="6909"/>
                  </a:lnTo>
                  <a:cubicBezTo>
                    <a:pt x="262" y="6909"/>
                    <a:pt x="140" y="6909"/>
                    <a:pt x="1" y="6892"/>
                  </a:cubicBezTo>
                  <a:lnTo>
                    <a:pt x="1" y="10607"/>
                  </a:lnTo>
                  <a:cubicBezTo>
                    <a:pt x="1" y="10852"/>
                    <a:pt x="210" y="11061"/>
                    <a:pt x="471" y="11061"/>
                  </a:cubicBezTo>
                  <a:lnTo>
                    <a:pt x="12439" y="11061"/>
                  </a:lnTo>
                  <a:cubicBezTo>
                    <a:pt x="12702" y="11061"/>
                    <a:pt x="12911" y="10852"/>
                    <a:pt x="12911" y="10607"/>
                  </a:cubicBezTo>
                  <a:lnTo>
                    <a:pt x="12911" y="8723"/>
                  </a:lnTo>
                  <a:cubicBezTo>
                    <a:pt x="12771" y="8741"/>
                    <a:pt x="12614" y="8758"/>
                    <a:pt x="12474" y="8758"/>
                  </a:cubicBezTo>
                  <a:lnTo>
                    <a:pt x="11462" y="8758"/>
                  </a:lnTo>
                  <a:lnTo>
                    <a:pt x="10101" y="10119"/>
                  </a:lnTo>
                  <a:cubicBezTo>
                    <a:pt x="9941" y="10279"/>
                    <a:pt x="9746" y="10351"/>
                    <a:pt x="9555" y="10351"/>
                  </a:cubicBezTo>
                  <a:cubicBezTo>
                    <a:pt x="9164" y="10351"/>
                    <a:pt x="8794" y="10048"/>
                    <a:pt x="8794" y="9579"/>
                  </a:cubicBezTo>
                  <a:lnTo>
                    <a:pt x="8794" y="8602"/>
                  </a:lnTo>
                  <a:cubicBezTo>
                    <a:pt x="7712" y="8218"/>
                    <a:pt x="6944" y="7188"/>
                    <a:pt x="6944" y="5985"/>
                  </a:cubicBezTo>
                  <a:cubicBezTo>
                    <a:pt x="6944" y="4466"/>
                    <a:pt x="8182" y="3228"/>
                    <a:pt x="9718" y="3228"/>
                  </a:cubicBezTo>
                  <a:lnTo>
                    <a:pt x="12474" y="3228"/>
                  </a:lnTo>
                  <a:cubicBezTo>
                    <a:pt x="12614" y="3228"/>
                    <a:pt x="12771" y="3245"/>
                    <a:pt x="12911" y="3263"/>
                  </a:cubicBezTo>
                  <a:lnTo>
                    <a:pt x="12911" y="454"/>
                  </a:lnTo>
                  <a:cubicBezTo>
                    <a:pt x="12911" y="210"/>
                    <a:pt x="12702" y="0"/>
                    <a:pt x="124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58"/>
            <p:cNvSpPr/>
            <p:nvPr/>
          </p:nvSpPr>
          <p:spPr>
            <a:xfrm>
              <a:off x="6250538" y="2298675"/>
              <a:ext cx="161400" cy="126500"/>
            </a:xfrm>
            <a:custGeom>
              <a:avLst/>
              <a:gdLst/>
              <a:ahLst/>
              <a:cxnLst/>
              <a:rect l="l" t="t" r="r" b="b"/>
              <a:pathLst>
                <a:path w="6456" h="5060" extrusionOk="0">
                  <a:moveTo>
                    <a:pt x="1850" y="0"/>
                  </a:moveTo>
                  <a:cubicBezTo>
                    <a:pt x="821" y="0"/>
                    <a:pt x="0" y="821"/>
                    <a:pt x="0" y="1833"/>
                  </a:cubicBezTo>
                  <a:cubicBezTo>
                    <a:pt x="0" y="2862"/>
                    <a:pt x="821" y="3682"/>
                    <a:pt x="1850" y="3682"/>
                  </a:cubicBezTo>
                  <a:lnTo>
                    <a:pt x="1850" y="5060"/>
                  </a:lnTo>
                  <a:lnTo>
                    <a:pt x="3210" y="3682"/>
                  </a:lnTo>
                  <a:lnTo>
                    <a:pt x="4606" y="3682"/>
                  </a:lnTo>
                  <a:cubicBezTo>
                    <a:pt x="5618" y="3682"/>
                    <a:pt x="6455" y="2862"/>
                    <a:pt x="6455" y="1833"/>
                  </a:cubicBezTo>
                  <a:cubicBezTo>
                    <a:pt x="6455" y="821"/>
                    <a:pt x="5618" y="0"/>
                    <a:pt x="46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87" name="Google Shape;1887;p58"/>
          <p:cNvGrpSpPr/>
          <p:nvPr/>
        </p:nvGrpSpPr>
        <p:grpSpPr>
          <a:xfrm>
            <a:off x="6460863" y="2019449"/>
            <a:ext cx="353756" cy="353756"/>
            <a:chOff x="6674938" y="2170900"/>
            <a:chExt cx="393850" cy="393850"/>
          </a:xfrm>
        </p:grpSpPr>
        <p:sp>
          <p:nvSpPr>
            <p:cNvPr id="1888" name="Google Shape;1888;p58"/>
            <p:cNvSpPr/>
            <p:nvPr/>
          </p:nvSpPr>
          <p:spPr>
            <a:xfrm>
              <a:off x="6795713" y="2170900"/>
              <a:ext cx="152275" cy="198450"/>
            </a:xfrm>
            <a:custGeom>
              <a:avLst/>
              <a:gdLst/>
              <a:ahLst/>
              <a:cxnLst/>
              <a:rect l="l" t="t" r="r" b="b"/>
              <a:pathLst>
                <a:path w="6091" h="7938" extrusionOk="0">
                  <a:moveTo>
                    <a:pt x="3037" y="924"/>
                  </a:moveTo>
                  <a:cubicBezTo>
                    <a:pt x="3299" y="924"/>
                    <a:pt x="3508" y="1117"/>
                    <a:pt x="3508" y="1378"/>
                  </a:cubicBezTo>
                  <a:cubicBezTo>
                    <a:pt x="3508" y="1640"/>
                    <a:pt x="3299" y="1832"/>
                    <a:pt x="3037" y="1832"/>
                  </a:cubicBezTo>
                  <a:cubicBezTo>
                    <a:pt x="2792" y="1832"/>
                    <a:pt x="2583" y="1640"/>
                    <a:pt x="2583" y="1378"/>
                  </a:cubicBezTo>
                  <a:cubicBezTo>
                    <a:pt x="2583" y="1117"/>
                    <a:pt x="2792" y="924"/>
                    <a:pt x="3037" y="924"/>
                  </a:cubicBezTo>
                  <a:close/>
                  <a:moveTo>
                    <a:pt x="3037" y="0"/>
                  </a:moveTo>
                  <a:cubicBezTo>
                    <a:pt x="1938" y="0"/>
                    <a:pt x="1275" y="1238"/>
                    <a:pt x="1903" y="2146"/>
                  </a:cubicBezTo>
                  <a:cubicBezTo>
                    <a:pt x="1205" y="2547"/>
                    <a:pt x="734" y="3297"/>
                    <a:pt x="734" y="4153"/>
                  </a:cubicBezTo>
                  <a:lnTo>
                    <a:pt x="734" y="5060"/>
                  </a:lnTo>
                  <a:cubicBezTo>
                    <a:pt x="1" y="5635"/>
                    <a:pt x="141" y="6472"/>
                    <a:pt x="124" y="6542"/>
                  </a:cubicBezTo>
                  <a:cubicBezTo>
                    <a:pt x="124" y="6804"/>
                    <a:pt x="333" y="7014"/>
                    <a:pt x="577" y="7014"/>
                  </a:cubicBezTo>
                  <a:lnTo>
                    <a:pt x="2583" y="7014"/>
                  </a:lnTo>
                  <a:lnTo>
                    <a:pt x="2583" y="7467"/>
                  </a:lnTo>
                  <a:cubicBezTo>
                    <a:pt x="2583" y="7728"/>
                    <a:pt x="2792" y="7938"/>
                    <a:pt x="3037" y="7938"/>
                  </a:cubicBezTo>
                  <a:cubicBezTo>
                    <a:pt x="3299" y="7938"/>
                    <a:pt x="3508" y="7728"/>
                    <a:pt x="3508" y="7467"/>
                  </a:cubicBezTo>
                  <a:lnTo>
                    <a:pt x="3508" y="7014"/>
                  </a:lnTo>
                  <a:lnTo>
                    <a:pt x="5514" y="7014"/>
                  </a:lnTo>
                  <a:cubicBezTo>
                    <a:pt x="5758" y="7014"/>
                    <a:pt x="5968" y="6804"/>
                    <a:pt x="5968" y="6542"/>
                  </a:cubicBezTo>
                  <a:cubicBezTo>
                    <a:pt x="5951" y="6472"/>
                    <a:pt x="6090" y="5635"/>
                    <a:pt x="5358" y="5060"/>
                  </a:cubicBezTo>
                  <a:lnTo>
                    <a:pt x="5358" y="4153"/>
                  </a:lnTo>
                  <a:cubicBezTo>
                    <a:pt x="5358" y="3297"/>
                    <a:pt x="4886" y="2547"/>
                    <a:pt x="4188" y="2146"/>
                  </a:cubicBezTo>
                  <a:cubicBezTo>
                    <a:pt x="4799" y="1238"/>
                    <a:pt x="4153" y="0"/>
                    <a:pt x="30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58"/>
            <p:cNvSpPr/>
            <p:nvPr/>
          </p:nvSpPr>
          <p:spPr>
            <a:xfrm>
              <a:off x="6674938" y="2264225"/>
              <a:ext cx="393850" cy="300525"/>
            </a:xfrm>
            <a:custGeom>
              <a:avLst/>
              <a:gdLst/>
              <a:ahLst/>
              <a:cxnLst/>
              <a:rect l="l" t="t" r="r" b="b"/>
              <a:pathLst>
                <a:path w="15754" h="12021" extrusionOk="0">
                  <a:moveTo>
                    <a:pt x="11566" y="5531"/>
                  </a:moveTo>
                  <a:cubicBezTo>
                    <a:pt x="11829" y="5531"/>
                    <a:pt x="12038" y="5723"/>
                    <a:pt x="12038" y="5984"/>
                  </a:cubicBezTo>
                  <a:cubicBezTo>
                    <a:pt x="12038" y="6247"/>
                    <a:pt x="11829" y="6456"/>
                    <a:pt x="11566" y="6456"/>
                  </a:cubicBezTo>
                  <a:lnTo>
                    <a:pt x="4187" y="6456"/>
                  </a:lnTo>
                  <a:cubicBezTo>
                    <a:pt x="3925" y="6456"/>
                    <a:pt x="3715" y="6247"/>
                    <a:pt x="3715" y="5984"/>
                  </a:cubicBezTo>
                  <a:cubicBezTo>
                    <a:pt x="3715" y="5723"/>
                    <a:pt x="3925" y="5531"/>
                    <a:pt x="4187" y="5531"/>
                  </a:cubicBezTo>
                  <a:close/>
                  <a:moveTo>
                    <a:pt x="11566" y="7363"/>
                  </a:moveTo>
                  <a:cubicBezTo>
                    <a:pt x="11829" y="7363"/>
                    <a:pt x="12038" y="7573"/>
                    <a:pt x="12038" y="7833"/>
                  </a:cubicBezTo>
                  <a:cubicBezTo>
                    <a:pt x="12038" y="8096"/>
                    <a:pt x="11829" y="8287"/>
                    <a:pt x="11566" y="8287"/>
                  </a:cubicBezTo>
                  <a:lnTo>
                    <a:pt x="4187" y="8287"/>
                  </a:lnTo>
                  <a:cubicBezTo>
                    <a:pt x="3925" y="8287"/>
                    <a:pt x="3715" y="8096"/>
                    <a:pt x="3715" y="7833"/>
                  </a:cubicBezTo>
                  <a:cubicBezTo>
                    <a:pt x="3715" y="7573"/>
                    <a:pt x="3925" y="7363"/>
                    <a:pt x="4187" y="7363"/>
                  </a:cubicBezTo>
                  <a:close/>
                  <a:moveTo>
                    <a:pt x="4676" y="1"/>
                  </a:moveTo>
                  <a:lnTo>
                    <a:pt x="4676" y="1"/>
                  </a:lnTo>
                  <a:cubicBezTo>
                    <a:pt x="2059" y="210"/>
                    <a:pt x="0" y="2390"/>
                    <a:pt x="0" y="5060"/>
                  </a:cubicBezTo>
                  <a:cubicBezTo>
                    <a:pt x="0" y="7328"/>
                    <a:pt x="1500" y="9317"/>
                    <a:pt x="3664" y="9945"/>
                  </a:cubicBezTo>
                  <a:lnTo>
                    <a:pt x="3664" y="11550"/>
                  </a:lnTo>
                  <a:cubicBezTo>
                    <a:pt x="3664" y="11833"/>
                    <a:pt x="3887" y="12021"/>
                    <a:pt x="4123" y="12021"/>
                  </a:cubicBezTo>
                  <a:cubicBezTo>
                    <a:pt x="4236" y="12021"/>
                    <a:pt x="4352" y="11977"/>
                    <a:pt x="4448" y="11881"/>
                  </a:cubicBezTo>
                  <a:lnTo>
                    <a:pt x="6193" y="10136"/>
                  </a:lnTo>
                  <a:lnTo>
                    <a:pt x="10677" y="10136"/>
                  </a:lnTo>
                  <a:cubicBezTo>
                    <a:pt x="13485" y="10136"/>
                    <a:pt x="15753" y="7868"/>
                    <a:pt x="15753" y="5060"/>
                  </a:cubicBezTo>
                  <a:cubicBezTo>
                    <a:pt x="15753" y="2390"/>
                    <a:pt x="13695" y="210"/>
                    <a:pt x="11078" y="1"/>
                  </a:cubicBezTo>
                  <a:lnTo>
                    <a:pt x="11078" y="1"/>
                  </a:lnTo>
                  <a:cubicBezTo>
                    <a:pt x="11078" y="350"/>
                    <a:pt x="11096" y="106"/>
                    <a:pt x="11113" y="943"/>
                  </a:cubicBezTo>
                  <a:cubicBezTo>
                    <a:pt x="11845" y="1780"/>
                    <a:pt x="11706" y="2704"/>
                    <a:pt x="11724" y="2809"/>
                  </a:cubicBezTo>
                  <a:cubicBezTo>
                    <a:pt x="11724" y="3577"/>
                    <a:pt x="11096" y="4205"/>
                    <a:pt x="10345" y="4205"/>
                  </a:cubicBezTo>
                  <a:lnTo>
                    <a:pt x="9177" y="4205"/>
                  </a:lnTo>
                  <a:cubicBezTo>
                    <a:pt x="8984" y="4746"/>
                    <a:pt x="8479" y="5130"/>
                    <a:pt x="7868" y="5130"/>
                  </a:cubicBezTo>
                  <a:cubicBezTo>
                    <a:pt x="7274" y="5130"/>
                    <a:pt x="6751" y="4746"/>
                    <a:pt x="6577" y="4205"/>
                  </a:cubicBezTo>
                  <a:lnTo>
                    <a:pt x="5408" y="4205"/>
                  </a:lnTo>
                  <a:cubicBezTo>
                    <a:pt x="4658" y="4205"/>
                    <a:pt x="4029" y="3577"/>
                    <a:pt x="4029" y="2809"/>
                  </a:cubicBezTo>
                  <a:cubicBezTo>
                    <a:pt x="4048" y="2704"/>
                    <a:pt x="3908" y="1780"/>
                    <a:pt x="4641" y="943"/>
                  </a:cubicBezTo>
                  <a:cubicBezTo>
                    <a:pt x="4641" y="559"/>
                    <a:pt x="4623" y="332"/>
                    <a:pt x="46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0" name="Google Shape;1890;p58"/>
          <p:cNvGrpSpPr/>
          <p:nvPr/>
        </p:nvGrpSpPr>
        <p:grpSpPr>
          <a:xfrm>
            <a:off x="7047298" y="2081717"/>
            <a:ext cx="361211" cy="229221"/>
            <a:chOff x="7327838" y="2240225"/>
            <a:chExt cx="402150" cy="255200"/>
          </a:xfrm>
        </p:grpSpPr>
        <p:sp>
          <p:nvSpPr>
            <p:cNvPr id="1891" name="Google Shape;1891;p58"/>
            <p:cNvSpPr/>
            <p:nvPr/>
          </p:nvSpPr>
          <p:spPr>
            <a:xfrm>
              <a:off x="7552013" y="2240225"/>
              <a:ext cx="177975" cy="255200"/>
            </a:xfrm>
            <a:custGeom>
              <a:avLst/>
              <a:gdLst/>
              <a:ahLst/>
              <a:cxnLst/>
              <a:rect l="l" t="t" r="r" b="b"/>
              <a:pathLst>
                <a:path w="7119" h="10208" extrusionOk="0">
                  <a:moveTo>
                    <a:pt x="3229" y="3717"/>
                  </a:moveTo>
                  <a:cubicBezTo>
                    <a:pt x="3490" y="3717"/>
                    <a:pt x="3683" y="3927"/>
                    <a:pt x="3683" y="4171"/>
                  </a:cubicBezTo>
                  <a:cubicBezTo>
                    <a:pt x="3683" y="4432"/>
                    <a:pt x="3490" y="4641"/>
                    <a:pt x="3229" y="4641"/>
                  </a:cubicBezTo>
                  <a:cubicBezTo>
                    <a:pt x="2967" y="4641"/>
                    <a:pt x="2775" y="4432"/>
                    <a:pt x="2775" y="4171"/>
                  </a:cubicBezTo>
                  <a:cubicBezTo>
                    <a:pt x="2775" y="3927"/>
                    <a:pt x="2967" y="3717"/>
                    <a:pt x="3229" y="3717"/>
                  </a:cubicBezTo>
                  <a:close/>
                  <a:moveTo>
                    <a:pt x="1850" y="1"/>
                  </a:moveTo>
                  <a:cubicBezTo>
                    <a:pt x="1205" y="1"/>
                    <a:pt x="577" y="123"/>
                    <a:pt x="1" y="350"/>
                  </a:cubicBezTo>
                  <a:cubicBezTo>
                    <a:pt x="1415" y="1449"/>
                    <a:pt x="2322" y="3176"/>
                    <a:pt x="2322" y="5095"/>
                  </a:cubicBezTo>
                  <a:cubicBezTo>
                    <a:pt x="2322" y="5269"/>
                    <a:pt x="2304" y="5427"/>
                    <a:pt x="2304" y="5602"/>
                  </a:cubicBezTo>
                  <a:cubicBezTo>
                    <a:pt x="3001" y="5723"/>
                    <a:pt x="3630" y="6090"/>
                    <a:pt x="4066" y="6665"/>
                  </a:cubicBezTo>
                  <a:cubicBezTo>
                    <a:pt x="4292" y="6979"/>
                    <a:pt x="4066" y="7416"/>
                    <a:pt x="3699" y="7416"/>
                  </a:cubicBezTo>
                  <a:cubicBezTo>
                    <a:pt x="3560" y="7416"/>
                    <a:pt x="3420" y="7346"/>
                    <a:pt x="3315" y="7223"/>
                  </a:cubicBezTo>
                  <a:cubicBezTo>
                    <a:pt x="3036" y="6840"/>
                    <a:pt x="2618" y="6595"/>
                    <a:pt x="2147" y="6509"/>
                  </a:cubicBezTo>
                  <a:cubicBezTo>
                    <a:pt x="1833" y="7851"/>
                    <a:pt x="1066" y="9021"/>
                    <a:pt x="1" y="9858"/>
                  </a:cubicBezTo>
                  <a:cubicBezTo>
                    <a:pt x="577" y="10068"/>
                    <a:pt x="1187" y="10189"/>
                    <a:pt x="1833" y="10207"/>
                  </a:cubicBezTo>
                  <a:lnTo>
                    <a:pt x="6491" y="10207"/>
                  </a:lnTo>
                  <a:cubicBezTo>
                    <a:pt x="6928" y="10207"/>
                    <a:pt x="7119" y="9631"/>
                    <a:pt x="6770" y="9370"/>
                  </a:cubicBezTo>
                  <a:lnTo>
                    <a:pt x="5653" y="8514"/>
                  </a:lnTo>
                  <a:cubicBezTo>
                    <a:pt x="6491" y="7572"/>
                    <a:pt x="6962" y="6369"/>
                    <a:pt x="6962" y="5095"/>
                  </a:cubicBezTo>
                  <a:cubicBezTo>
                    <a:pt x="6962" y="2287"/>
                    <a:pt x="4660" y="1"/>
                    <a:pt x="18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58"/>
            <p:cNvSpPr/>
            <p:nvPr/>
          </p:nvSpPr>
          <p:spPr>
            <a:xfrm>
              <a:off x="7327838" y="2240225"/>
              <a:ext cx="259100" cy="255200"/>
            </a:xfrm>
            <a:custGeom>
              <a:avLst/>
              <a:gdLst/>
              <a:ahLst/>
              <a:cxnLst/>
              <a:rect l="l" t="t" r="r" b="b"/>
              <a:pathLst>
                <a:path w="10364" h="10208" extrusionOk="0">
                  <a:moveTo>
                    <a:pt x="3908" y="3717"/>
                  </a:moveTo>
                  <a:cubicBezTo>
                    <a:pt x="4171" y="3717"/>
                    <a:pt x="4362" y="3927"/>
                    <a:pt x="4362" y="4171"/>
                  </a:cubicBezTo>
                  <a:cubicBezTo>
                    <a:pt x="4362" y="4432"/>
                    <a:pt x="4171" y="4641"/>
                    <a:pt x="3908" y="4641"/>
                  </a:cubicBezTo>
                  <a:cubicBezTo>
                    <a:pt x="3647" y="4641"/>
                    <a:pt x="3438" y="4432"/>
                    <a:pt x="3438" y="4171"/>
                  </a:cubicBezTo>
                  <a:cubicBezTo>
                    <a:pt x="3438" y="3927"/>
                    <a:pt x="3647" y="3717"/>
                    <a:pt x="3908" y="3717"/>
                  </a:cubicBezTo>
                  <a:close/>
                  <a:moveTo>
                    <a:pt x="6683" y="3717"/>
                  </a:moveTo>
                  <a:cubicBezTo>
                    <a:pt x="6944" y="3717"/>
                    <a:pt x="7153" y="3927"/>
                    <a:pt x="7153" y="4171"/>
                  </a:cubicBezTo>
                  <a:cubicBezTo>
                    <a:pt x="7153" y="4432"/>
                    <a:pt x="6944" y="4641"/>
                    <a:pt x="6683" y="4641"/>
                  </a:cubicBezTo>
                  <a:cubicBezTo>
                    <a:pt x="6439" y="4641"/>
                    <a:pt x="6229" y="4432"/>
                    <a:pt x="6229" y="4171"/>
                  </a:cubicBezTo>
                  <a:cubicBezTo>
                    <a:pt x="6229" y="3927"/>
                    <a:pt x="6439" y="3717"/>
                    <a:pt x="6683" y="3717"/>
                  </a:cubicBezTo>
                  <a:close/>
                  <a:moveTo>
                    <a:pt x="7124" y="5561"/>
                  </a:moveTo>
                  <a:cubicBezTo>
                    <a:pt x="7218" y="5561"/>
                    <a:pt x="7313" y="5590"/>
                    <a:pt x="7398" y="5653"/>
                  </a:cubicBezTo>
                  <a:cubicBezTo>
                    <a:pt x="7607" y="5811"/>
                    <a:pt x="7642" y="6090"/>
                    <a:pt x="7485" y="6299"/>
                  </a:cubicBezTo>
                  <a:cubicBezTo>
                    <a:pt x="6962" y="6997"/>
                    <a:pt x="6141" y="7416"/>
                    <a:pt x="5269" y="7416"/>
                  </a:cubicBezTo>
                  <a:cubicBezTo>
                    <a:pt x="4415" y="7416"/>
                    <a:pt x="3578" y="6997"/>
                    <a:pt x="3054" y="6299"/>
                  </a:cubicBezTo>
                  <a:cubicBezTo>
                    <a:pt x="2896" y="6090"/>
                    <a:pt x="2949" y="5811"/>
                    <a:pt x="3159" y="5653"/>
                  </a:cubicBezTo>
                  <a:cubicBezTo>
                    <a:pt x="3236" y="5590"/>
                    <a:pt x="3330" y="5561"/>
                    <a:pt x="3425" y="5561"/>
                  </a:cubicBezTo>
                  <a:cubicBezTo>
                    <a:pt x="3566" y="5561"/>
                    <a:pt x="3710" y="5626"/>
                    <a:pt x="3804" y="5741"/>
                  </a:cubicBezTo>
                  <a:cubicBezTo>
                    <a:pt x="4136" y="6211"/>
                    <a:pt x="4694" y="6491"/>
                    <a:pt x="5269" y="6491"/>
                  </a:cubicBezTo>
                  <a:cubicBezTo>
                    <a:pt x="5846" y="6491"/>
                    <a:pt x="6404" y="6211"/>
                    <a:pt x="6753" y="5741"/>
                  </a:cubicBezTo>
                  <a:cubicBezTo>
                    <a:pt x="6846" y="5626"/>
                    <a:pt x="6984" y="5561"/>
                    <a:pt x="7124" y="5561"/>
                  </a:cubicBezTo>
                  <a:close/>
                  <a:moveTo>
                    <a:pt x="5269" y="1"/>
                  </a:moveTo>
                  <a:cubicBezTo>
                    <a:pt x="2443" y="1"/>
                    <a:pt x="158" y="2287"/>
                    <a:pt x="158" y="5095"/>
                  </a:cubicBezTo>
                  <a:cubicBezTo>
                    <a:pt x="158" y="6369"/>
                    <a:pt x="628" y="7572"/>
                    <a:pt x="1466" y="8514"/>
                  </a:cubicBezTo>
                  <a:lnTo>
                    <a:pt x="349" y="9370"/>
                  </a:lnTo>
                  <a:cubicBezTo>
                    <a:pt x="0" y="9631"/>
                    <a:pt x="193" y="10207"/>
                    <a:pt x="628" y="10207"/>
                  </a:cubicBezTo>
                  <a:lnTo>
                    <a:pt x="5287" y="10207"/>
                  </a:lnTo>
                  <a:cubicBezTo>
                    <a:pt x="8095" y="10189"/>
                    <a:pt x="10363" y="7904"/>
                    <a:pt x="10363" y="5095"/>
                  </a:cubicBezTo>
                  <a:cubicBezTo>
                    <a:pt x="10363" y="2287"/>
                    <a:pt x="8079" y="1"/>
                    <a:pt x="52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3" name="Google Shape;1893;p58"/>
          <p:cNvGrpSpPr/>
          <p:nvPr/>
        </p:nvGrpSpPr>
        <p:grpSpPr>
          <a:xfrm>
            <a:off x="1735500" y="1408695"/>
            <a:ext cx="357686" cy="354160"/>
            <a:chOff x="1414013" y="1490925"/>
            <a:chExt cx="398225" cy="394300"/>
          </a:xfrm>
        </p:grpSpPr>
        <p:sp>
          <p:nvSpPr>
            <p:cNvPr id="1894" name="Google Shape;1894;p58"/>
            <p:cNvSpPr/>
            <p:nvPr/>
          </p:nvSpPr>
          <p:spPr>
            <a:xfrm>
              <a:off x="1414013" y="1490925"/>
              <a:ext cx="398225" cy="394300"/>
            </a:xfrm>
            <a:custGeom>
              <a:avLst/>
              <a:gdLst/>
              <a:ahLst/>
              <a:cxnLst/>
              <a:rect l="l" t="t" r="r" b="b"/>
              <a:pathLst>
                <a:path w="15929" h="15772" extrusionOk="0">
                  <a:moveTo>
                    <a:pt x="8059" y="3839"/>
                  </a:moveTo>
                  <a:cubicBezTo>
                    <a:pt x="8222" y="3839"/>
                    <a:pt x="8383" y="3926"/>
                    <a:pt x="8462" y="4101"/>
                  </a:cubicBezTo>
                  <a:lnTo>
                    <a:pt x="9526" y="6246"/>
                  </a:lnTo>
                  <a:lnTo>
                    <a:pt x="11899" y="6578"/>
                  </a:lnTo>
                  <a:cubicBezTo>
                    <a:pt x="12265" y="6648"/>
                    <a:pt x="12423" y="7101"/>
                    <a:pt x="12143" y="7380"/>
                  </a:cubicBezTo>
                  <a:lnTo>
                    <a:pt x="10434" y="9037"/>
                  </a:lnTo>
                  <a:lnTo>
                    <a:pt x="10834" y="11393"/>
                  </a:lnTo>
                  <a:cubicBezTo>
                    <a:pt x="10889" y="11697"/>
                    <a:pt x="10650" y="11935"/>
                    <a:pt x="10384" y="11935"/>
                  </a:cubicBezTo>
                  <a:cubicBezTo>
                    <a:pt x="10313" y="11935"/>
                    <a:pt x="10241" y="11918"/>
                    <a:pt x="10171" y="11882"/>
                  </a:cubicBezTo>
                  <a:lnTo>
                    <a:pt x="8061" y="10765"/>
                  </a:lnTo>
                  <a:lnTo>
                    <a:pt x="5933" y="11882"/>
                  </a:lnTo>
                  <a:cubicBezTo>
                    <a:pt x="5863" y="11918"/>
                    <a:pt x="5791" y="11935"/>
                    <a:pt x="5720" y="11935"/>
                  </a:cubicBezTo>
                  <a:cubicBezTo>
                    <a:pt x="5453" y="11935"/>
                    <a:pt x="5214" y="11697"/>
                    <a:pt x="5270" y="11393"/>
                  </a:cubicBezTo>
                  <a:lnTo>
                    <a:pt x="5670" y="9037"/>
                  </a:lnTo>
                  <a:lnTo>
                    <a:pt x="3960" y="7380"/>
                  </a:lnTo>
                  <a:cubicBezTo>
                    <a:pt x="3681" y="7101"/>
                    <a:pt x="3839" y="6648"/>
                    <a:pt x="4223" y="6578"/>
                  </a:cubicBezTo>
                  <a:lnTo>
                    <a:pt x="6577" y="6246"/>
                  </a:lnTo>
                  <a:lnTo>
                    <a:pt x="7642" y="4101"/>
                  </a:lnTo>
                  <a:cubicBezTo>
                    <a:pt x="7730" y="3926"/>
                    <a:pt x="7895" y="3839"/>
                    <a:pt x="8059" y="3839"/>
                  </a:cubicBezTo>
                  <a:close/>
                  <a:moveTo>
                    <a:pt x="8061" y="0"/>
                  </a:moveTo>
                  <a:cubicBezTo>
                    <a:pt x="3699" y="0"/>
                    <a:pt x="175" y="3524"/>
                    <a:pt x="175" y="7886"/>
                  </a:cubicBezTo>
                  <a:cubicBezTo>
                    <a:pt x="175" y="9944"/>
                    <a:pt x="978" y="11916"/>
                    <a:pt x="2390" y="13382"/>
                  </a:cubicBezTo>
                  <a:lnTo>
                    <a:pt x="350" y="14934"/>
                  </a:lnTo>
                  <a:cubicBezTo>
                    <a:pt x="1" y="15213"/>
                    <a:pt x="192" y="15771"/>
                    <a:pt x="629" y="15771"/>
                  </a:cubicBezTo>
                  <a:lnTo>
                    <a:pt x="8096" y="15771"/>
                  </a:lnTo>
                  <a:cubicBezTo>
                    <a:pt x="12423" y="15755"/>
                    <a:pt x="15929" y="12247"/>
                    <a:pt x="15929" y="7886"/>
                  </a:cubicBezTo>
                  <a:cubicBezTo>
                    <a:pt x="15929" y="3542"/>
                    <a:pt x="12404" y="0"/>
                    <a:pt x="80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58"/>
            <p:cNvSpPr/>
            <p:nvPr/>
          </p:nvSpPr>
          <p:spPr>
            <a:xfrm>
              <a:off x="1545738" y="1624375"/>
              <a:ext cx="139150" cy="132200"/>
            </a:xfrm>
            <a:custGeom>
              <a:avLst/>
              <a:gdLst/>
              <a:ahLst/>
              <a:cxnLst/>
              <a:rect l="l" t="t" r="r" b="b"/>
              <a:pathLst>
                <a:path w="5566" h="5288" extrusionOk="0">
                  <a:moveTo>
                    <a:pt x="2792" y="1"/>
                  </a:moveTo>
                  <a:lnTo>
                    <a:pt x="2041" y="1536"/>
                  </a:lnTo>
                  <a:cubicBezTo>
                    <a:pt x="1971" y="1659"/>
                    <a:pt x="1832" y="1763"/>
                    <a:pt x="1692" y="1780"/>
                  </a:cubicBezTo>
                  <a:lnTo>
                    <a:pt x="1" y="2024"/>
                  </a:lnTo>
                  <a:lnTo>
                    <a:pt x="1222" y="3211"/>
                  </a:lnTo>
                  <a:cubicBezTo>
                    <a:pt x="1327" y="3315"/>
                    <a:pt x="1378" y="3473"/>
                    <a:pt x="1361" y="3613"/>
                  </a:cubicBezTo>
                  <a:lnTo>
                    <a:pt x="1064" y="5287"/>
                  </a:lnTo>
                  <a:lnTo>
                    <a:pt x="2565" y="4502"/>
                  </a:lnTo>
                  <a:cubicBezTo>
                    <a:pt x="2634" y="4467"/>
                    <a:pt x="2709" y="4449"/>
                    <a:pt x="2783" y="4449"/>
                  </a:cubicBezTo>
                  <a:cubicBezTo>
                    <a:pt x="2857" y="4449"/>
                    <a:pt x="2932" y="4467"/>
                    <a:pt x="3001" y="4502"/>
                  </a:cubicBezTo>
                  <a:lnTo>
                    <a:pt x="4502" y="5287"/>
                  </a:lnTo>
                  <a:lnTo>
                    <a:pt x="4502" y="5287"/>
                  </a:lnTo>
                  <a:lnTo>
                    <a:pt x="4223" y="3613"/>
                  </a:lnTo>
                  <a:cubicBezTo>
                    <a:pt x="4188" y="3473"/>
                    <a:pt x="4239" y="3315"/>
                    <a:pt x="4344" y="3211"/>
                  </a:cubicBezTo>
                  <a:lnTo>
                    <a:pt x="5565" y="2024"/>
                  </a:lnTo>
                  <a:lnTo>
                    <a:pt x="3890" y="1780"/>
                  </a:lnTo>
                  <a:cubicBezTo>
                    <a:pt x="3734" y="1763"/>
                    <a:pt x="3611" y="1659"/>
                    <a:pt x="3542" y="1536"/>
                  </a:cubicBezTo>
                  <a:lnTo>
                    <a:pt x="279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6" name="Google Shape;1896;p58"/>
          <p:cNvGrpSpPr/>
          <p:nvPr/>
        </p:nvGrpSpPr>
        <p:grpSpPr>
          <a:xfrm>
            <a:off x="2325865" y="1408695"/>
            <a:ext cx="361234" cy="354160"/>
            <a:chOff x="2071288" y="1490925"/>
            <a:chExt cx="402175" cy="394300"/>
          </a:xfrm>
        </p:grpSpPr>
        <p:sp>
          <p:nvSpPr>
            <p:cNvPr id="1897" name="Google Shape;1897;p58"/>
            <p:cNvSpPr/>
            <p:nvPr/>
          </p:nvSpPr>
          <p:spPr>
            <a:xfrm>
              <a:off x="2189513" y="1490925"/>
              <a:ext cx="283950" cy="300950"/>
            </a:xfrm>
            <a:custGeom>
              <a:avLst/>
              <a:gdLst/>
              <a:ahLst/>
              <a:cxnLst/>
              <a:rect l="l" t="t" r="r" b="b"/>
              <a:pathLst>
                <a:path w="11358" h="12038" extrusionOk="0">
                  <a:moveTo>
                    <a:pt x="5181" y="0"/>
                  </a:moveTo>
                  <a:cubicBezTo>
                    <a:pt x="2983" y="0"/>
                    <a:pt x="1047" y="1204"/>
                    <a:pt x="0" y="2966"/>
                  </a:cubicBezTo>
                  <a:cubicBezTo>
                    <a:pt x="493" y="2861"/>
                    <a:pt x="982" y="2810"/>
                    <a:pt x="1462" y="2810"/>
                  </a:cubicBezTo>
                  <a:cubicBezTo>
                    <a:pt x="5199" y="2810"/>
                    <a:pt x="8391" y="5857"/>
                    <a:pt x="8391" y="9753"/>
                  </a:cubicBezTo>
                  <a:cubicBezTo>
                    <a:pt x="8391" y="10538"/>
                    <a:pt x="8270" y="11323"/>
                    <a:pt x="8007" y="12038"/>
                  </a:cubicBezTo>
                  <a:lnTo>
                    <a:pt x="10729" y="12038"/>
                  </a:lnTo>
                  <a:cubicBezTo>
                    <a:pt x="11166" y="12038"/>
                    <a:pt x="11357" y="11480"/>
                    <a:pt x="11008" y="11219"/>
                  </a:cubicBezTo>
                  <a:lnTo>
                    <a:pt x="9578" y="10119"/>
                  </a:lnTo>
                  <a:cubicBezTo>
                    <a:pt x="10608" y="9020"/>
                    <a:pt x="11201" y="7555"/>
                    <a:pt x="11201" y="6020"/>
                  </a:cubicBezTo>
                  <a:cubicBezTo>
                    <a:pt x="11201" y="2705"/>
                    <a:pt x="8496" y="0"/>
                    <a:pt x="51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58"/>
            <p:cNvSpPr/>
            <p:nvPr/>
          </p:nvSpPr>
          <p:spPr>
            <a:xfrm>
              <a:off x="2071288" y="1584250"/>
              <a:ext cx="304925" cy="300975"/>
            </a:xfrm>
            <a:custGeom>
              <a:avLst/>
              <a:gdLst/>
              <a:ahLst/>
              <a:cxnLst/>
              <a:rect l="l" t="t" r="r" b="b"/>
              <a:pathLst>
                <a:path w="12197" h="12039" extrusionOk="0">
                  <a:moveTo>
                    <a:pt x="4345" y="5548"/>
                  </a:moveTo>
                  <a:cubicBezTo>
                    <a:pt x="4590" y="5548"/>
                    <a:pt x="4799" y="5758"/>
                    <a:pt x="4799" y="6020"/>
                  </a:cubicBezTo>
                  <a:cubicBezTo>
                    <a:pt x="4799" y="6264"/>
                    <a:pt x="4590" y="6474"/>
                    <a:pt x="4345" y="6474"/>
                  </a:cubicBezTo>
                  <a:cubicBezTo>
                    <a:pt x="4083" y="6474"/>
                    <a:pt x="3874" y="6264"/>
                    <a:pt x="3874" y="6020"/>
                  </a:cubicBezTo>
                  <a:cubicBezTo>
                    <a:pt x="3874" y="5758"/>
                    <a:pt x="4083" y="5548"/>
                    <a:pt x="4345" y="5548"/>
                  </a:cubicBezTo>
                  <a:close/>
                  <a:moveTo>
                    <a:pt x="6177" y="5548"/>
                  </a:moveTo>
                  <a:cubicBezTo>
                    <a:pt x="6439" y="5548"/>
                    <a:pt x="6648" y="5758"/>
                    <a:pt x="6648" y="6020"/>
                  </a:cubicBezTo>
                  <a:cubicBezTo>
                    <a:pt x="6648" y="6264"/>
                    <a:pt x="6439" y="6474"/>
                    <a:pt x="6177" y="6474"/>
                  </a:cubicBezTo>
                  <a:cubicBezTo>
                    <a:pt x="5932" y="6474"/>
                    <a:pt x="5723" y="6264"/>
                    <a:pt x="5723" y="6020"/>
                  </a:cubicBezTo>
                  <a:cubicBezTo>
                    <a:pt x="5723" y="5758"/>
                    <a:pt x="5932" y="5548"/>
                    <a:pt x="6177" y="5548"/>
                  </a:cubicBezTo>
                  <a:close/>
                  <a:moveTo>
                    <a:pt x="8026" y="5548"/>
                  </a:moveTo>
                  <a:cubicBezTo>
                    <a:pt x="8288" y="5548"/>
                    <a:pt x="8498" y="5758"/>
                    <a:pt x="8498" y="6020"/>
                  </a:cubicBezTo>
                  <a:cubicBezTo>
                    <a:pt x="8498" y="6264"/>
                    <a:pt x="8288" y="6474"/>
                    <a:pt x="8026" y="6474"/>
                  </a:cubicBezTo>
                  <a:cubicBezTo>
                    <a:pt x="7782" y="6474"/>
                    <a:pt x="7572" y="6264"/>
                    <a:pt x="7572" y="6020"/>
                  </a:cubicBezTo>
                  <a:cubicBezTo>
                    <a:pt x="7572" y="5758"/>
                    <a:pt x="7782" y="5548"/>
                    <a:pt x="8026" y="5548"/>
                  </a:cubicBezTo>
                  <a:close/>
                  <a:moveTo>
                    <a:pt x="6177" y="0"/>
                  </a:moveTo>
                  <a:cubicBezTo>
                    <a:pt x="2862" y="0"/>
                    <a:pt x="158" y="2705"/>
                    <a:pt x="158" y="6020"/>
                  </a:cubicBezTo>
                  <a:cubicBezTo>
                    <a:pt x="158" y="7537"/>
                    <a:pt x="751" y="9003"/>
                    <a:pt x="1780" y="10119"/>
                  </a:cubicBezTo>
                  <a:lnTo>
                    <a:pt x="350" y="11201"/>
                  </a:lnTo>
                  <a:cubicBezTo>
                    <a:pt x="1" y="11480"/>
                    <a:pt x="193" y="12038"/>
                    <a:pt x="629" y="12038"/>
                  </a:cubicBezTo>
                  <a:lnTo>
                    <a:pt x="6211" y="12038"/>
                  </a:lnTo>
                  <a:cubicBezTo>
                    <a:pt x="7817" y="12022"/>
                    <a:pt x="9317" y="11394"/>
                    <a:pt x="10452" y="10259"/>
                  </a:cubicBezTo>
                  <a:cubicBezTo>
                    <a:pt x="11568" y="9126"/>
                    <a:pt x="12196" y="7625"/>
                    <a:pt x="12196" y="6020"/>
                  </a:cubicBezTo>
                  <a:cubicBezTo>
                    <a:pt x="12196" y="2705"/>
                    <a:pt x="9509" y="0"/>
                    <a:pt x="61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9" name="Google Shape;1899;p58"/>
          <p:cNvGrpSpPr/>
          <p:nvPr/>
        </p:nvGrpSpPr>
        <p:grpSpPr>
          <a:xfrm>
            <a:off x="2919777" y="1419272"/>
            <a:ext cx="353779" cy="333008"/>
            <a:chOff x="2732513" y="1502700"/>
            <a:chExt cx="393875" cy="370750"/>
          </a:xfrm>
        </p:grpSpPr>
        <p:sp>
          <p:nvSpPr>
            <p:cNvPr id="1900" name="Google Shape;1900;p58"/>
            <p:cNvSpPr/>
            <p:nvPr/>
          </p:nvSpPr>
          <p:spPr>
            <a:xfrm>
              <a:off x="2845488" y="1502700"/>
              <a:ext cx="167925" cy="226825"/>
            </a:xfrm>
            <a:custGeom>
              <a:avLst/>
              <a:gdLst/>
              <a:ahLst/>
              <a:cxnLst/>
              <a:rect l="l" t="t" r="r" b="b"/>
              <a:pathLst>
                <a:path w="6717" h="9073" extrusionOk="0">
                  <a:moveTo>
                    <a:pt x="3367" y="1641"/>
                  </a:moveTo>
                  <a:cubicBezTo>
                    <a:pt x="4309" y="1641"/>
                    <a:pt x="5076" y="2408"/>
                    <a:pt x="5076" y="3350"/>
                  </a:cubicBezTo>
                  <a:cubicBezTo>
                    <a:pt x="5076" y="4309"/>
                    <a:pt x="4309" y="5077"/>
                    <a:pt x="3367" y="5077"/>
                  </a:cubicBezTo>
                  <a:cubicBezTo>
                    <a:pt x="2408" y="5077"/>
                    <a:pt x="1640" y="4309"/>
                    <a:pt x="1640" y="3350"/>
                  </a:cubicBezTo>
                  <a:cubicBezTo>
                    <a:pt x="1640" y="2408"/>
                    <a:pt x="2408" y="1641"/>
                    <a:pt x="3367" y="1641"/>
                  </a:cubicBezTo>
                  <a:close/>
                  <a:moveTo>
                    <a:pt x="3367" y="1"/>
                  </a:moveTo>
                  <a:cubicBezTo>
                    <a:pt x="1517" y="1"/>
                    <a:pt x="0" y="1501"/>
                    <a:pt x="0" y="3350"/>
                  </a:cubicBezTo>
                  <a:cubicBezTo>
                    <a:pt x="0" y="5549"/>
                    <a:pt x="2478" y="8200"/>
                    <a:pt x="3367" y="9073"/>
                  </a:cubicBezTo>
                  <a:cubicBezTo>
                    <a:pt x="4239" y="8200"/>
                    <a:pt x="6716" y="5549"/>
                    <a:pt x="6716" y="3350"/>
                  </a:cubicBezTo>
                  <a:cubicBezTo>
                    <a:pt x="6716" y="1501"/>
                    <a:pt x="5216" y="1"/>
                    <a:pt x="33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58"/>
            <p:cNvSpPr/>
            <p:nvPr/>
          </p:nvSpPr>
          <p:spPr>
            <a:xfrm>
              <a:off x="2909588" y="1566800"/>
              <a:ext cx="39725" cy="39725"/>
            </a:xfrm>
            <a:custGeom>
              <a:avLst/>
              <a:gdLst/>
              <a:ahLst/>
              <a:cxnLst/>
              <a:rect l="l" t="t" r="r" b="b"/>
              <a:pathLst>
                <a:path w="1589" h="1589" extrusionOk="0">
                  <a:moveTo>
                    <a:pt x="803" y="1"/>
                  </a:moveTo>
                  <a:cubicBezTo>
                    <a:pt x="349" y="1"/>
                    <a:pt x="0" y="350"/>
                    <a:pt x="0" y="786"/>
                  </a:cubicBezTo>
                  <a:cubicBezTo>
                    <a:pt x="0" y="1222"/>
                    <a:pt x="349" y="1589"/>
                    <a:pt x="803" y="1589"/>
                  </a:cubicBezTo>
                  <a:cubicBezTo>
                    <a:pt x="1240" y="1589"/>
                    <a:pt x="1589" y="1222"/>
                    <a:pt x="1589" y="786"/>
                  </a:cubicBezTo>
                  <a:cubicBezTo>
                    <a:pt x="1589" y="350"/>
                    <a:pt x="1240" y="1"/>
                    <a:pt x="8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58"/>
            <p:cNvSpPr/>
            <p:nvPr/>
          </p:nvSpPr>
          <p:spPr>
            <a:xfrm>
              <a:off x="2732513" y="1578150"/>
              <a:ext cx="393875" cy="295300"/>
            </a:xfrm>
            <a:custGeom>
              <a:avLst/>
              <a:gdLst/>
              <a:ahLst/>
              <a:cxnLst/>
              <a:rect l="l" t="t" r="r" b="b"/>
              <a:pathLst>
                <a:path w="15755" h="11812" extrusionOk="0">
                  <a:moveTo>
                    <a:pt x="3612" y="0"/>
                  </a:moveTo>
                  <a:lnTo>
                    <a:pt x="3612" y="0"/>
                  </a:lnTo>
                  <a:cubicBezTo>
                    <a:pt x="1519" y="628"/>
                    <a:pt x="0" y="2566"/>
                    <a:pt x="0" y="4850"/>
                  </a:cubicBezTo>
                  <a:cubicBezTo>
                    <a:pt x="0" y="7118"/>
                    <a:pt x="1500" y="9107"/>
                    <a:pt x="3664" y="9735"/>
                  </a:cubicBezTo>
                  <a:lnTo>
                    <a:pt x="3664" y="11358"/>
                  </a:lnTo>
                  <a:cubicBezTo>
                    <a:pt x="3664" y="11628"/>
                    <a:pt x="3894" y="11812"/>
                    <a:pt x="4130" y="11812"/>
                  </a:cubicBezTo>
                  <a:cubicBezTo>
                    <a:pt x="4244" y="11812"/>
                    <a:pt x="4359" y="11769"/>
                    <a:pt x="4450" y="11672"/>
                  </a:cubicBezTo>
                  <a:lnTo>
                    <a:pt x="6194" y="9945"/>
                  </a:lnTo>
                  <a:lnTo>
                    <a:pt x="10677" y="9945"/>
                  </a:lnTo>
                  <a:cubicBezTo>
                    <a:pt x="13487" y="9945"/>
                    <a:pt x="15755" y="7660"/>
                    <a:pt x="15755" y="4850"/>
                  </a:cubicBezTo>
                  <a:cubicBezTo>
                    <a:pt x="15755" y="2566"/>
                    <a:pt x="14236" y="628"/>
                    <a:pt x="12143" y="0"/>
                  </a:cubicBezTo>
                  <a:lnTo>
                    <a:pt x="12143" y="0"/>
                  </a:lnTo>
                  <a:cubicBezTo>
                    <a:pt x="12317" y="2198"/>
                    <a:pt x="10503" y="4641"/>
                    <a:pt x="8986" y="6246"/>
                  </a:cubicBezTo>
                  <a:lnTo>
                    <a:pt x="10189" y="6246"/>
                  </a:lnTo>
                  <a:cubicBezTo>
                    <a:pt x="10451" y="6246"/>
                    <a:pt x="10642" y="6455"/>
                    <a:pt x="10642" y="6700"/>
                  </a:cubicBezTo>
                  <a:cubicBezTo>
                    <a:pt x="10642" y="6962"/>
                    <a:pt x="10451" y="7171"/>
                    <a:pt x="10189" y="7171"/>
                  </a:cubicBezTo>
                  <a:lnTo>
                    <a:pt x="5566" y="7171"/>
                  </a:lnTo>
                  <a:cubicBezTo>
                    <a:pt x="5322" y="7171"/>
                    <a:pt x="5113" y="6962"/>
                    <a:pt x="5113" y="6700"/>
                  </a:cubicBezTo>
                  <a:cubicBezTo>
                    <a:pt x="5113" y="6455"/>
                    <a:pt x="5322" y="6246"/>
                    <a:pt x="5566" y="6246"/>
                  </a:cubicBezTo>
                  <a:lnTo>
                    <a:pt x="6769" y="6246"/>
                  </a:lnTo>
                  <a:cubicBezTo>
                    <a:pt x="5252" y="4624"/>
                    <a:pt x="3438" y="2198"/>
                    <a:pt x="36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03" name="Google Shape;1903;p58"/>
          <p:cNvGrpSpPr/>
          <p:nvPr/>
        </p:nvGrpSpPr>
        <p:grpSpPr>
          <a:xfrm>
            <a:off x="3509760" y="1408987"/>
            <a:ext cx="354160" cy="353868"/>
            <a:chOff x="3389363" y="1491250"/>
            <a:chExt cx="394300" cy="393975"/>
          </a:xfrm>
        </p:grpSpPr>
        <p:sp>
          <p:nvSpPr>
            <p:cNvPr id="1904" name="Google Shape;1904;p58"/>
            <p:cNvSpPr/>
            <p:nvPr/>
          </p:nvSpPr>
          <p:spPr>
            <a:xfrm>
              <a:off x="3574738" y="1491250"/>
              <a:ext cx="93775" cy="58575"/>
            </a:xfrm>
            <a:custGeom>
              <a:avLst/>
              <a:gdLst/>
              <a:ahLst/>
              <a:cxnLst/>
              <a:rect l="l" t="t" r="r" b="b"/>
              <a:pathLst>
                <a:path w="3751" h="2343" extrusionOk="0">
                  <a:moveTo>
                    <a:pt x="2480" y="0"/>
                  </a:moveTo>
                  <a:cubicBezTo>
                    <a:pt x="1216" y="0"/>
                    <a:pt x="70" y="979"/>
                    <a:pt x="0" y="2343"/>
                  </a:cubicBezTo>
                  <a:lnTo>
                    <a:pt x="924" y="2343"/>
                  </a:lnTo>
                  <a:cubicBezTo>
                    <a:pt x="995" y="1504"/>
                    <a:pt x="1704" y="922"/>
                    <a:pt x="2476" y="922"/>
                  </a:cubicBezTo>
                  <a:cubicBezTo>
                    <a:pt x="2668" y="922"/>
                    <a:pt x="2863" y="958"/>
                    <a:pt x="3053" y="1034"/>
                  </a:cubicBezTo>
                  <a:cubicBezTo>
                    <a:pt x="3110" y="1055"/>
                    <a:pt x="3169" y="1065"/>
                    <a:pt x="3226" y="1065"/>
                  </a:cubicBezTo>
                  <a:cubicBezTo>
                    <a:pt x="3412" y="1065"/>
                    <a:pt x="3584" y="959"/>
                    <a:pt x="3664" y="773"/>
                  </a:cubicBezTo>
                  <a:cubicBezTo>
                    <a:pt x="3751" y="545"/>
                    <a:pt x="3646" y="266"/>
                    <a:pt x="3402" y="180"/>
                  </a:cubicBezTo>
                  <a:cubicBezTo>
                    <a:pt x="3096" y="57"/>
                    <a:pt x="2785" y="0"/>
                    <a:pt x="24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58"/>
            <p:cNvSpPr/>
            <p:nvPr/>
          </p:nvSpPr>
          <p:spPr>
            <a:xfrm>
              <a:off x="3523263" y="1572900"/>
              <a:ext cx="126925" cy="150075"/>
            </a:xfrm>
            <a:custGeom>
              <a:avLst/>
              <a:gdLst/>
              <a:ahLst/>
              <a:cxnLst/>
              <a:rect l="l" t="t" r="r" b="b"/>
              <a:pathLst>
                <a:path w="5077" h="6003" extrusionOk="0">
                  <a:moveTo>
                    <a:pt x="1606" y="1"/>
                  </a:moveTo>
                  <a:lnTo>
                    <a:pt x="1606" y="787"/>
                  </a:lnTo>
                  <a:cubicBezTo>
                    <a:pt x="1606" y="961"/>
                    <a:pt x="1518" y="1117"/>
                    <a:pt x="1362" y="1205"/>
                  </a:cubicBezTo>
                  <a:cubicBezTo>
                    <a:pt x="524" y="1641"/>
                    <a:pt x="1" y="2513"/>
                    <a:pt x="1" y="3455"/>
                  </a:cubicBezTo>
                  <a:cubicBezTo>
                    <a:pt x="1" y="4851"/>
                    <a:pt x="1134" y="6002"/>
                    <a:pt x="2530" y="6002"/>
                  </a:cubicBezTo>
                  <a:cubicBezTo>
                    <a:pt x="3925" y="6002"/>
                    <a:pt x="5077" y="4851"/>
                    <a:pt x="5077" y="3455"/>
                  </a:cubicBezTo>
                  <a:cubicBezTo>
                    <a:pt x="5077" y="2513"/>
                    <a:pt x="4554" y="1641"/>
                    <a:pt x="3699" y="1205"/>
                  </a:cubicBezTo>
                  <a:cubicBezTo>
                    <a:pt x="3542" y="1117"/>
                    <a:pt x="3455" y="961"/>
                    <a:pt x="3455" y="787"/>
                  </a:cubicBezTo>
                  <a:lnTo>
                    <a:pt x="345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58"/>
            <p:cNvSpPr/>
            <p:nvPr/>
          </p:nvSpPr>
          <p:spPr>
            <a:xfrm>
              <a:off x="3389363" y="1584250"/>
              <a:ext cx="394300" cy="300975"/>
            </a:xfrm>
            <a:custGeom>
              <a:avLst/>
              <a:gdLst/>
              <a:ahLst/>
              <a:cxnLst/>
              <a:rect l="l" t="t" r="r" b="b"/>
              <a:pathLst>
                <a:path w="15772" h="12039" extrusionOk="0">
                  <a:moveTo>
                    <a:pt x="472" y="0"/>
                  </a:moveTo>
                  <a:cubicBezTo>
                    <a:pt x="209" y="0"/>
                    <a:pt x="0" y="210"/>
                    <a:pt x="0" y="454"/>
                  </a:cubicBezTo>
                  <a:lnTo>
                    <a:pt x="0" y="11568"/>
                  </a:lnTo>
                  <a:cubicBezTo>
                    <a:pt x="0" y="11851"/>
                    <a:pt x="231" y="12038"/>
                    <a:pt x="473" y="12038"/>
                  </a:cubicBezTo>
                  <a:cubicBezTo>
                    <a:pt x="589" y="12038"/>
                    <a:pt x="707" y="11995"/>
                    <a:pt x="803" y="11899"/>
                  </a:cubicBezTo>
                  <a:lnTo>
                    <a:pt x="3454" y="9230"/>
                  </a:lnTo>
                  <a:lnTo>
                    <a:pt x="15301" y="9230"/>
                  </a:lnTo>
                  <a:cubicBezTo>
                    <a:pt x="15562" y="9230"/>
                    <a:pt x="15771" y="9021"/>
                    <a:pt x="15771" y="8777"/>
                  </a:cubicBezTo>
                  <a:lnTo>
                    <a:pt x="15771" y="454"/>
                  </a:lnTo>
                  <a:cubicBezTo>
                    <a:pt x="15771" y="210"/>
                    <a:pt x="15562" y="0"/>
                    <a:pt x="15301" y="0"/>
                  </a:cubicBezTo>
                  <a:lnTo>
                    <a:pt x="9735" y="0"/>
                  </a:lnTo>
                  <a:lnTo>
                    <a:pt x="9735" y="70"/>
                  </a:lnTo>
                  <a:cubicBezTo>
                    <a:pt x="10730" y="698"/>
                    <a:pt x="11358" y="1798"/>
                    <a:pt x="11358" y="3001"/>
                  </a:cubicBezTo>
                  <a:cubicBezTo>
                    <a:pt x="11358" y="4904"/>
                    <a:pt x="9788" y="6456"/>
                    <a:pt x="7886" y="6456"/>
                  </a:cubicBezTo>
                  <a:cubicBezTo>
                    <a:pt x="5985" y="6456"/>
                    <a:pt x="4431" y="4904"/>
                    <a:pt x="4431" y="3001"/>
                  </a:cubicBezTo>
                  <a:cubicBezTo>
                    <a:pt x="4431" y="1798"/>
                    <a:pt x="5043" y="698"/>
                    <a:pt x="6036" y="70"/>
                  </a:cubicBezTo>
                  <a:lnTo>
                    <a:pt x="603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07" name="Google Shape;1907;p58"/>
          <p:cNvGrpSpPr/>
          <p:nvPr/>
        </p:nvGrpSpPr>
        <p:grpSpPr>
          <a:xfrm>
            <a:off x="4100147" y="1408695"/>
            <a:ext cx="353756" cy="354160"/>
            <a:chOff x="4046663" y="1490925"/>
            <a:chExt cx="393850" cy="394300"/>
          </a:xfrm>
        </p:grpSpPr>
        <p:sp>
          <p:nvSpPr>
            <p:cNvPr id="1908" name="Google Shape;1908;p58"/>
            <p:cNvSpPr/>
            <p:nvPr/>
          </p:nvSpPr>
          <p:spPr>
            <a:xfrm>
              <a:off x="4046663" y="1815000"/>
              <a:ext cx="69800" cy="70225"/>
            </a:xfrm>
            <a:custGeom>
              <a:avLst/>
              <a:gdLst/>
              <a:ahLst/>
              <a:cxnLst/>
              <a:rect l="l" t="t" r="r" b="b"/>
              <a:pathLst>
                <a:path w="2792" h="2809" extrusionOk="0">
                  <a:moveTo>
                    <a:pt x="1396" y="0"/>
                  </a:moveTo>
                  <a:cubicBezTo>
                    <a:pt x="628" y="0"/>
                    <a:pt x="0" y="628"/>
                    <a:pt x="0" y="1413"/>
                  </a:cubicBezTo>
                  <a:cubicBezTo>
                    <a:pt x="0" y="2180"/>
                    <a:pt x="628" y="2808"/>
                    <a:pt x="1396" y="2808"/>
                  </a:cubicBezTo>
                  <a:cubicBezTo>
                    <a:pt x="2164" y="2808"/>
                    <a:pt x="2792" y="2180"/>
                    <a:pt x="2792" y="1413"/>
                  </a:cubicBezTo>
                  <a:cubicBezTo>
                    <a:pt x="2792" y="628"/>
                    <a:pt x="2164" y="0"/>
                    <a:pt x="13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58"/>
            <p:cNvSpPr/>
            <p:nvPr/>
          </p:nvSpPr>
          <p:spPr>
            <a:xfrm>
              <a:off x="4046663" y="1490925"/>
              <a:ext cx="393850" cy="335850"/>
            </a:xfrm>
            <a:custGeom>
              <a:avLst/>
              <a:gdLst/>
              <a:ahLst/>
              <a:cxnLst/>
              <a:rect l="l" t="t" r="r" b="b"/>
              <a:pathLst>
                <a:path w="15754" h="13434" extrusionOk="0">
                  <a:moveTo>
                    <a:pt x="4641" y="6036"/>
                  </a:moveTo>
                  <a:cubicBezTo>
                    <a:pt x="5146" y="6036"/>
                    <a:pt x="5565" y="6455"/>
                    <a:pt x="5565" y="6962"/>
                  </a:cubicBezTo>
                  <a:cubicBezTo>
                    <a:pt x="5565" y="7467"/>
                    <a:pt x="5146" y="7886"/>
                    <a:pt x="4641" y="7886"/>
                  </a:cubicBezTo>
                  <a:cubicBezTo>
                    <a:pt x="4134" y="7886"/>
                    <a:pt x="3716" y="7467"/>
                    <a:pt x="3716" y="6962"/>
                  </a:cubicBezTo>
                  <a:cubicBezTo>
                    <a:pt x="3716" y="6455"/>
                    <a:pt x="4134" y="6036"/>
                    <a:pt x="4641" y="6036"/>
                  </a:cubicBezTo>
                  <a:close/>
                  <a:moveTo>
                    <a:pt x="8339" y="6036"/>
                  </a:moveTo>
                  <a:cubicBezTo>
                    <a:pt x="8845" y="6036"/>
                    <a:pt x="9263" y="6455"/>
                    <a:pt x="9263" y="6962"/>
                  </a:cubicBezTo>
                  <a:cubicBezTo>
                    <a:pt x="9263" y="7467"/>
                    <a:pt x="8845" y="7886"/>
                    <a:pt x="8339" y="7886"/>
                  </a:cubicBezTo>
                  <a:cubicBezTo>
                    <a:pt x="7833" y="7886"/>
                    <a:pt x="7414" y="7467"/>
                    <a:pt x="7414" y="6962"/>
                  </a:cubicBezTo>
                  <a:cubicBezTo>
                    <a:pt x="7414" y="6455"/>
                    <a:pt x="7833" y="6036"/>
                    <a:pt x="8339" y="6036"/>
                  </a:cubicBezTo>
                  <a:close/>
                  <a:moveTo>
                    <a:pt x="12038" y="6036"/>
                  </a:moveTo>
                  <a:cubicBezTo>
                    <a:pt x="12543" y="6036"/>
                    <a:pt x="12962" y="6455"/>
                    <a:pt x="12962" y="6962"/>
                  </a:cubicBezTo>
                  <a:cubicBezTo>
                    <a:pt x="12962" y="7467"/>
                    <a:pt x="12543" y="7886"/>
                    <a:pt x="12038" y="7886"/>
                  </a:cubicBezTo>
                  <a:cubicBezTo>
                    <a:pt x="11531" y="7886"/>
                    <a:pt x="11113" y="7467"/>
                    <a:pt x="11113" y="6962"/>
                  </a:cubicBezTo>
                  <a:cubicBezTo>
                    <a:pt x="11113" y="6455"/>
                    <a:pt x="11531" y="6036"/>
                    <a:pt x="12038" y="6036"/>
                  </a:cubicBezTo>
                  <a:close/>
                  <a:moveTo>
                    <a:pt x="8409" y="0"/>
                  </a:moveTo>
                  <a:cubicBezTo>
                    <a:pt x="6716" y="0"/>
                    <a:pt x="5269" y="1065"/>
                    <a:pt x="4711" y="2547"/>
                  </a:cubicBezTo>
                  <a:cubicBezTo>
                    <a:pt x="4292" y="2373"/>
                    <a:pt x="3838" y="2268"/>
                    <a:pt x="3367" y="2268"/>
                  </a:cubicBezTo>
                  <a:cubicBezTo>
                    <a:pt x="1501" y="2268"/>
                    <a:pt x="0" y="3768"/>
                    <a:pt x="0" y="5618"/>
                  </a:cubicBezTo>
                  <a:cubicBezTo>
                    <a:pt x="0" y="7171"/>
                    <a:pt x="1047" y="8462"/>
                    <a:pt x="2478" y="8863"/>
                  </a:cubicBezTo>
                  <a:cubicBezTo>
                    <a:pt x="2320" y="9246"/>
                    <a:pt x="2250" y="9648"/>
                    <a:pt x="2250" y="10084"/>
                  </a:cubicBezTo>
                  <a:cubicBezTo>
                    <a:pt x="2250" y="11933"/>
                    <a:pt x="3750" y="13434"/>
                    <a:pt x="5618" y="13434"/>
                  </a:cubicBezTo>
                  <a:cubicBezTo>
                    <a:pt x="6786" y="13434"/>
                    <a:pt x="7816" y="12840"/>
                    <a:pt x="8426" y="11951"/>
                  </a:cubicBezTo>
                  <a:cubicBezTo>
                    <a:pt x="9019" y="12840"/>
                    <a:pt x="10049" y="13434"/>
                    <a:pt x="11217" y="13434"/>
                  </a:cubicBezTo>
                  <a:cubicBezTo>
                    <a:pt x="13085" y="13434"/>
                    <a:pt x="14585" y="11933"/>
                    <a:pt x="14585" y="10084"/>
                  </a:cubicBezTo>
                  <a:cubicBezTo>
                    <a:pt x="14585" y="9840"/>
                    <a:pt x="14567" y="9579"/>
                    <a:pt x="14515" y="9351"/>
                  </a:cubicBezTo>
                  <a:cubicBezTo>
                    <a:pt x="15265" y="8723"/>
                    <a:pt x="15753" y="7799"/>
                    <a:pt x="15753" y="6734"/>
                  </a:cubicBezTo>
                  <a:cubicBezTo>
                    <a:pt x="15753" y="4885"/>
                    <a:pt x="14253" y="3385"/>
                    <a:pt x="12387" y="3385"/>
                  </a:cubicBezTo>
                  <a:lnTo>
                    <a:pt x="12352" y="3385"/>
                  </a:lnTo>
                  <a:cubicBezTo>
                    <a:pt x="12073" y="1484"/>
                    <a:pt x="10415" y="0"/>
                    <a:pt x="84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10" name="Google Shape;1910;p58"/>
          <p:cNvGrpSpPr/>
          <p:nvPr/>
        </p:nvGrpSpPr>
        <p:grpSpPr>
          <a:xfrm>
            <a:off x="4690129" y="1414579"/>
            <a:ext cx="354160" cy="342304"/>
            <a:chOff x="4703513" y="1497475"/>
            <a:chExt cx="394300" cy="381100"/>
          </a:xfrm>
        </p:grpSpPr>
        <p:sp>
          <p:nvSpPr>
            <p:cNvPr id="1911" name="Google Shape;1911;p58"/>
            <p:cNvSpPr/>
            <p:nvPr/>
          </p:nvSpPr>
          <p:spPr>
            <a:xfrm>
              <a:off x="4703513" y="1543700"/>
              <a:ext cx="153100" cy="219400"/>
            </a:xfrm>
            <a:custGeom>
              <a:avLst/>
              <a:gdLst/>
              <a:ahLst/>
              <a:cxnLst/>
              <a:rect l="l" t="t" r="r" b="b"/>
              <a:pathLst>
                <a:path w="6124" h="8776" extrusionOk="0">
                  <a:moveTo>
                    <a:pt x="471" y="1"/>
                  </a:moveTo>
                  <a:cubicBezTo>
                    <a:pt x="210" y="1"/>
                    <a:pt x="0" y="210"/>
                    <a:pt x="0" y="471"/>
                  </a:cubicBezTo>
                  <a:lnTo>
                    <a:pt x="0" y="6926"/>
                  </a:lnTo>
                  <a:cubicBezTo>
                    <a:pt x="0" y="7170"/>
                    <a:pt x="210" y="7380"/>
                    <a:pt x="471" y="7380"/>
                  </a:cubicBezTo>
                  <a:lnTo>
                    <a:pt x="959" y="7380"/>
                  </a:lnTo>
                  <a:lnTo>
                    <a:pt x="959" y="8322"/>
                  </a:lnTo>
                  <a:cubicBezTo>
                    <a:pt x="959" y="8592"/>
                    <a:pt x="1175" y="8776"/>
                    <a:pt x="1407" y="8776"/>
                  </a:cubicBezTo>
                  <a:cubicBezTo>
                    <a:pt x="1504" y="8776"/>
                    <a:pt x="1604" y="8743"/>
                    <a:pt x="1692" y="8671"/>
                  </a:cubicBezTo>
                  <a:lnTo>
                    <a:pt x="3350" y="7380"/>
                  </a:lnTo>
                  <a:lnTo>
                    <a:pt x="4030" y="7380"/>
                  </a:lnTo>
                  <a:lnTo>
                    <a:pt x="4030" y="6926"/>
                  </a:lnTo>
                  <a:cubicBezTo>
                    <a:pt x="4030" y="6159"/>
                    <a:pt x="4658" y="5549"/>
                    <a:pt x="5425" y="5549"/>
                  </a:cubicBezTo>
                  <a:lnTo>
                    <a:pt x="6123" y="5549"/>
                  </a:lnTo>
                  <a:cubicBezTo>
                    <a:pt x="6071" y="5409"/>
                    <a:pt x="6037" y="5251"/>
                    <a:pt x="6037" y="5077"/>
                  </a:cubicBezTo>
                  <a:lnTo>
                    <a:pt x="2355" y="5077"/>
                  </a:lnTo>
                  <a:cubicBezTo>
                    <a:pt x="2094" y="5077"/>
                    <a:pt x="1884" y="4886"/>
                    <a:pt x="1884" y="4623"/>
                  </a:cubicBezTo>
                  <a:cubicBezTo>
                    <a:pt x="1884" y="4362"/>
                    <a:pt x="2094" y="4153"/>
                    <a:pt x="2355" y="4153"/>
                  </a:cubicBezTo>
                  <a:lnTo>
                    <a:pt x="6037" y="4153"/>
                  </a:lnTo>
                  <a:lnTo>
                    <a:pt x="6037" y="3246"/>
                  </a:lnTo>
                  <a:lnTo>
                    <a:pt x="2355" y="3246"/>
                  </a:lnTo>
                  <a:cubicBezTo>
                    <a:pt x="2094" y="3246"/>
                    <a:pt x="1884" y="3036"/>
                    <a:pt x="1884" y="2792"/>
                  </a:cubicBezTo>
                  <a:cubicBezTo>
                    <a:pt x="1884" y="2530"/>
                    <a:pt x="2094" y="2320"/>
                    <a:pt x="2355" y="2320"/>
                  </a:cubicBezTo>
                  <a:lnTo>
                    <a:pt x="6037" y="2320"/>
                  </a:lnTo>
                  <a:lnTo>
                    <a:pt x="603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58"/>
            <p:cNvSpPr/>
            <p:nvPr/>
          </p:nvSpPr>
          <p:spPr>
            <a:xfrm>
              <a:off x="4827363" y="1705500"/>
              <a:ext cx="192825" cy="173075"/>
            </a:xfrm>
            <a:custGeom>
              <a:avLst/>
              <a:gdLst/>
              <a:ahLst/>
              <a:cxnLst/>
              <a:rect l="l" t="t" r="r" b="b"/>
              <a:pathLst>
                <a:path w="7713" h="6923" extrusionOk="0">
                  <a:moveTo>
                    <a:pt x="5705" y="2303"/>
                  </a:moveTo>
                  <a:cubicBezTo>
                    <a:pt x="5949" y="2303"/>
                    <a:pt x="6159" y="2513"/>
                    <a:pt x="6159" y="2775"/>
                  </a:cubicBezTo>
                  <a:cubicBezTo>
                    <a:pt x="6159" y="3019"/>
                    <a:pt x="5949" y="3229"/>
                    <a:pt x="5705" y="3229"/>
                  </a:cubicBezTo>
                  <a:lnTo>
                    <a:pt x="2007" y="3229"/>
                  </a:lnTo>
                  <a:cubicBezTo>
                    <a:pt x="1762" y="3229"/>
                    <a:pt x="1553" y="3019"/>
                    <a:pt x="1553" y="2775"/>
                  </a:cubicBezTo>
                  <a:cubicBezTo>
                    <a:pt x="1553" y="2513"/>
                    <a:pt x="1762" y="2303"/>
                    <a:pt x="2007" y="2303"/>
                  </a:cubicBezTo>
                  <a:close/>
                  <a:moveTo>
                    <a:pt x="471" y="1"/>
                  </a:moveTo>
                  <a:cubicBezTo>
                    <a:pt x="210" y="1"/>
                    <a:pt x="1" y="210"/>
                    <a:pt x="1" y="454"/>
                  </a:cubicBezTo>
                  <a:lnTo>
                    <a:pt x="1" y="5060"/>
                  </a:lnTo>
                  <a:cubicBezTo>
                    <a:pt x="1" y="5322"/>
                    <a:pt x="210" y="5532"/>
                    <a:pt x="471" y="5532"/>
                  </a:cubicBezTo>
                  <a:lnTo>
                    <a:pt x="2757" y="5532"/>
                  </a:lnTo>
                  <a:lnTo>
                    <a:pt x="3455" y="6700"/>
                  </a:lnTo>
                  <a:cubicBezTo>
                    <a:pt x="3551" y="6849"/>
                    <a:pt x="3703" y="6923"/>
                    <a:pt x="3856" y="6923"/>
                  </a:cubicBezTo>
                  <a:cubicBezTo>
                    <a:pt x="4009" y="6923"/>
                    <a:pt x="4161" y="6849"/>
                    <a:pt x="4258" y="6700"/>
                  </a:cubicBezTo>
                  <a:lnTo>
                    <a:pt x="4972" y="5532"/>
                  </a:lnTo>
                  <a:lnTo>
                    <a:pt x="7240" y="5532"/>
                  </a:lnTo>
                  <a:cubicBezTo>
                    <a:pt x="7503" y="5532"/>
                    <a:pt x="7712" y="5322"/>
                    <a:pt x="7712" y="5060"/>
                  </a:cubicBezTo>
                  <a:lnTo>
                    <a:pt x="7712" y="454"/>
                  </a:lnTo>
                  <a:cubicBezTo>
                    <a:pt x="7712" y="210"/>
                    <a:pt x="7503" y="1"/>
                    <a:pt x="72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58"/>
            <p:cNvSpPr/>
            <p:nvPr/>
          </p:nvSpPr>
          <p:spPr>
            <a:xfrm>
              <a:off x="4877513" y="1497475"/>
              <a:ext cx="220300" cy="219550"/>
            </a:xfrm>
            <a:custGeom>
              <a:avLst/>
              <a:gdLst/>
              <a:ahLst/>
              <a:cxnLst/>
              <a:rect l="l" t="t" r="r" b="b"/>
              <a:pathLst>
                <a:path w="8812" h="8782" extrusionOk="0">
                  <a:moveTo>
                    <a:pt x="6456" y="2355"/>
                  </a:moveTo>
                  <a:cubicBezTo>
                    <a:pt x="6718" y="2355"/>
                    <a:pt x="6927" y="2548"/>
                    <a:pt x="6927" y="2809"/>
                  </a:cubicBezTo>
                  <a:cubicBezTo>
                    <a:pt x="6927" y="3071"/>
                    <a:pt x="6718" y="3262"/>
                    <a:pt x="6456" y="3262"/>
                  </a:cubicBezTo>
                  <a:lnTo>
                    <a:pt x="2303" y="3262"/>
                  </a:lnTo>
                  <a:cubicBezTo>
                    <a:pt x="2059" y="3262"/>
                    <a:pt x="1850" y="3071"/>
                    <a:pt x="1850" y="2809"/>
                  </a:cubicBezTo>
                  <a:cubicBezTo>
                    <a:pt x="1850" y="2548"/>
                    <a:pt x="2059" y="2355"/>
                    <a:pt x="2303" y="2355"/>
                  </a:cubicBezTo>
                  <a:close/>
                  <a:moveTo>
                    <a:pt x="6474" y="4187"/>
                  </a:moveTo>
                  <a:cubicBezTo>
                    <a:pt x="6718" y="4187"/>
                    <a:pt x="6927" y="4397"/>
                    <a:pt x="6927" y="4658"/>
                  </a:cubicBezTo>
                  <a:cubicBezTo>
                    <a:pt x="6927" y="4902"/>
                    <a:pt x="6718" y="5111"/>
                    <a:pt x="6474" y="5111"/>
                  </a:cubicBezTo>
                  <a:lnTo>
                    <a:pt x="2303" y="5111"/>
                  </a:lnTo>
                  <a:cubicBezTo>
                    <a:pt x="2059" y="5111"/>
                    <a:pt x="1850" y="4902"/>
                    <a:pt x="1850" y="4658"/>
                  </a:cubicBezTo>
                  <a:cubicBezTo>
                    <a:pt x="1850" y="4397"/>
                    <a:pt x="2059" y="4187"/>
                    <a:pt x="2303" y="4187"/>
                  </a:cubicBezTo>
                  <a:close/>
                  <a:moveTo>
                    <a:pt x="472" y="0"/>
                  </a:moveTo>
                  <a:cubicBezTo>
                    <a:pt x="210" y="0"/>
                    <a:pt x="1" y="210"/>
                    <a:pt x="1" y="471"/>
                  </a:cubicBezTo>
                  <a:lnTo>
                    <a:pt x="1" y="6926"/>
                  </a:lnTo>
                  <a:cubicBezTo>
                    <a:pt x="1" y="7170"/>
                    <a:pt x="210" y="7379"/>
                    <a:pt x="472" y="7379"/>
                  </a:cubicBezTo>
                  <a:lnTo>
                    <a:pt x="5444" y="7379"/>
                  </a:lnTo>
                  <a:lnTo>
                    <a:pt x="7084" y="8689"/>
                  </a:lnTo>
                  <a:cubicBezTo>
                    <a:pt x="7173" y="8753"/>
                    <a:pt x="7272" y="8782"/>
                    <a:pt x="7368" y="8782"/>
                  </a:cubicBezTo>
                  <a:cubicBezTo>
                    <a:pt x="7610" y="8782"/>
                    <a:pt x="7835" y="8596"/>
                    <a:pt x="7835" y="8322"/>
                  </a:cubicBezTo>
                  <a:lnTo>
                    <a:pt x="7835" y="7379"/>
                  </a:lnTo>
                  <a:lnTo>
                    <a:pt x="8340" y="7379"/>
                  </a:lnTo>
                  <a:cubicBezTo>
                    <a:pt x="8602" y="7379"/>
                    <a:pt x="8812" y="7170"/>
                    <a:pt x="8812" y="6926"/>
                  </a:cubicBezTo>
                  <a:lnTo>
                    <a:pt x="8812" y="471"/>
                  </a:lnTo>
                  <a:cubicBezTo>
                    <a:pt x="8812" y="210"/>
                    <a:pt x="8602" y="0"/>
                    <a:pt x="83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14" name="Google Shape;1914;p58"/>
          <p:cNvGrpSpPr/>
          <p:nvPr/>
        </p:nvGrpSpPr>
        <p:grpSpPr>
          <a:xfrm>
            <a:off x="5280471" y="1408695"/>
            <a:ext cx="353801" cy="354160"/>
            <a:chOff x="5360763" y="1490925"/>
            <a:chExt cx="393900" cy="394300"/>
          </a:xfrm>
        </p:grpSpPr>
        <p:sp>
          <p:nvSpPr>
            <p:cNvPr id="1915" name="Google Shape;1915;p58"/>
            <p:cNvSpPr/>
            <p:nvPr/>
          </p:nvSpPr>
          <p:spPr>
            <a:xfrm>
              <a:off x="5384788" y="1514925"/>
              <a:ext cx="68925" cy="69350"/>
            </a:xfrm>
            <a:custGeom>
              <a:avLst/>
              <a:gdLst/>
              <a:ahLst/>
              <a:cxnLst/>
              <a:rect l="l" t="t" r="r" b="b"/>
              <a:pathLst>
                <a:path w="2757" h="2774" extrusionOk="0">
                  <a:moveTo>
                    <a:pt x="1378" y="0"/>
                  </a:moveTo>
                  <a:cubicBezTo>
                    <a:pt x="610" y="0"/>
                    <a:pt x="0" y="628"/>
                    <a:pt x="0" y="1396"/>
                  </a:cubicBezTo>
                  <a:cubicBezTo>
                    <a:pt x="0" y="2145"/>
                    <a:pt x="610" y="2773"/>
                    <a:pt x="1378" y="2773"/>
                  </a:cubicBezTo>
                  <a:cubicBezTo>
                    <a:pt x="2145" y="2773"/>
                    <a:pt x="2757" y="2145"/>
                    <a:pt x="2757" y="1396"/>
                  </a:cubicBezTo>
                  <a:cubicBezTo>
                    <a:pt x="2757" y="628"/>
                    <a:pt x="2145" y="0"/>
                    <a:pt x="13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58"/>
            <p:cNvSpPr/>
            <p:nvPr/>
          </p:nvSpPr>
          <p:spPr>
            <a:xfrm>
              <a:off x="5361638" y="1584250"/>
              <a:ext cx="115175" cy="92500"/>
            </a:xfrm>
            <a:custGeom>
              <a:avLst/>
              <a:gdLst/>
              <a:ahLst/>
              <a:cxnLst/>
              <a:rect l="l" t="t" r="r" b="b"/>
              <a:pathLst>
                <a:path w="4607" h="3700" extrusionOk="0">
                  <a:moveTo>
                    <a:pt x="2304" y="0"/>
                  </a:moveTo>
                  <a:cubicBezTo>
                    <a:pt x="1031" y="0"/>
                    <a:pt x="1" y="1031"/>
                    <a:pt x="1" y="2303"/>
                  </a:cubicBezTo>
                  <a:lnTo>
                    <a:pt x="1" y="3229"/>
                  </a:lnTo>
                  <a:cubicBezTo>
                    <a:pt x="1" y="3490"/>
                    <a:pt x="193" y="3699"/>
                    <a:pt x="454" y="3699"/>
                  </a:cubicBezTo>
                  <a:lnTo>
                    <a:pt x="4153" y="3699"/>
                  </a:lnTo>
                  <a:cubicBezTo>
                    <a:pt x="4397" y="3699"/>
                    <a:pt x="4607" y="3490"/>
                    <a:pt x="4607" y="3229"/>
                  </a:cubicBezTo>
                  <a:lnTo>
                    <a:pt x="4607" y="2303"/>
                  </a:lnTo>
                  <a:cubicBezTo>
                    <a:pt x="4607" y="1031"/>
                    <a:pt x="3578" y="0"/>
                    <a:pt x="23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58"/>
            <p:cNvSpPr/>
            <p:nvPr/>
          </p:nvSpPr>
          <p:spPr>
            <a:xfrm>
              <a:off x="5662163" y="1723400"/>
              <a:ext cx="69375" cy="69350"/>
            </a:xfrm>
            <a:custGeom>
              <a:avLst/>
              <a:gdLst/>
              <a:ahLst/>
              <a:cxnLst/>
              <a:rect l="l" t="t" r="r" b="b"/>
              <a:pathLst>
                <a:path w="2775" h="2774" extrusionOk="0">
                  <a:moveTo>
                    <a:pt x="1397" y="1"/>
                  </a:moveTo>
                  <a:cubicBezTo>
                    <a:pt x="629" y="1"/>
                    <a:pt x="1" y="629"/>
                    <a:pt x="1" y="1396"/>
                  </a:cubicBezTo>
                  <a:cubicBezTo>
                    <a:pt x="1" y="2146"/>
                    <a:pt x="629" y="2774"/>
                    <a:pt x="1397" y="2774"/>
                  </a:cubicBezTo>
                  <a:cubicBezTo>
                    <a:pt x="2164" y="2774"/>
                    <a:pt x="2774" y="2146"/>
                    <a:pt x="2774" y="1396"/>
                  </a:cubicBezTo>
                  <a:cubicBezTo>
                    <a:pt x="2774" y="629"/>
                    <a:pt x="2164" y="1"/>
                    <a:pt x="13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58"/>
            <p:cNvSpPr/>
            <p:nvPr/>
          </p:nvSpPr>
          <p:spPr>
            <a:xfrm>
              <a:off x="5639038" y="1792725"/>
              <a:ext cx="115625" cy="92500"/>
            </a:xfrm>
            <a:custGeom>
              <a:avLst/>
              <a:gdLst/>
              <a:ahLst/>
              <a:cxnLst/>
              <a:rect l="l" t="t" r="r" b="b"/>
              <a:pathLst>
                <a:path w="4625" h="3700" extrusionOk="0">
                  <a:moveTo>
                    <a:pt x="2322" y="1"/>
                  </a:moveTo>
                  <a:cubicBezTo>
                    <a:pt x="1047" y="1"/>
                    <a:pt x="1" y="1031"/>
                    <a:pt x="1" y="2304"/>
                  </a:cubicBezTo>
                  <a:lnTo>
                    <a:pt x="1" y="3229"/>
                  </a:lnTo>
                  <a:cubicBezTo>
                    <a:pt x="1" y="3490"/>
                    <a:pt x="210" y="3699"/>
                    <a:pt x="472" y="3699"/>
                  </a:cubicBezTo>
                  <a:lnTo>
                    <a:pt x="4171" y="3699"/>
                  </a:lnTo>
                  <a:cubicBezTo>
                    <a:pt x="4415" y="3699"/>
                    <a:pt x="4625" y="3490"/>
                    <a:pt x="4625" y="3229"/>
                  </a:cubicBezTo>
                  <a:lnTo>
                    <a:pt x="4625" y="2304"/>
                  </a:lnTo>
                  <a:cubicBezTo>
                    <a:pt x="4625" y="1031"/>
                    <a:pt x="3595" y="1"/>
                    <a:pt x="23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58"/>
            <p:cNvSpPr/>
            <p:nvPr/>
          </p:nvSpPr>
          <p:spPr>
            <a:xfrm>
              <a:off x="5360763" y="1699850"/>
              <a:ext cx="279175" cy="161400"/>
            </a:xfrm>
            <a:custGeom>
              <a:avLst/>
              <a:gdLst/>
              <a:ahLst/>
              <a:cxnLst/>
              <a:rect l="l" t="t" r="r" b="b"/>
              <a:pathLst>
                <a:path w="11167" h="6456" extrusionOk="0">
                  <a:moveTo>
                    <a:pt x="7870" y="1832"/>
                  </a:moveTo>
                  <a:cubicBezTo>
                    <a:pt x="8131" y="1832"/>
                    <a:pt x="8340" y="2041"/>
                    <a:pt x="8340" y="2303"/>
                  </a:cubicBezTo>
                  <a:cubicBezTo>
                    <a:pt x="8340" y="2548"/>
                    <a:pt x="8131" y="2757"/>
                    <a:pt x="7870" y="2757"/>
                  </a:cubicBezTo>
                  <a:lnTo>
                    <a:pt x="2304" y="2757"/>
                  </a:lnTo>
                  <a:cubicBezTo>
                    <a:pt x="2060" y="2757"/>
                    <a:pt x="1850" y="2548"/>
                    <a:pt x="1850" y="2303"/>
                  </a:cubicBezTo>
                  <a:cubicBezTo>
                    <a:pt x="1850" y="2041"/>
                    <a:pt x="2060" y="1832"/>
                    <a:pt x="2304" y="1832"/>
                  </a:cubicBezTo>
                  <a:close/>
                  <a:moveTo>
                    <a:pt x="7870" y="3681"/>
                  </a:moveTo>
                  <a:cubicBezTo>
                    <a:pt x="8131" y="3681"/>
                    <a:pt x="8340" y="3890"/>
                    <a:pt x="8340" y="4153"/>
                  </a:cubicBezTo>
                  <a:cubicBezTo>
                    <a:pt x="8340" y="4397"/>
                    <a:pt x="8131" y="4606"/>
                    <a:pt x="7870" y="4606"/>
                  </a:cubicBezTo>
                  <a:lnTo>
                    <a:pt x="2304" y="4606"/>
                  </a:lnTo>
                  <a:cubicBezTo>
                    <a:pt x="2060" y="4606"/>
                    <a:pt x="1850" y="4397"/>
                    <a:pt x="1850" y="4153"/>
                  </a:cubicBezTo>
                  <a:cubicBezTo>
                    <a:pt x="1850" y="3890"/>
                    <a:pt x="2060" y="3681"/>
                    <a:pt x="2304" y="3681"/>
                  </a:cubicBezTo>
                  <a:close/>
                  <a:moveTo>
                    <a:pt x="455" y="0"/>
                  </a:moveTo>
                  <a:cubicBezTo>
                    <a:pt x="210" y="0"/>
                    <a:pt x="1" y="192"/>
                    <a:pt x="1" y="454"/>
                  </a:cubicBezTo>
                  <a:lnTo>
                    <a:pt x="1" y="6002"/>
                  </a:lnTo>
                  <a:cubicBezTo>
                    <a:pt x="1" y="6246"/>
                    <a:pt x="210" y="6456"/>
                    <a:pt x="455" y="6456"/>
                  </a:cubicBezTo>
                  <a:lnTo>
                    <a:pt x="9736" y="6456"/>
                  </a:lnTo>
                  <a:cubicBezTo>
                    <a:pt x="9980" y="6456"/>
                    <a:pt x="10190" y="6246"/>
                    <a:pt x="10190" y="6002"/>
                  </a:cubicBezTo>
                  <a:lnTo>
                    <a:pt x="10190" y="3227"/>
                  </a:lnTo>
                  <a:lnTo>
                    <a:pt x="10922" y="2669"/>
                  </a:lnTo>
                  <a:cubicBezTo>
                    <a:pt x="11167" y="2478"/>
                    <a:pt x="11167" y="2111"/>
                    <a:pt x="10922" y="1936"/>
                  </a:cubicBezTo>
                  <a:lnTo>
                    <a:pt x="10190" y="1378"/>
                  </a:lnTo>
                  <a:lnTo>
                    <a:pt x="10190" y="454"/>
                  </a:lnTo>
                  <a:cubicBezTo>
                    <a:pt x="10190" y="192"/>
                    <a:pt x="9980" y="0"/>
                    <a:pt x="97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58"/>
            <p:cNvSpPr/>
            <p:nvPr/>
          </p:nvSpPr>
          <p:spPr>
            <a:xfrm>
              <a:off x="5475038" y="1490925"/>
              <a:ext cx="279625" cy="162725"/>
            </a:xfrm>
            <a:custGeom>
              <a:avLst/>
              <a:gdLst/>
              <a:ahLst/>
              <a:cxnLst/>
              <a:rect l="l" t="t" r="r" b="b"/>
              <a:pathLst>
                <a:path w="11185" h="6509" extrusionOk="0">
                  <a:moveTo>
                    <a:pt x="8882" y="1884"/>
                  </a:moveTo>
                  <a:cubicBezTo>
                    <a:pt x="9126" y="1884"/>
                    <a:pt x="9335" y="2094"/>
                    <a:pt x="9335" y="2338"/>
                  </a:cubicBezTo>
                  <a:cubicBezTo>
                    <a:pt x="9335" y="2600"/>
                    <a:pt x="9126" y="2810"/>
                    <a:pt x="8882" y="2810"/>
                  </a:cubicBezTo>
                  <a:lnTo>
                    <a:pt x="3316" y="2810"/>
                  </a:lnTo>
                  <a:cubicBezTo>
                    <a:pt x="3055" y="2810"/>
                    <a:pt x="2845" y="2600"/>
                    <a:pt x="2845" y="2338"/>
                  </a:cubicBezTo>
                  <a:cubicBezTo>
                    <a:pt x="2845" y="2094"/>
                    <a:pt x="3055" y="1884"/>
                    <a:pt x="3316" y="1884"/>
                  </a:cubicBezTo>
                  <a:close/>
                  <a:moveTo>
                    <a:pt x="8882" y="3733"/>
                  </a:moveTo>
                  <a:cubicBezTo>
                    <a:pt x="9126" y="3733"/>
                    <a:pt x="9335" y="3943"/>
                    <a:pt x="9335" y="4187"/>
                  </a:cubicBezTo>
                  <a:cubicBezTo>
                    <a:pt x="9335" y="4449"/>
                    <a:pt x="9126" y="4659"/>
                    <a:pt x="8882" y="4659"/>
                  </a:cubicBezTo>
                  <a:lnTo>
                    <a:pt x="3316" y="4659"/>
                  </a:lnTo>
                  <a:cubicBezTo>
                    <a:pt x="3055" y="4659"/>
                    <a:pt x="2845" y="4449"/>
                    <a:pt x="2845" y="4187"/>
                  </a:cubicBezTo>
                  <a:cubicBezTo>
                    <a:pt x="2845" y="3943"/>
                    <a:pt x="3055" y="3733"/>
                    <a:pt x="3316" y="3733"/>
                  </a:cubicBezTo>
                  <a:close/>
                  <a:moveTo>
                    <a:pt x="1450" y="0"/>
                  </a:moveTo>
                  <a:cubicBezTo>
                    <a:pt x="1205" y="0"/>
                    <a:pt x="996" y="209"/>
                    <a:pt x="996" y="472"/>
                  </a:cubicBezTo>
                  <a:lnTo>
                    <a:pt x="996" y="1396"/>
                  </a:lnTo>
                  <a:lnTo>
                    <a:pt x="245" y="1989"/>
                  </a:lnTo>
                  <a:cubicBezTo>
                    <a:pt x="1" y="2181"/>
                    <a:pt x="19" y="2547"/>
                    <a:pt x="263" y="2722"/>
                  </a:cubicBezTo>
                  <a:lnTo>
                    <a:pt x="996" y="3245"/>
                  </a:lnTo>
                  <a:lnTo>
                    <a:pt x="996" y="6036"/>
                  </a:lnTo>
                  <a:cubicBezTo>
                    <a:pt x="996" y="6299"/>
                    <a:pt x="1205" y="6508"/>
                    <a:pt x="1450" y="6508"/>
                  </a:cubicBezTo>
                  <a:lnTo>
                    <a:pt x="10731" y="6508"/>
                  </a:lnTo>
                  <a:cubicBezTo>
                    <a:pt x="10975" y="6508"/>
                    <a:pt x="11185" y="6299"/>
                    <a:pt x="11185" y="6036"/>
                  </a:cubicBezTo>
                  <a:lnTo>
                    <a:pt x="11185" y="472"/>
                  </a:lnTo>
                  <a:cubicBezTo>
                    <a:pt x="11185" y="209"/>
                    <a:pt x="10975" y="0"/>
                    <a:pt x="107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21" name="Google Shape;1921;p58"/>
          <p:cNvGrpSpPr/>
          <p:nvPr/>
        </p:nvGrpSpPr>
        <p:grpSpPr>
          <a:xfrm>
            <a:off x="5870454" y="1408695"/>
            <a:ext cx="354183" cy="354160"/>
            <a:chOff x="6017613" y="1490925"/>
            <a:chExt cx="394325" cy="394300"/>
          </a:xfrm>
        </p:grpSpPr>
        <p:sp>
          <p:nvSpPr>
            <p:cNvPr id="1922" name="Google Shape;1922;p58"/>
            <p:cNvSpPr/>
            <p:nvPr/>
          </p:nvSpPr>
          <p:spPr>
            <a:xfrm>
              <a:off x="6017613" y="1490925"/>
              <a:ext cx="394325" cy="394300"/>
            </a:xfrm>
            <a:custGeom>
              <a:avLst/>
              <a:gdLst/>
              <a:ahLst/>
              <a:cxnLst/>
              <a:rect l="l" t="t" r="r" b="b"/>
              <a:pathLst>
                <a:path w="15773" h="15772" extrusionOk="0">
                  <a:moveTo>
                    <a:pt x="12507" y="4658"/>
                  </a:moveTo>
                  <a:cubicBezTo>
                    <a:pt x="12743" y="4658"/>
                    <a:pt x="12964" y="4842"/>
                    <a:pt x="12964" y="5112"/>
                  </a:cubicBezTo>
                  <a:lnTo>
                    <a:pt x="12964" y="10660"/>
                  </a:lnTo>
                  <a:cubicBezTo>
                    <a:pt x="12964" y="10943"/>
                    <a:pt x="12733" y="11123"/>
                    <a:pt x="12496" y="11123"/>
                  </a:cubicBezTo>
                  <a:cubicBezTo>
                    <a:pt x="12383" y="11123"/>
                    <a:pt x="12269" y="11082"/>
                    <a:pt x="12178" y="10991"/>
                  </a:cubicBezTo>
                  <a:lnTo>
                    <a:pt x="10190" y="9002"/>
                  </a:lnTo>
                  <a:lnTo>
                    <a:pt x="10190" y="10660"/>
                  </a:lnTo>
                  <a:cubicBezTo>
                    <a:pt x="10190" y="10921"/>
                    <a:pt x="9980" y="11114"/>
                    <a:pt x="9736" y="11114"/>
                  </a:cubicBezTo>
                  <a:lnTo>
                    <a:pt x="3264" y="11114"/>
                  </a:lnTo>
                  <a:cubicBezTo>
                    <a:pt x="3020" y="11114"/>
                    <a:pt x="2810" y="10921"/>
                    <a:pt x="2810" y="10660"/>
                  </a:cubicBezTo>
                  <a:lnTo>
                    <a:pt x="2810" y="5112"/>
                  </a:lnTo>
                  <a:cubicBezTo>
                    <a:pt x="2810" y="4868"/>
                    <a:pt x="3020" y="4659"/>
                    <a:pt x="3264" y="4659"/>
                  </a:cubicBezTo>
                  <a:lnTo>
                    <a:pt x="9736" y="4659"/>
                  </a:lnTo>
                  <a:cubicBezTo>
                    <a:pt x="9980" y="4659"/>
                    <a:pt x="10190" y="4868"/>
                    <a:pt x="10190" y="5112"/>
                  </a:cubicBezTo>
                  <a:lnTo>
                    <a:pt x="10190" y="6769"/>
                  </a:lnTo>
                  <a:lnTo>
                    <a:pt x="12178" y="4798"/>
                  </a:lnTo>
                  <a:cubicBezTo>
                    <a:pt x="12275" y="4701"/>
                    <a:pt x="12393" y="4658"/>
                    <a:pt x="12507" y="4658"/>
                  </a:cubicBezTo>
                  <a:close/>
                  <a:moveTo>
                    <a:pt x="7887" y="0"/>
                  </a:moveTo>
                  <a:cubicBezTo>
                    <a:pt x="3525" y="0"/>
                    <a:pt x="1" y="3524"/>
                    <a:pt x="1" y="7886"/>
                  </a:cubicBezTo>
                  <a:cubicBezTo>
                    <a:pt x="1" y="9962"/>
                    <a:pt x="822" y="11951"/>
                    <a:pt x="2269" y="13417"/>
                  </a:cubicBezTo>
                  <a:lnTo>
                    <a:pt x="647" y="14969"/>
                  </a:lnTo>
                  <a:cubicBezTo>
                    <a:pt x="350" y="15266"/>
                    <a:pt x="542" y="15771"/>
                    <a:pt x="961" y="15771"/>
                  </a:cubicBezTo>
                  <a:lnTo>
                    <a:pt x="7922" y="15771"/>
                  </a:lnTo>
                  <a:cubicBezTo>
                    <a:pt x="12248" y="15755"/>
                    <a:pt x="15772" y="12247"/>
                    <a:pt x="15772" y="7886"/>
                  </a:cubicBezTo>
                  <a:cubicBezTo>
                    <a:pt x="15772" y="3542"/>
                    <a:pt x="12248" y="0"/>
                    <a:pt x="78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58"/>
            <p:cNvSpPr/>
            <p:nvPr/>
          </p:nvSpPr>
          <p:spPr>
            <a:xfrm>
              <a:off x="6277163" y="1646625"/>
              <a:ext cx="41425" cy="82900"/>
            </a:xfrm>
            <a:custGeom>
              <a:avLst/>
              <a:gdLst/>
              <a:ahLst/>
              <a:cxnLst/>
              <a:rect l="l" t="t" r="r" b="b"/>
              <a:pathLst>
                <a:path w="1657" h="3316" extrusionOk="0">
                  <a:moveTo>
                    <a:pt x="1657" y="1"/>
                  </a:moveTo>
                  <a:lnTo>
                    <a:pt x="0" y="1658"/>
                  </a:lnTo>
                  <a:lnTo>
                    <a:pt x="1657" y="3316"/>
                  </a:lnTo>
                  <a:lnTo>
                    <a:pt x="165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58"/>
            <p:cNvSpPr/>
            <p:nvPr/>
          </p:nvSpPr>
          <p:spPr>
            <a:xfrm>
              <a:off x="6110963" y="1630475"/>
              <a:ext cx="138300" cy="115175"/>
            </a:xfrm>
            <a:custGeom>
              <a:avLst/>
              <a:gdLst/>
              <a:ahLst/>
              <a:cxnLst/>
              <a:rect l="l" t="t" r="r" b="b"/>
              <a:pathLst>
                <a:path w="5532" h="4607" extrusionOk="0">
                  <a:moveTo>
                    <a:pt x="4188" y="926"/>
                  </a:moveTo>
                  <a:cubicBezTo>
                    <a:pt x="4432" y="926"/>
                    <a:pt x="4641" y="1135"/>
                    <a:pt x="4641" y="1380"/>
                  </a:cubicBezTo>
                  <a:cubicBezTo>
                    <a:pt x="4641" y="1641"/>
                    <a:pt x="4432" y="1850"/>
                    <a:pt x="4188" y="1850"/>
                  </a:cubicBezTo>
                  <a:cubicBezTo>
                    <a:pt x="3927" y="1850"/>
                    <a:pt x="3717" y="1641"/>
                    <a:pt x="3717" y="1380"/>
                  </a:cubicBezTo>
                  <a:cubicBezTo>
                    <a:pt x="3717" y="1135"/>
                    <a:pt x="3927" y="926"/>
                    <a:pt x="4188" y="926"/>
                  </a:cubicBezTo>
                  <a:close/>
                  <a:moveTo>
                    <a:pt x="0" y="1"/>
                  </a:moveTo>
                  <a:lnTo>
                    <a:pt x="0" y="4607"/>
                  </a:lnTo>
                  <a:lnTo>
                    <a:pt x="5532" y="4607"/>
                  </a:lnTo>
                  <a:lnTo>
                    <a:pt x="5532" y="2304"/>
                  </a:lnTo>
                  <a:lnTo>
                    <a:pt x="553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25" name="Google Shape;1925;p58"/>
          <p:cNvGrpSpPr/>
          <p:nvPr/>
        </p:nvGrpSpPr>
        <p:grpSpPr>
          <a:xfrm>
            <a:off x="6460863" y="1408695"/>
            <a:ext cx="353756" cy="354160"/>
            <a:chOff x="6674938" y="1490925"/>
            <a:chExt cx="393850" cy="394300"/>
          </a:xfrm>
        </p:grpSpPr>
        <p:sp>
          <p:nvSpPr>
            <p:cNvPr id="1926" name="Google Shape;1926;p58"/>
            <p:cNvSpPr/>
            <p:nvPr/>
          </p:nvSpPr>
          <p:spPr>
            <a:xfrm>
              <a:off x="6767813" y="1514925"/>
              <a:ext cx="23150" cy="46250"/>
            </a:xfrm>
            <a:custGeom>
              <a:avLst/>
              <a:gdLst/>
              <a:ahLst/>
              <a:cxnLst/>
              <a:rect l="l" t="t" r="r" b="b"/>
              <a:pathLst>
                <a:path w="926" h="1850" extrusionOk="0">
                  <a:moveTo>
                    <a:pt x="472" y="0"/>
                  </a:moveTo>
                  <a:cubicBezTo>
                    <a:pt x="210" y="0"/>
                    <a:pt x="0" y="210"/>
                    <a:pt x="0" y="471"/>
                  </a:cubicBezTo>
                  <a:lnTo>
                    <a:pt x="0" y="1396"/>
                  </a:lnTo>
                  <a:cubicBezTo>
                    <a:pt x="0" y="1640"/>
                    <a:pt x="210" y="1850"/>
                    <a:pt x="472" y="1850"/>
                  </a:cubicBezTo>
                  <a:cubicBezTo>
                    <a:pt x="716" y="1850"/>
                    <a:pt x="926" y="1640"/>
                    <a:pt x="926" y="1396"/>
                  </a:cubicBezTo>
                  <a:lnTo>
                    <a:pt x="926" y="471"/>
                  </a:lnTo>
                  <a:cubicBezTo>
                    <a:pt x="926" y="210"/>
                    <a:pt x="716" y="0"/>
                    <a:pt x="4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58"/>
            <p:cNvSpPr/>
            <p:nvPr/>
          </p:nvSpPr>
          <p:spPr>
            <a:xfrm>
              <a:off x="6721588" y="1490925"/>
              <a:ext cx="23150" cy="70250"/>
            </a:xfrm>
            <a:custGeom>
              <a:avLst/>
              <a:gdLst/>
              <a:ahLst/>
              <a:cxnLst/>
              <a:rect l="l" t="t" r="r" b="b"/>
              <a:pathLst>
                <a:path w="926" h="2810" extrusionOk="0">
                  <a:moveTo>
                    <a:pt x="472" y="0"/>
                  </a:moveTo>
                  <a:cubicBezTo>
                    <a:pt x="209" y="0"/>
                    <a:pt x="0" y="209"/>
                    <a:pt x="0" y="472"/>
                  </a:cubicBezTo>
                  <a:lnTo>
                    <a:pt x="0" y="2338"/>
                  </a:lnTo>
                  <a:cubicBezTo>
                    <a:pt x="0" y="2600"/>
                    <a:pt x="209" y="2810"/>
                    <a:pt x="472" y="2810"/>
                  </a:cubicBezTo>
                  <a:cubicBezTo>
                    <a:pt x="733" y="2810"/>
                    <a:pt x="925" y="2600"/>
                    <a:pt x="925" y="2338"/>
                  </a:cubicBezTo>
                  <a:lnTo>
                    <a:pt x="925" y="472"/>
                  </a:lnTo>
                  <a:cubicBezTo>
                    <a:pt x="925" y="209"/>
                    <a:pt x="733" y="0"/>
                    <a:pt x="4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58"/>
            <p:cNvSpPr/>
            <p:nvPr/>
          </p:nvSpPr>
          <p:spPr>
            <a:xfrm>
              <a:off x="6998963" y="1490925"/>
              <a:ext cx="22725" cy="70250"/>
            </a:xfrm>
            <a:custGeom>
              <a:avLst/>
              <a:gdLst/>
              <a:ahLst/>
              <a:cxnLst/>
              <a:rect l="l" t="t" r="r" b="b"/>
              <a:pathLst>
                <a:path w="909" h="2810" extrusionOk="0">
                  <a:moveTo>
                    <a:pt x="455" y="0"/>
                  </a:moveTo>
                  <a:cubicBezTo>
                    <a:pt x="194" y="0"/>
                    <a:pt x="1" y="209"/>
                    <a:pt x="1" y="472"/>
                  </a:cubicBezTo>
                  <a:lnTo>
                    <a:pt x="1" y="2356"/>
                  </a:lnTo>
                  <a:cubicBezTo>
                    <a:pt x="1" y="2600"/>
                    <a:pt x="194" y="2810"/>
                    <a:pt x="455" y="2810"/>
                  </a:cubicBezTo>
                  <a:cubicBezTo>
                    <a:pt x="717" y="2810"/>
                    <a:pt x="908" y="2600"/>
                    <a:pt x="908" y="2356"/>
                  </a:cubicBezTo>
                  <a:lnTo>
                    <a:pt x="908" y="472"/>
                  </a:lnTo>
                  <a:cubicBezTo>
                    <a:pt x="908" y="209"/>
                    <a:pt x="717" y="0"/>
                    <a:pt x="4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58"/>
            <p:cNvSpPr/>
            <p:nvPr/>
          </p:nvSpPr>
          <p:spPr>
            <a:xfrm>
              <a:off x="6952738" y="1514925"/>
              <a:ext cx="23150" cy="46250"/>
            </a:xfrm>
            <a:custGeom>
              <a:avLst/>
              <a:gdLst/>
              <a:ahLst/>
              <a:cxnLst/>
              <a:rect l="l" t="t" r="r" b="b"/>
              <a:pathLst>
                <a:path w="926" h="1850" extrusionOk="0">
                  <a:moveTo>
                    <a:pt x="454" y="0"/>
                  </a:moveTo>
                  <a:cubicBezTo>
                    <a:pt x="210" y="0"/>
                    <a:pt x="1" y="210"/>
                    <a:pt x="1" y="471"/>
                  </a:cubicBezTo>
                  <a:lnTo>
                    <a:pt x="1" y="1396"/>
                  </a:lnTo>
                  <a:cubicBezTo>
                    <a:pt x="1" y="1640"/>
                    <a:pt x="210" y="1850"/>
                    <a:pt x="454" y="1850"/>
                  </a:cubicBezTo>
                  <a:cubicBezTo>
                    <a:pt x="717" y="1850"/>
                    <a:pt x="926" y="1640"/>
                    <a:pt x="926" y="1396"/>
                  </a:cubicBezTo>
                  <a:lnTo>
                    <a:pt x="926" y="471"/>
                  </a:lnTo>
                  <a:cubicBezTo>
                    <a:pt x="926" y="210"/>
                    <a:pt x="717" y="0"/>
                    <a:pt x="4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58"/>
            <p:cNvSpPr/>
            <p:nvPr/>
          </p:nvSpPr>
          <p:spPr>
            <a:xfrm>
              <a:off x="6674938" y="1584250"/>
              <a:ext cx="393850" cy="300975"/>
            </a:xfrm>
            <a:custGeom>
              <a:avLst/>
              <a:gdLst/>
              <a:ahLst/>
              <a:cxnLst/>
              <a:rect l="l" t="t" r="r" b="b"/>
              <a:pathLst>
                <a:path w="15754" h="12039" extrusionOk="0">
                  <a:moveTo>
                    <a:pt x="454" y="0"/>
                  </a:moveTo>
                  <a:cubicBezTo>
                    <a:pt x="209" y="0"/>
                    <a:pt x="0" y="210"/>
                    <a:pt x="0" y="472"/>
                  </a:cubicBezTo>
                  <a:lnTo>
                    <a:pt x="0" y="11568"/>
                  </a:lnTo>
                  <a:cubicBezTo>
                    <a:pt x="0" y="11851"/>
                    <a:pt x="223" y="12038"/>
                    <a:pt x="459" y="12038"/>
                  </a:cubicBezTo>
                  <a:cubicBezTo>
                    <a:pt x="572" y="12038"/>
                    <a:pt x="689" y="11995"/>
                    <a:pt x="784" y="11899"/>
                  </a:cubicBezTo>
                  <a:lnTo>
                    <a:pt x="3454" y="9230"/>
                  </a:lnTo>
                  <a:lnTo>
                    <a:pt x="15300" y="9230"/>
                  </a:lnTo>
                  <a:cubicBezTo>
                    <a:pt x="15544" y="9230"/>
                    <a:pt x="15753" y="9021"/>
                    <a:pt x="15753" y="8777"/>
                  </a:cubicBezTo>
                  <a:lnTo>
                    <a:pt x="15753" y="472"/>
                  </a:lnTo>
                  <a:cubicBezTo>
                    <a:pt x="15753" y="210"/>
                    <a:pt x="15544" y="0"/>
                    <a:pt x="15300" y="0"/>
                  </a:cubicBezTo>
                  <a:lnTo>
                    <a:pt x="10189" y="0"/>
                  </a:lnTo>
                  <a:lnTo>
                    <a:pt x="10189" y="2268"/>
                  </a:lnTo>
                  <a:cubicBezTo>
                    <a:pt x="10189" y="3385"/>
                    <a:pt x="9386" y="4327"/>
                    <a:pt x="8339" y="4537"/>
                  </a:cubicBezTo>
                  <a:lnTo>
                    <a:pt x="8339" y="5532"/>
                  </a:lnTo>
                  <a:lnTo>
                    <a:pt x="9263" y="5532"/>
                  </a:lnTo>
                  <a:cubicBezTo>
                    <a:pt x="9508" y="5532"/>
                    <a:pt x="9717" y="5741"/>
                    <a:pt x="9717" y="6002"/>
                  </a:cubicBezTo>
                  <a:cubicBezTo>
                    <a:pt x="9717" y="6264"/>
                    <a:pt x="9508" y="6456"/>
                    <a:pt x="9263" y="6456"/>
                  </a:cubicBezTo>
                  <a:lnTo>
                    <a:pt x="6490" y="6456"/>
                  </a:lnTo>
                  <a:cubicBezTo>
                    <a:pt x="6228" y="6456"/>
                    <a:pt x="6036" y="6264"/>
                    <a:pt x="6036" y="6002"/>
                  </a:cubicBezTo>
                  <a:cubicBezTo>
                    <a:pt x="6036" y="5741"/>
                    <a:pt x="6228" y="5532"/>
                    <a:pt x="6490" y="5532"/>
                  </a:cubicBezTo>
                  <a:lnTo>
                    <a:pt x="7414" y="5532"/>
                  </a:lnTo>
                  <a:lnTo>
                    <a:pt x="7414" y="4537"/>
                  </a:lnTo>
                  <a:cubicBezTo>
                    <a:pt x="6367" y="4327"/>
                    <a:pt x="5565" y="3385"/>
                    <a:pt x="5565" y="2268"/>
                  </a:cubicBezTo>
                  <a:lnTo>
                    <a:pt x="55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58"/>
            <p:cNvSpPr/>
            <p:nvPr/>
          </p:nvSpPr>
          <p:spPr>
            <a:xfrm>
              <a:off x="6837188" y="1502700"/>
              <a:ext cx="69350" cy="104700"/>
            </a:xfrm>
            <a:custGeom>
              <a:avLst/>
              <a:gdLst/>
              <a:ahLst/>
              <a:cxnLst/>
              <a:rect l="l" t="t" r="r" b="b"/>
              <a:pathLst>
                <a:path w="2774" h="4188" extrusionOk="0">
                  <a:moveTo>
                    <a:pt x="1378" y="1"/>
                  </a:moveTo>
                  <a:cubicBezTo>
                    <a:pt x="628" y="1"/>
                    <a:pt x="0" y="629"/>
                    <a:pt x="0" y="1378"/>
                  </a:cubicBezTo>
                  <a:lnTo>
                    <a:pt x="0" y="4188"/>
                  </a:lnTo>
                  <a:lnTo>
                    <a:pt x="2773" y="4188"/>
                  </a:lnTo>
                  <a:lnTo>
                    <a:pt x="2773" y="1378"/>
                  </a:lnTo>
                  <a:cubicBezTo>
                    <a:pt x="2773" y="629"/>
                    <a:pt x="2145" y="1"/>
                    <a:pt x="13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58"/>
            <p:cNvSpPr/>
            <p:nvPr/>
          </p:nvSpPr>
          <p:spPr>
            <a:xfrm>
              <a:off x="6837188" y="1630475"/>
              <a:ext cx="69350" cy="45400"/>
            </a:xfrm>
            <a:custGeom>
              <a:avLst/>
              <a:gdLst/>
              <a:ahLst/>
              <a:cxnLst/>
              <a:rect l="l" t="t" r="r" b="b"/>
              <a:pathLst>
                <a:path w="2774" h="1816" extrusionOk="0">
                  <a:moveTo>
                    <a:pt x="0" y="1"/>
                  </a:moveTo>
                  <a:lnTo>
                    <a:pt x="0" y="419"/>
                  </a:lnTo>
                  <a:cubicBezTo>
                    <a:pt x="0" y="1187"/>
                    <a:pt x="628" y="1815"/>
                    <a:pt x="1378" y="1815"/>
                  </a:cubicBezTo>
                  <a:cubicBezTo>
                    <a:pt x="2145" y="1815"/>
                    <a:pt x="2773" y="1187"/>
                    <a:pt x="2773" y="419"/>
                  </a:cubicBezTo>
                  <a:lnTo>
                    <a:pt x="27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33" name="Google Shape;1933;p58"/>
          <p:cNvGrpSpPr/>
          <p:nvPr/>
        </p:nvGrpSpPr>
        <p:grpSpPr>
          <a:xfrm>
            <a:off x="7093151" y="1408695"/>
            <a:ext cx="269550" cy="354160"/>
            <a:chOff x="7378888" y="1490925"/>
            <a:chExt cx="300100" cy="394300"/>
          </a:xfrm>
        </p:grpSpPr>
        <p:sp>
          <p:nvSpPr>
            <p:cNvPr id="1934" name="Google Shape;1934;p58"/>
            <p:cNvSpPr/>
            <p:nvPr/>
          </p:nvSpPr>
          <p:spPr>
            <a:xfrm>
              <a:off x="7378888" y="1699850"/>
              <a:ext cx="300100" cy="185375"/>
            </a:xfrm>
            <a:custGeom>
              <a:avLst/>
              <a:gdLst/>
              <a:ahLst/>
              <a:cxnLst/>
              <a:rect l="l" t="t" r="r" b="b"/>
              <a:pathLst>
                <a:path w="12004" h="7415" extrusionOk="0">
                  <a:moveTo>
                    <a:pt x="2774" y="1396"/>
                  </a:moveTo>
                  <a:cubicBezTo>
                    <a:pt x="3018" y="1396"/>
                    <a:pt x="3227" y="1605"/>
                    <a:pt x="3227" y="1850"/>
                  </a:cubicBezTo>
                  <a:cubicBezTo>
                    <a:pt x="3227" y="2111"/>
                    <a:pt x="3018" y="2320"/>
                    <a:pt x="2774" y="2320"/>
                  </a:cubicBezTo>
                  <a:lnTo>
                    <a:pt x="2303" y="2320"/>
                  </a:lnTo>
                  <a:cubicBezTo>
                    <a:pt x="2059" y="2320"/>
                    <a:pt x="1850" y="2111"/>
                    <a:pt x="1850" y="1850"/>
                  </a:cubicBezTo>
                  <a:cubicBezTo>
                    <a:pt x="1850" y="1605"/>
                    <a:pt x="2059" y="1396"/>
                    <a:pt x="2303" y="1396"/>
                  </a:cubicBezTo>
                  <a:close/>
                  <a:moveTo>
                    <a:pt x="5076" y="1396"/>
                  </a:moveTo>
                  <a:cubicBezTo>
                    <a:pt x="5321" y="1396"/>
                    <a:pt x="5530" y="1605"/>
                    <a:pt x="5530" y="1850"/>
                  </a:cubicBezTo>
                  <a:cubicBezTo>
                    <a:pt x="5530" y="2111"/>
                    <a:pt x="5321" y="2320"/>
                    <a:pt x="5076" y="2320"/>
                  </a:cubicBezTo>
                  <a:lnTo>
                    <a:pt x="4606" y="2320"/>
                  </a:lnTo>
                  <a:cubicBezTo>
                    <a:pt x="4362" y="2320"/>
                    <a:pt x="4152" y="2111"/>
                    <a:pt x="4152" y="1850"/>
                  </a:cubicBezTo>
                  <a:cubicBezTo>
                    <a:pt x="4152" y="1605"/>
                    <a:pt x="4362" y="1396"/>
                    <a:pt x="4606" y="1396"/>
                  </a:cubicBezTo>
                  <a:close/>
                  <a:moveTo>
                    <a:pt x="7379" y="1396"/>
                  </a:moveTo>
                  <a:cubicBezTo>
                    <a:pt x="7642" y="1396"/>
                    <a:pt x="7833" y="1605"/>
                    <a:pt x="7833" y="1850"/>
                  </a:cubicBezTo>
                  <a:cubicBezTo>
                    <a:pt x="7833" y="2111"/>
                    <a:pt x="7642" y="2320"/>
                    <a:pt x="7379" y="2320"/>
                  </a:cubicBezTo>
                  <a:lnTo>
                    <a:pt x="6926" y="2320"/>
                  </a:lnTo>
                  <a:cubicBezTo>
                    <a:pt x="6665" y="2320"/>
                    <a:pt x="6455" y="2111"/>
                    <a:pt x="6455" y="1850"/>
                  </a:cubicBezTo>
                  <a:cubicBezTo>
                    <a:pt x="6455" y="1605"/>
                    <a:pt x="6665" y="1396"/>
                    <a:pt x="6926" y="1396"/>
                  </a:cubicBezTo>
                  <a:close/>
                  <a:moveTo>
                    <a:pt x="9682" y="1396"/>
                  </a:moveTo>
                  <a:cubicBezTo>
                    <a:pt x="9945" y="1396"/>
                    <a:pt x="10154" y="1605"/>
                    <a:pt x="10154" y="1850"/>
                  </a:cubicBezTo>
                  <a:cubicBezTo>
                    <a:pt x="10154" y="2111"/>
                    <a:pt x="9945" y="2320"/>
                    <a:pt x="9682" y="2320"/>
                  </a:cubicBezTo>
                  <a:lnTo>
                    <a:pt x="9229" y="2320"/>
                  </a:lnTo>
                  <a:cubicBezTo>
                    <a:pt x="8968" y="2320"/>
                    <a:pt x="8758" y="2111"/>
                    <a:pt x="8758" y="1850"/>
                  </a:cubicBezTo>
                  <a:cubicBezTo>
                    <a:pt x="8758" y="1605"/>
                    <a:pt x="8968" y="1396"/>
                    <a:pt x="9229" y="1396"/>
                  </a:cubicBezTo>
                  <a:close/>
                  <a:moveTo>
                    <a:pt x="2774" y="3245"/>
                  </a:moveTo>
                  <a:cubicBezTo>
                    <a:pt x="3018" y="3245"/>
                    <a:pt x="3227" y="3455"/>
                    <a:pt x="3227" y="3699"/>
                  </a:cubicBezTo>
                  <a:cubicBezTo>
                    <a:pt x="3227" y="3960"/>
                    <a:pt x="3018" y="4169"/>
                    <a:pt x="2774" y="4169"/>
                  </a:cubicBezTo>
                  <a:lnTo>
                    <a:pt x="2303" y="4169"/>
                  </a:lnTo>
                  <a:cubicBezTo>
                    <a:pt x="2059" y="4169"/>
                    <a:pt x="1850" y="3960"/>
                    <a:pt x="1850" y="3699"/>
                  </a:cubicBezTo>
                  <a:cubicBezTo>
                    <a:pt x="1850" y="3455"/>
                    <a:pt x="2059" y="3245"/>
                    <a:pt x="2303" y="3245"/>
                  </a:cubicBezTo>
                  <a:close/>
                  <a:moveTo>
                    <a:pt x="5076" y="3245"/>
                  </a:moveTo>
                  <a:cubicBezTo>
                    <a:pt x="5321" y="3245"/>
                    <a:pt x="5530" y="3455"/>
                    <a:pt x="5530" y="3699"/>
                  </a:cubicBezTo>
                  <a:cubicBezTo>
                    <a:pt x="5530" y="3960"/>
                    <a:pt x="5321" y="4169"/>
                    <a:pt x="5076" y="4169"/>
                  </a:cubicBezTo>
                  <a:lnTo>
                    <a:pt x="4606" y="4169"/>
                  </a:lnTo>
                  <a:cubicBezTo>
                    <a:pt x="4362" y="4169"/>
                    <a:pt x="4152" y="3960"/>
                    <a:pt x="4152" y="3699"/>
                  </a:cubicBezTo>
                  <a:cubicBezTo>
                    <a:pt x="4152" y="3455"/>
                    <a:pt x="4362" y="3245"/>
                    <a:pt x="4606" y="3245"/>
                  </a:cubicBezTo>
                  <a:close/>
                  <a:moveTo>
                    <a:pt x="7379" y="3245"/>
                  </a:moveTo>
                  <a:cubicBezTo>
                    <a:pt x="7642" y="3245"/>
                    <a:pt x="7833" y="3455"/>
                    <a:pt x="7833" y="3699"/>
                  </a:cubicBezTo>
                  <a:cubicBezTo>
                    <a:pt x="7833" y="3960"/>
                    <a:pt x="7642" y="4169"/>
                    <a:pt x="7379" y="4169"/>
                  </a:cubicBezTo>
                  <a:lnTo>
                    <a:pt x="6926" y="4169"/>
                  </a:lnTo>
                  <a:cubicBezTo>
                    <a:pt x="6665" y="4169"/>
                    <a:pt x="6455" y="3960"/>
                    <a:pt x="6455" y="3699"/>
                  </a:cubicBezTo>
                  <a:cubicBezTo>
                    <a:pt x="6455" y="3455"/>
                    <a:pt x="6665" y="3245"/>
                    <a:pt x="6926" y="3245"/>
                  </a:cubicBezTo>
                  <a:close/>
                  <a:moveTo>
                    <a:pt x="9682" y="3245"/>
                  </a:moveTo>
                  <a:cubicBezTo>
                    <a:pt x="9945" y="3245"/>
                    <a:pt x="10154" y="3455"/>
                    <a:pt x="10154" y="3699"/>
                  </a:cubicBezTo>
                  <a:cubicBezTo>
                    <a:pt x="10154" y="3960"/>
                    <a:pt x="9945" y="4169"/>
                    <a:pt x="9682" y="4169"/>
                  </a:cubicBezTo>
                  <a:lnTo>
                    <a:pt x="9229" y="4169"/>
                  </a:lnTo>
                  <a:cubicBezTo>
                    <a:pt x="8968" y="4169"/>
                    <a:pt x="8758" y="3960"/>
                    <a:pt x="8758" y="3699"/>
                  </a:cubicBezTo>
                  <a:cubicBezTo>
                    <a:pt x="8758" y="3455"/>
                    <a:pt x="8968" y="3245"/>
                    <a:pt x="9229" y="3245"/>
                  </a:cubicBezTo>
                  <a:close/>
                  <a:moveTo>
                    <a:pt x="2774" y="5095"/>
                  </a:moveTo>
                  <a:cubicBezTo>
                    <a:pt x="3018" y="5095"/>
                    <a:pt x="3227" y="5286"/>
                    <a:pt x="3227" y="5548"/>
                  </a:cubicBezTo>
                  <a:cubicBezTo>
                    <a:pt x="3227" y="5809"/>
                    <a:pt x="3018" y="6002"/>
                    <a:pt x="2774" y="6002"/>
                  </a:cubicBezTo>
                  <a:lnTo>
                    <a:pt x="2303" y="6002"/>
                  </a:lnTo>
                  <a:cubicBezTo>
                    <a:pt x="2059" y="6002"/>
                    <a:pt x="1850" y="5809"/>
                    <a:pt x="1850" y="5548"/>
                  </a:cubicBezTo>
                  <a:cubicBezTo>
                    <a:pt x="1850" y="5286"/>
                    <a:pt x="2059" y="5095"/>
                    <a:pt x="2303" y="5095"/>
                  </a:cubicBezTo>
                  <a:close/>
                  <a:moveTo>
                    <a:pt x="7379" y="5095"/>
                  </a:moveTo>
                  <a:cubicBezTo>
                    <a:pt x="7642" y="5095"/>
                    <a:pt x="7851" y="5286"/>
                    <a:pt x="7851" y="5548"/>
                  </a:cubicBezTo>
                  <a:cubicBezTo>
                    <a:pt x="7851" y="5809"/>
                    <a:pt x="7642" y="6002"/>
                    <a:pt x="7379" y="6002"/>
                  </a:cubicBezTo>
                  <a:lnTo>
                    <a:pt x="4623" y="6002"/>
                  </a:lnTo>
                  <a:cubicBezTo>
                    <a:pt x="4362" y="6002"/>
                    <a:pt x="4152" y="5809"/>
                    <a:pt x="4152" y="5548"/>
                  </a:cubicBezTo>
                  <a:cubicBezTo>
                    <a:pt x="4152" y="5286"/>
                    <a:pt x="4362" y="5095"/>
                    <a:pt x="4623" y="5095"/>
                  </a:cubicBezTo>
                  <a:close/>
                  <a:moveTo>
                    <a:pt x="9700" y="5095"/>
                  </a:moveTo>
                  <a:cubicBezTo>
                    <a:pt x="9945" y="5095"/>
                    <a:pt x="10154" y="5286"/>
                    <a:pt x="10154" y="5548"/>
                  </a:cubicBezTo>
                  <a:cubicBezTo>
                    <a:pt x="10154" y="5809"/>
                    <a:pt x="9945" y="6002"/>
                    <a:pt x="9700" y="6002"/>
                  </a:cubicBezTo>
                  <a:lnTo>
                    <a:pt x="9229" y="6002"/>
                  </a:lnTo>
                  <a:cubicBezTo>
                    <a:pt x="8984" y="6002"/>
                    <a:pt x="8775" y="5809"/>
                    <a:pt x="8775" y="5548"/>
                  </a:cubicBezTo>
                  <a:cubicBezTo>
                    <a:pt x="8775" y="5286"/>
                    <a:pt x="8984" y="5095"/>
                    <a:pt x="9229" y="5095"/>
                  </a:cubicBezTo>
                  <a:close/>
                  <a:moveTo>
                    <a:pt x="454" y="0"/>
                  </a:moveTo>
                  <a:cubicBezTo>
                    <a:pt x="210" y="0"/>
                    <a:pt x="0" y="192"/>
                    <a:pt x="0" y="454"/>
                  </a:cubicBezTo>
                  <a:lnTo>
                    <a:pt x="0" y="6944"/>
                  </a:lnTo>
                  <a:cubicBezTo>
                    <a:pt x="0" y="7205"/>
                    <a:pt x="210" y="7414"/>
                    <a:pt x="454" y="7414"/>
                  </a:cubicBezTo>
                  <a:lnTo>
                    <a:pt x="11532" y="7414"/>
                  </a:lnTo>
                  <a:cubicBezTo>
                    <a:pt x="11794" y="7414"/>
                    <a:pt x="12003" y="7205"/>
                    <a:pt x="12003" y="6944"/>
                  </a:cubicBezTo>
                  <a:lnTo>
                    <a:pt x="12003" y="454"/>
                  </a:lnTo>
                  <a:cubicBezTo>
                    <a:pt x="12003" y="192"/>
                    <a:pt x="11794" y="0"/>
                    <a:pt x="115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58"/>
            <p:cNvSpPr/>
            <p:nvPr/>
          </p:nvSpPr>
          <p:spPr>
            <a:xfrm>
              <a:off x="7378888" y="1490925"/>
              <a:ext cx="300100" cy="208950"/>
            </a:xfrm>
            <a:custGeom>
              <a:avLst/>
              <a:gdLst/>
              <a:ahLst/>
              <a:cxnLst/>
              <a:rect l="l" t="t" r="r" b="b"/>
              <a:pathLst>
                <a:path w="12004" h="8358" extrusionOk="0">
                  <a:moveTo>
                    <a:pt x="9229" y="1884"/>
                  </a:moveTo>
                  <a:cubicBezTo>
                    <a:pt x="9473" y="1884"/>
                    <a:pt x="9682" y="2094"/>
                    <a:pt x="9682" y="2356"/>
                  </a:cubicBezTo>
                  <a:cubicBezTo>
                    <a:pt x="9682" y="2600"/>
                    <a:pt x="9473" y="2810"/>
                    <a:pt x="9229" y="2810"/>
                  </a:cubicBezTo>
                  <a:lnTo>
                    <a:pt x="2774" y="2810"/>
                  </a:lnTo>
                  <a:cubicBezTo>
                    <a:pt x="2513" y="2810"/>
                    <a:pt x="2303" y="2600"/>
                    <a:pt x="2303" y="2356"/>
                  </a:cubicBezTo>
                  <a:cubicBezTo>
                    <a:pt x="2303" y="2094"/>
                    <a:pt x="2513" y="1884"/>
                    <a:pt x="2774" y="1884"/>
                  </a:cubicBezTo>
                  <a:close/>
                  <a:moveTo>
                    <a:pt x="5076" y="3733"/>
                  </a:moveTo>
                  <a:cubicBezTo>
                    <a:pt x="5339" y="3733"/>
                    <a:pt x="5548" y="3943"/>
                    <a:pt x="5548" y="4187"/>
                  </a:cubicBezTo>
                  <a:cubicBezTo>
                    <a:pt x="5548" y="4449"/>
                    <a:pt x="5339" y="4659"/>
                    <a:pt x="5076" y="4659"/>
                  </a:cubicBezTo>
                  <a:lnTo>
                    <a:pt x="2774" y="4659"/>
                  </a:lnTo>
                  <a:cubicBezTo>
                    <a:pt x="2513" y="4659"/>
                    <a:pt x="2303" y="4449"/>
                    <a:pt x="2303" y="4187"/>
                  </a:cubicBezTo>
                  <a:cubicBezTo>
                    <a:pt x="2303" y="3943"/>
                    <a:pt x="2513" y="3733"/>
                    <a:pt x="2774" y="3733"/>
                  </a:cubicBezTo>
                  <a:close/>
                  <a:moveTo>
                    <a:pt x="9229" y="3733"/>
                  </a:moveTo>
                  <a:cubicBezTo>
                    <a:pt x="9473" y="3733"/>
                    <a:pt x="9682" y="3943"/>
                    <a:pt x="9682" y="4187"/>
                  </a:cubicBezTo>
                  <a:cubicBezTo>
                    <a:pt x="9682" y="4449"/>
                    <a:pt x="9473" y="4659"/>
                    <a:pt x="9229" y="4659"/>
                  </a:cubicBezTo>
                  <a:lnTo>
                    <a:pt x="6926" y="4659"/>
                  </a:lnTo>
                  <a:cubicBezTo>
                    <a:pt x="6665" y="4659"/>
                    <a:pt x="6455" y="4449"/>
                    <a:pt x="6455" y="4187"/>
                  </a:cubicBezTo>
                  <a:cubicBezTo>
                    <a:pt x="6455" y="3943"/>
                    <a:pt x="6665" y="3733"/>
                    <a:pt x="6926" y="3733"/>
                  </a:cubicBezTo>
                  <a:close/>
                  <a:moveTo>
                    <a:pt x="3245" y="0"/>
                  </a:moveTo>
                  <a:cubicBezTo>
                    <a:pt x="1448" y="0"/>
                    <a:pt x="0" y="1465"/>
                    <a:pt x="0" y="3263"/>
                  </a:cubicBezTo>
                  <a:cubicBezTo>
                    <a:pt x="0" y="5043"/>
                    <a:pt x="1448" y="6508"/>
                    <a:pt x="3245" y="6508"/>
                  </a:cubicBezTo>
                  <a:lnTo>
                    <a:pt x="4797" y="6508"/>
                  </a:lnTo>
                  <a:lnTo>
                    <a:pt x="5583" y="8095"/>
                  </a:lnTo>
                  <a:cubicBezTo>
                    <a:pt x="5670" y="8253"/>
                    <a:pt x="5827" y="8357"/>
                    <a:pt x="6002" y="8357"/>
                  </a:cubicBezTo>
                  <a:cubicBezTo>
                    <a:pt x="6176" y="8357"/>
                    <a:pt x="6333" y="8253"/>
                    <a:pt x="6420" y="8095"/>
                  </a:cubicBezTo>
                  <a:lnTo>
                    <a:pt x="7205" y="6508"/>
                  </a:lnTo>
                  <a:lnTo>
                    <a:pt x="8758" y="6508"/>
                  </a:lnTo>
                  <a:cubicBezTo>
                    <a:pt x="10555" y="6508"/>
                    <a:pt x="12003" y="5043"/>
                    <a:pt x="12003" y="3263"/>
                  </a:cubicBezTo>
                  <a:cubicBezTo>
                    <a:pt x="12003" y="1465"/>
                    <a:pt x="10555" y="0"/>
                    <a:pt x="87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36" name="Google Shape;1936;p58"/>
          <p:cNvGrpSpPr/>
          <p:nvPr/>
        </p:nvGrpSpPr>
        <p:grpSpPr>
          <a:xfrm>
            <a:off x="720002" y="530839"/>
            <a:ext cx="7703988" cy="324596"/>
            <a:chOff x="720002" y="530839"/>
            <a:chExt cx="7703988" cy="324596"/>
          </a:xfrm>
        </p:grpSpPr>
        <p:grpSp>
          <p:nvGrpSpPr>
            <p:cNvPr id="1937" name="Google Shape;1937;p58"/>
            <p:cNvGrpSpPr/>
            <p:nvPr/>
          </p:nvGrpSpPr>
          <p:grpSpPr>
            <a:xfrm>
              <a:off x="7526973" y="530839"/>
              <a:ext cx="332201" cy="324420"/>
              <a:chOff x="3380213" y="4209475"/>
              <a:chExt cx="403450" cy="394000"/>
            </a:xfrm>
          </p:grpSpPr>
          <p:sp>
            <p:nvSpPr>
              <p:cNvPr id="1938" name="Google Shape;1938;p58"/>
              <p:cNvSpPr/>
              <p:nvPr/>
            </p:nvSpPr>
            <p:spPr>
              <a:xfrm>
                <a:off x="3380213" y="4266625"/>
                <a:ext cx="338900" cy="336850"/>
              </a:xfrm>
              <a:custGeom>
                <a:avLst/>
                <a:gdLst/>
                <a:ahLst/>
                <a:cxnLst/>
                <a:rect l="l" t="t" r="r" b="b"/>
                <a:pathLst>
                  <a:path w="13556" h="13474" extrusionOk="0">
                    <a:moveTo>
                      <a:pt x="3399" y="0"/>
                    </a:moveTo>
                    <a:cubicBezTo>
                      <a:pt x="3221" y="0"/>
                      <a:pt x="3041" y="51"/>
                      <a:pt x="2878" y="157"/>
                    </a:cubicBezTo>
                    <a:lnTo>
                      <a:pt x="1431" y="1134"/>
                    </a:lnTo>
                    <a:cubicBezTo>
                      <a:pt x="0" y="2093"/>
                      <a:pt x="245" y="4082"/>
                      <a:pt x="889" y="5687"/>
                    </a:cubicBezTo>
                    <a:cubicBezTo>
                      <a:pt x="2024" y="8479"/>
                      <a:pt x="4850" y="11497"/>
                      <a:pt x="7589" y="12805"/>
                    </a:cubicBezTo>
                    <a:cubicBezTo>
                      <a:pt x="8384" y="13190"/>
                      <a:pt x="9290" y="13473"/>
                      <a:pt x="10124" y="13473"/>
                    </a:cubicBezTo>
                    <a:cubicBezTo>
                      <a:pt x="10919" y="13473"/>
                      <a:pt x="11649" y="13216"/>
                      <a:pt x="12160" y="12544"/>
                    </a:cubicBezTo>
                    <a:lnTo>
                      <a:pt x="13225" y="11149"/>
                    </a:lnTo>
                    <a:cubicBezTo>
                      <a:pt x="13555" y="10730"/>
                      <a:pt x="13451" y="10137"/>
                      <a:pt x="13015" y="9823"/>
                    </a:cubicBezTo>
                    <a:lnTo>
                      <a:pt x="10276" y="7973"/>
                    </a:lnTo>
                    <a:cubicBezTo>
                      <a:pt x="10119" y="7871"/>
                      <a:pt x="9941" y="7822"/>
                      <a:pt x="9765" y="7822"/>
                    </a:cubicBezTo>
                    <a:cubicBezTo>
                      <a:pt x="9490" y="7822"/>
                      <a:pt x="9218" y="7942"/>
                      <a:pt x="9038" y="8165"/>
                    </a:cubicBezTo>
                    <a:lnTo>
                      <a:pt x="8356" y="9055"/>
                    </a:lnTo>
                    <a:cubicBezTo>
                      <a:pt x="8208" y="9249"/>
                      <a:pt x="7977" y="9353"/>
                      <a:pt x="7742" y="9353"/>
                    </a:cubicBezTo>
                    <a:cubicBezTo>
                      <a:pt x="7619" y="9353"/>
                      <a:pt x="7494" y="9325"/>
                      <a:pt x="7379" y="9264"/>
                    </a:cubicBezTo>
                    <a:cubicBezTo>
                      <a:pt x="6193" y="8618"/>
                      <a:pt x="4990" y="7345"/>
                      <a:pt x="4414" y="6106"/>
                    </a:cubicBezTo>
                    <a:cubicBezTo>
                      <a:pt x="4257" y="5757"/>
                      <a:pt x="4379" y="5356"/>
                      <a:pt x="4693" y="5147"/>
                    </a:cubicBezTo>
                    <a:lnTo>
                      <a:pt x="5600" y="4519"/>
                    </a:lnTo>
                    <a:cubicBezTo>
                      <a:pt x="6002" y="4257"/>
                      <a:pt x="6123" y="3716"/>
                      <a:pt x="5879" y="3298"/>
                    </a:cubicBezTo>
                    <a:lnTo>
                      <a:pt x="4204" y="453"/>
                    </a:lnTo>
                    <a:cubicBezTo>
                      <a:pt x="4025" y="162"/>
                      <a:pt x="3717" y="0"/>
                      <a:pt x="33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58"/>
              <p:cNvSpPr/>
              <p:nvPr/>
            </p:nvSpPr>
            <p:spPr>
              <a:xfrm>
                <a:off x="3537238" y="4209475"/>
                <a:ext cx="246425" cy="230850"/>
              </a:xfrm>
              <a:custGeom>
                <a:avLst/>
                <a:gdLst/>
                <a:ahLst/>
                <a:cxnLst/>
                <a:rect l="l" t="t" r="r" b="b"/>
                <a:pathLst>
                  <a:path w="9857" h="9234" extrusionOk="0">
                    <a:moveTo>
                      <a:pt x="7048" y="2339"/>
                    </a:moveTo>
                    <a:cubicBezTo>
                      <a:pt x="7309" y="2339"/>
                      <a:pt x="7519" y="2548"/>
                      <a:pt x="7519" y="2809"/>
                    </a:cubicBezTo>
                    <a:cubicBezTo>
                      <a:pt x="7519" y="3053"/>
                      <a:pt x="7309" y="3263"/>
                      <a:pt x="7048" y="3263"/>
                    </a:cubicBezTo>
                    <a:lnTo>
                      <a:pt x="2896" y="3263"/>
                    </a:lnTo>
                    <a:cubicBezTo>
                      <a:pt x="2634" y="3263"/>
                      <a:pt x="2424" y="3053"/>
                      <a:pt x="2424" y="2809"/>
                    </a:cubicBezTo>
                    <a:cubicBezTo>
                      <a:pt x="2424" y="2548"/>
                      <a:pt x="2634" y="2339"/>
                      <a:pt x="2896" y="2339"/>
                    </a:cubicBezTo>
                    <a:close/>
                    <a:moveTo>
                      <a:pt x="5669" y="4188"/>
                    </a:moveTo>
                    <a:cubicBezTo>
                      <a:pt x="5914" y="4188"/>
                      <a:pt x="6123" y="4397"/>
                      <a:pt x="6123" y="4642"/>
                    </a:cubicBezTo>
                    <a:cubicBezTo>
                      <a:pt x="6123" y="4903"/>
                      <a:pt x="5914" y="5112"/>
                      <a:pt x="5669" y="5112"/>
                    </a:cubicBezTo>
                    <a:lnTo>
                      <a:pt x="2896" y="5112"/>
                    </a:lnTo>
                    <a:cubicBezTo>
                      <a:pt x="2634" y="5112"/>
                      <a:pt x="2424" y="4903"/>
                      <a:pt x="2424" y="4642"/>
                    </a:cubicBezTo>
                    <a:cubicBezTo>
                      <a:pt x="2424" y="4397"/>
                      <a:pt x="2634" y="4188"/>
                      <a:pt x="2896" y="4188"/>
                    </a:cubicBezTo>
                    <a:close/>
                    <a:moveTo>
                      <a:pt x="3699" y="1"/>
                    </a:moveTo>
                    <a:cubicBezTo>
                      <a:pt x="1657" y="1"/>
                      <a:pt x="0" y="1658"/>
                      <a:pt x="0" y="3700"/>
                    </a:cubicBezTo>
                    <a:cubicBezTo>
                      <a:pt x="0" y="5723"/>
                      <a:pt x="1640" y="7380"/>
                      <a:pt x="3664" y="7380"/>
                    </a:cubicBezTo>
                    <a:lnTo>
                      <a:pt x="3664" y="8776"/>
                    </a:lnTo>
                    <a:cubicBezTo>
                      <a:pt x="3664" y="9055"/>
                      <a:pt x="3888" y="9234"/>
                      <a:pt x="4126" y="9234"/>
                    </a:cubicBezTo>
                    <a:cubicBezTo>
                      <a:pt x="4245" y="9234"/>
                      <a:pt x="4367" y="9189"/>
                      <a:pt x="4466" y="9090"/>
                    </a:cubicBezTo>
                    <a:lnTo>
                      <a:pt x="6141" y="7380"/>
                    </a:lnTo>
                    <a:lnTo>
                      <a:pt x="6158" y="7380"/>
                    </a:lnTo>
                    <a:cubicBezTo>
                      <a:pt x="8200" y="7380"/>
                      <a:pt x="9856" y="5740"/>
                      <a:pt x="9856" y="3700"/>
                    </a:cubicBezTo>
                    <a:cubicBezTo>
                      <a:pt x="9856" y="1658"/>
                      <a:pt x="8200" y="1"/>
                      <a:pt x="615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40" name="Google Shape;1940;p58"/>
            <p:cNvSpPr/>
            <p:nvPr/>
          </p:nvSpPr>
          <p:spPr>
            <a:xfrm rot="-2700000">
              <a:off x="761762" y="591157"/>
              <a:ext cx="207049" cy="203877"/>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41" name="Google Shape;1941;p58"/>
            <p:cNvGrpSpPr/>
            <p:nvPr/>
          </p:nvGrpSpPr>
          <p:grpSpPr>
            <a:xfrm>
              <a:off x="8054864" y="531011"/>
              <a:ext cx="369126" cy="324424"/>
              <a:chOff x="4467200" y="877100"/>
              <a:chExt cx="481825" cy="423475"/>
            </a:xfrm>
          </p:grpSpPr>
          <p:sp>
            <p:nvSpPr>
              <p:cNvPr id="1942" name="Google Shape;1942;p58"/>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943" name="Google Shape;1943;p58"/>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944" name="Google Shape;1944;p58"/>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945" name="Google Shape;1945;p58"/>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949"/>
        <p:cNvGrpSpPr/>
        <p:nvPr/>
      </p:nvGrpSpPr>
      <p:grpSpPr>
        <a:xfrm>
          <a:off x="0" y="0"/>
          <a:ext cx="0" cy="0"/>
          <a:chOff x="0" y="0"/>
          <a:chExt cx="0" cy="0"/>
        </a:xfrm>
      </p:grpSpPr>
      <p:sp>
        <p:nvSpPr>
          <p:cNvPr id="1950" name="Google Shape;1950;p59"/>
          <p:cNvSpPr txBox="1">
            <a:spLocks noGrp="1"/>
          </p:cNvSpPr>
          <p:nvPr>
            <p:ph type="title"/>
          </p:nvPr>
        </p:nvSpPr>
        <p:spPr>
          <a:xfrm>
            <a:off x="1077500" y="368825"/>
            <a:ext cx="7346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Alternative resources</a:t>
            </a:r>
            <a:endParaRPr/>
          </a:p>
        </p:txBody>
      </p:sp>
      <p:grpSp>
        <p:nvGrpSpPr>
          <p:cNvPr id="1951" name="Google Shape;1951;p59"/>
          <p:cNvGrpSpPr/>
          <p:nvPr/>
        </p:nvGrpSpPr>
        <p:grpSpPr>
          <a:xfrm>
            <a:off x="3081088" y="2227400"/>
            <a:ext cx="874775" cy="797950"/>
            <a:chOff x="238125" y="1312275"/>
            <a:chExt cx="874775" cy="797950"/>
          </a:xfrm>
        </p:grpSpPr>
        <p:sp>
          <p:nvSpPr>
            <p:cNvPr id="1952" name="Google Shape;1952;p59"/>
            <p:cNvSpPr/>
            <p:nvPr/>
          </p:nvSpPr>
          <p:spPr>
            <a:xfrm>
              <a:off x="238125" y="1312275"/>
              <a:ext cx="874775" cy="797950"/>
            </a:xfrm>
            <a:custGeom>
              <a:avLst/>
              <a:gdLst/>
              <a:ahLst/>
              <a:cxnLst/>
              <a:rect l="l" t="t" r="r" b="b"/>
              <a:pathLst>
                <a:path w="34991" h="31918" extrusionOk="0">
                  <a:moveTo>
                    <a:pt x="17495" y="0"/>
                  </a:moveTo>
                  <a:cubicBezTo>
                    <a:pt x="7840" y="0"/>
                    <a:pt x="0" y="7822"/>
                    <a:pt x="0" y="17495"/>
                  </a:cubicBezTo>
                  <a:cubicBezTo>
                    <a:pt x="0" y="27152"/>
                    <a:pt x="7840" y="31918"/>
                    <a:pt x="17495" y="31918"/>
                  </a:cubicBezTo>
                  <a:cubicBezTo>
                    <a:pt x="27151" y="31918"/>
                    <a:pt x="34990" y="27152"/>
                    <a:pt x="34990" y="17495"/>
                  </a:cubicBezTo>
                  <a:cubicBezTo>
                    <a:pt x="34990" y="7822"/>
                    <a:pt x="27151" y="0"/>
                    <a:pt x="17495" y="0"/>
                  </a:cubicBezTo>
                  <a:close/>
                </a:path>
              </a:pathLst>
            </a:custGeom>
            <a:solidFill>
              <a:srgbClr val="8AA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59"/>
            <p:cNvSpPr/>
            <p:nvPr/>
          </p:nvSpPr>
          <p:spPr>
            <a:xfrm>
              <a:off x="659350" y="1349800"/>
              <a:ext cx="329150" cy="195175"/>
            </a:xfrm>
            <a:custGeom>
              <a:avLst/>
              <a:gdLst/>
              <a:ahLst/>
              <a:cxnLst/>
              <a:rect l="l" t="t" r="r" b="b"/>
              <a:pathLst>
                <a:path w="13166" h="7807" extrusionOk="0">
                  <a:moveTo>
                    <a:pt x="3021" y="1"/>
                  </a:moveTo>
                  <a:cubicBezTo>
                    <a:pt x="1956" y="1"/>
                    <a:pt x="1135" y="298"/>
                    <a:pt x="786" y="944"/>
                  </a:cubicBezTo>
                  <a:cubicBezTo>
                    <a:pt x="1" y="2375"/>
                    <a:pt x="2655" y="3686"/>
                    <a:pt x="5849" y="5413"/>
                  </a:cubicBezTo>
                  <a:cubicBezTo>
                    <a:pt x="8154" y="6671"/>
                    <a:pt x="10128" y="7806"/>
                    <a:pt x="11332" y="7806"/>
                  </a:cubicBezTo>
                  <a:cubicBezTo>
                    <a:pt x="11804" y="7806"/>
                    <a:pt x="12153" y="7648"/>
                    <a:pt x="12380" y="7248"/>
                  </a:cubicBezTo>
                  <a:cubicBezTo>
                    <a:pt x="13166" y="5798"/>
                    <a:pt x="11192" y="3214"/>
                    <a:pt x="7998" y="1486"/>
                  </a:cubicBezTo>
                  <a:cubicBezTo>
                    <a:pt x="6199" y="508"/>
                    <a:pt x="4401" y="1"/>
                    <a:pt x="3021" y="1"/>
                  </a:cubicBezTo>
                  <a:close/>
                </a:path>
              </a:pathLst>
            </a:custGeom>
            <a:solidFill>
              <a:srgbClr val="7591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59"/>
            <p:cNvSpPr/>
            <p:nvPr/>
          </p:nvSpPr>
          <p:spPr>
            <a:xfrm>
              <a:off x="973200" y="1555425"/>
              <a:ext cx="74225" cy="74225"/>
            </a:xfrm>
            <a:custGeom>
              <a:avLst/>
              <a:gdLst/>
              <a:ahLst/>
              <a:cxnLst/>
              <a:rect l="l" t="t" r="r" b="b"/>
              <a:pathLst>
                <a:path w="2969" h="2969" extrusionOk="0">
                  <a:moveTo>
                    <a:pt x="1485" y="0"/>
                  </a:moveTo>
                  <a:cubicBezTo>
                    <a:pt x="664" y="0"/>
                    <a:pt x="0" y="664"/>
                    <a:pt x="0" y="1484"/>
                  </a:cubicBezTo>
                  <a:cubicBezTo>
                    <a:pt x="0" y="2305"/>
                    <a:pt x="664" y="2969"/>
                    <a:pt x="1485" y="2969"/>
                  </a:cubicBezTo>
                  <a:cubicBezTo>
                    <a:pt x="2305" y="2969"/>
                    <a:pt x="2968" y="2305"/>
                    <a:pt x="2968" y="1484"/>
                  </a:cubicBezTo>
                  <a:cubicBezTo>
                    <a:pt x="2968" y="664"/>
                    <a:pt x="2305" y="0"/>
                    <a:pt x="1485" y="0"/>
                  </a:cubicBezTo>
                  <a:close/>
                </a:path>
              </a:pathLst>
            </a:custGeom>
            <a:solidFill>
              <a:srgbClr val="7591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59"/>
            <p:cNvSpPr/>
            <p:nvPr/>
          </p:nvSpPr>
          <p:spPr>
            <a:xfrm>
              <a:off x="365150" y="1827350"/>
              <a:ext cx="76400" cy="46300"/>
            </a:xfrm>
            <a:custGeom>
              <a:avLst/>
              <a:gdLst/>
              <a:ahLst/>
              <a:cxnLst/>
              <a:rect l="l" t="t" r="r" b="b"/>
              <a:pathLst>
                <a:path w="3056" h="1852" extrusionOk="0">
                  <a:moveTo>
                    <a:pt x="1537" y="0"/>
                  </a:moveTo>
                  <a:cubicBezTo>
                    <a:pt x="681" y="0"/>
                    <a:pt x="1" y="419"/>
                    <a:pt x="1" y="926"/>
                  </a:cubicBezTo>
                  <a:cubicBezTo>
                    <a:pt x="1" y="1432"/>
                    <a:pt x="681" y="1851"/>
                    <a:pt x="1537" y="1851"/>
                  </a:cubicBezTo>
                  <a:cubicBezTo>
                    <a:pt x="2375" y="1851"/>
                    <a:pt x="3056" y="1432"/>
                    <a:pt x="3056" y="926"/>
                  </a:cubicBezTo>
                  <a:cubicBezTo>
                    <a:pt x="3056" y="419"/>
                    <a:pt x="2375" y="0"/>
                    <a:pt x="1537" y="0"/>
                  </a:cubicBezTo>
                  <a:close/>
                </a:path>
              </a:pathLst>
            </a:custGeom>
            <a:solidFill>
              <a:srgbClr val="3D56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59"/>
            <p:cNvSpPr/>
            <p:nvPr/>
          </p:nvSpPr>
          <p:spPr>
            <a:xfrm>
              <a:off x="909925" y="1827350"/>
              <a:ext cx="75975" cy="46300"/>
            </a:xfrm>
            <a:custGeom>
              <a:avLst/>
              <a:gdLst/>
              <a:ahLst/>
              <a:cxnLst/>
              <a:rect l="l" t="t" r="r" b="b"/>
              <a:pathLst>
                <a:path w="3039" h="1852" extrusionOk="0">
                  <a:moveTo>
                    <a:pt x="1518" y="0"/>
                  </a:moveTo>
                  <a:cubicBezTo>
                    <a:pt x="680" y="0"/>
                    <a:pt x="0" y="419"/>
                    <a:pt x="0" y="926"/>
                  </a:cubicBezTo>
                  <a:cubicBezTo>
                    <a:pt x="0" y="1432"/>
                    <a:pt x="680" y="1851"/>
                    <a:pt x="1518" y="1851"/>
                  </a:cubicBezTo>
                  <a:cubicBezTo>
                    <a:pt x="2357" y="1851"/>
                    <a:pt x="3038" y="1432"/>
                    <a:pt x="3038" y="926"/>
                  </a:cubicBezTo>
                  <a:cubicBezTo>
                    <a:pt x="3038" y="419"/>
                    <a:pt x="2357" y="0"/>
                    <a:pt x="1518" y="0"/>
                  </a:cubicBezTo>
                  <a:close/>
                </a:path>
              </a:pathLst>
            </a:custGeom>
            <a:solidFill>
              <a:srgbClr val="3D56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59"/>
            <p:cNvSpPr/>
            <p:nvPr/>
          </p:nvSpPr>
          <p:spPr>
            <a:xfrm>
              <a:off x="373425" y="1737425"/>
              <a:ext cx="59850" cy="59400"/>
            </a:xfrm>
            <a:custGeom>
              <a:avLst/>
              <a:gdLst/>
              <a:ahLst/>
              <a:cxnLst/>
              <a:rect l="l" t="t" r="r" b="b"/>
              <a:pathLst>
                <a:path w="2394" h="2376" extrusionOk="0">
                  <a:moveTo>
                    <a:pt x="1206" y="1"/>
                  </a:moveTo>
                  <a:cubicBezTo>
                    <a:pt x="543" y="1"/>
                    <a:pt x="1" y="543"/>
                    <a:pt x="1" y="1188"/>
                  </a:cubicBezTo>
                  <a:cubicBezTo>
                    <a:pt x="1" y="1851"/>
                    <a:pt x="543" y="2375"/>
                    <a:pt x="1206" y="2375"/>
                  </a:cubicBezTo>
                  <a:cubicBezTo>
                    <a:pt x="1851" y="2375"/>
                    <a:pt x="2393" y="1851"/>
                    <a:pt x="2393" y="1188"/>
                  </a:cubicBezTo>
                  <a:cubicBezTo>
                    <a:pt x="2393" y="543"/>
                    <a:pt x="1851" y="1"/>
                    <a:pt x="1206" y="1"/>
                  </a:cubicBezTo>
                  <a:close/>
                </a:path>
              </a:pathLst>
            </a:custGeom>
            <a:solidFill>
              <a:srgbClr val="1427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59"/>
            <p:cNvSpPr/>
            <p:nvPr/>
          </p:nvSpPr>
          <p:spPr>
            <a:xfrm>
              <a:off x="918200" y="1737425"/>
              <a:ext cx="59375" cy="59400"/>
            </a:xfrm>
            <a:custGeom>
              <a:avLst/>
              <a:gdLst/>
              <a:ahLst/>
              <a:cxnLst/>
              <a:rect l="l" t="t" r="r" b="b"/>
              <a:pathLst>
                <a:path w="2375" h="2376" extrusionOk="0">
                  <a:moveTo>
                    <a:pt x="1187" y="1"/>
                  </a:moveTo>
                  <a:cubicBezTo>
                    <a:pt x="524" y="1"/>
                    <a:pt x="0" y="543"/>
                    <a:pt x="0" y="1188"/>
                  </a:cubicBezTo>
                  <a:cubicBezTo>
                    <a:pt x="0" y="1851"/>
                    <a:pt x="524" y="2375"/>
                    <a:pt x="1187" y="2375"/>
                  </a:cubicBezTo>
                  <a:cubicBezTo>
                    <a:pt x="1851" y="2375"/>
                    <a:pt x="2375" y="1851"/>
                    <a:pt x="2375" y="1188"/>
                  </a:cubicBezTo>
                  <a:cubicBezTo>
                    <a:pt x="2375" y="543"/>
                    <a:pt x="1851" y="1"/>
                    <a:pt x="1187" y="1"/>
                  </a:cubicBezTo>
                  <a:close/>
                </a:path>
              </a:pathLst>
            </a:custGeom>
            <a:solidFill>
              <a:srgbClr val="1427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59"/>
            <p:cNvSpPr/>
            <p:nvPr/>
          </p:nvSpPr>
          <p:spPr>
            <a:xfrm>
              <a:off x="483000" y="1842650"/>
              <a:ext cx="385450" cy="187725"/>
            </a:xfrm>
            <a:custGeom>
              <a:avLst/>
              <a:gdLst/>
              <a:ahLst/>
              <a:cxnLst/>
              <a:rect l="l" t="t" r="r" b="b"/>
              <a:pathLst>
                <a:path w="15418" h="7509" extrusionOk="0">
                  <a:moveTo>
                    <a:pt x="1363" y="0"/>
                  </a:moveTo>
                  <a:cubicBezTo>
                    <a:pt x="595" y="0"/>
                    <a:pt x="1" y="699"/>
                    <a:pt x="157" y="1467"/>
                  </a:cubicBezTo>
                  <a:cubicBezTo>
                    <a:pt x="926" y="4924"/>
                    <a:pt x="4017" y="7508"/>
                    <a:pt x="7700" y="7508"/>
                  </a:cubicBezTo>
                  <a:cubicBezTo>
                    <a:pt x="11402" y="7508"/>
                    <a:pt x="14475" y="4924"/>
                    <a:pt x="15243" y="1467"/>
                  </a:cubicBezTo>
                  <a:cubicBezTo>
                    <a:pt x="15418" y="699"/>
                    <a:pt x="14824" y="0"/>
                    <a:pt x="1405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59"/>
            <p:cNvSpPr/>
            <p:nvPr/>
          </p:nvSpPr>
          <p:spPr>
            <a:xfrm>
              <a:off x="485175" y="1842650"/>
              <a:ext cx="381125" cy="48450"/>
            </a:xfrm>
            <a:custGeom>
              <a:avLst/>
              <a:gdLst/>
              <a:ahLst/>
              <a:cxnLst/>
              <a:rect l="l" t="t" r="r" b="b"/>
              <a:pathLst>
                <a:path w="15245" h="1938" extrusionOk="0">
                  <a:moveTo>
                    <a:pt x="1276" y="0"/>
                  </a:moveTo>
                  <a:cubicBezTo>
                    <a:pt x="559" y="0"/>
                    <a:pt x="1" y="611"/>
                    <a:pt x="54" y="1309"/>
                  </a:cubicBezTo>
                  <a:cubicBezTo>
                    <a:pt x="89" y="1519"/>
                    <a:pt x="140" y="1728"/>
                    <a:pt x="210" y="1938"/>
                  </a:cubicBezTo>
                  <a:lnTo>
                    <a:pt x="15035" y="1938"/>
                  </a:lnTo>
                  <a:cubicBezTo>
                    <a:pt x="15086" y="1728"/>
                    <a:pt x="15139" y="1519"/>
                    <a:pt x="15174" y="1309"/>
                  </a:cubicBezTo>
                  <a:cubicBezTo>
                    <a:pt x="15244" y="611"/>
                    <a:pt x="14685" y="0"/>
                    <a:pt x="139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59"/>
            <p:cNvSpPr/>
            <p:nvPr/>
          </p:nvSpPr>
          <p:spPr>
            <a:xfrm>
              <a:off x="546275" y="1944325"/>
              <a:ext cx="258900" cy="86050"/>
            </a:xfrm>
            <a:custGeom>
              <a:avLst/>
              <a:gdLst/>
              <a:ahLst/>
              <a:cxnLst/>
              <a:rect l="l" t="t" r="r" b="b"/>
              <a:pathLst>
                <a:path w="10356" h="3442" extrusionOk="0">
                  <a:moveTo>
                    <a:pt x="5187" y="1"/>
                  </a:moveTo>
                  <a:cubicBezTo>
                    <a:pt x="2952" y="1"/>
                    <a:pt x="1014" y="578"/>
                    <a:pt x="1" y="1451"/>
                  </a:cubicBezTo>
                  <a:cubicBezTo>
                    <a:pt x="1363" y="2690"/>
                    <a:pt x="3179" y="3441"/>
                    <a:pt x="5169" y="3441"/>
                  </a:cubicBezTo>
                  <a:cubicBezTo>
                    <a:pt x="7178" y="3441"/>
                    <a:pt x="8994" y="2690"/>
                    <a:pt x="10356" y="1432"/>
                  </a:cubicBezTo>
                  <a:cubicBezTo>
                    <a:pt x="9325" y="578"/>
                    <a:pt x="7404" y="1"/>
                    <a:pt x="5187" y="1"/>
                  </a:cubicBezTo>
                  <a:close/>
                </a:path>
              </a:pathLst>
            </a:custGeom>
            <a:solidFill>
              <a:srgbClr val="1427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2" name="Google Shape;1962;p59"/>
          <p:cNvGrpSpPr/>
          <p:nvPr/>
        </p:nvGrpSpPr>
        <p:grpSpPr>
          <a:xfrm>
            <a:off x="4137013" y="2227400"/>
            <a:ext cx="874775" cy="797950"/>
            <a:chOff x="1294050" y="1312275"/>
            <a:chExt cx="874775" cy="797950"/>
          </a:xfrm>
        </p:grpSpPr>
        <p:sp>
          <p:nvSpPr>
            <p:cNvPr id="1963" name="Google Shape;1963;p59"/>
            <p:cNvSpPr/>
            <p:nvPr/>
          </p:nvSpPr>
          <p:spPr>
            <a:xfrm>
              <a:off x="1294050" y="1312275"/>
              <a:ext cx="874775" cy="797950"/>
            </a:xfrm>
            <a:custGeom>
              <a:avLst/>
              <a:gdLst/>
              <a:ahLst/>
              <a:cxnLst/>
              <a:rect l="l" t="t" r="r" b="b"/>
              <a:pathLst>
                <a:path w="34991" h="31918" extrusionOk="0">
                  <a:moveTo>
                    <a:pt x="17495" y="0"/>
                  </a:moveTo>
                  <a:cubicBezTo>
                    <a:pt x="7839" y="0"/>
                    <a:pt x="0" y="7822"/>
                    <a:pt x="0" y="17495"/>
                  </a:cubicBezTo>
                  <a:cubicBezTo>
                    <a:pt x="0" y="27152"/>
                    <a:pt x="7839" y="31918"/>
                    <a:pt x="17495" y="31918"/>
                  </a:cubicBezTo>
                  <a:cubicBezTo>
                    <a:pt x="27150" y="31918"/>
                    <a:pt x="34991" y="27152"/>
                    <a:pt x="34991" y="17495"/>
                  </a:cubicBezTo>
                  <a:cubicBezTo>
                    <a:pt x="34991" y="7822"/>
                    <a:pt x="27150" y="0"/>
                    <a:pt x="17495" y="0"/>
                  </a:cubicBezTo>
                  <a:close/>
                </a:path>
              </a:pathLst>
            </a:custGeom>
            <a:solidFill>
              <a:srgbClr val="8AA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59"/>
            <p:cNvSpPr/>
            <p:nvPr/>
          </p:nvSpPr>
          <p:spPr>
            <a:xfrm>
              <a:off x="1706975" y="1917275"/>
              <a:ext cx="70300" cy="96500"/>
            </a:xfrm>
            <a:custGeom>
              <a:avLst/>
              <a:gdLst/>
              <a:ahLst/>
              <a:cxnLst/>
              <a:rect l="l" t="t" r="r" b="b"/>
              <a:pathLst>
                <a:path w="2812" h="3860" extrusionOk="0">
                  <a:moveTo>
                    <a:pt x="1398" y="0"/>
                  </a:moveTo>
                  <a:cubicBezTo>
                    <a:pt x="629" y="0"/>
                    <a:pt x="1" y="856"/>
                    <a:pt x="1" y="1921"/>
                  </a:cubicBezTo>
                  <a:cubicBezTo>
                    <a:pt x="1" y="2987"/>
                    <a:pt x="629" y="3860"/>
                    <a:pt x="1398" y="3860"/>
                  </a:cubicBezTo>
                  <a:cubicBezTo>
                    <a:pt x="2183" y="3860"/>
                    <a:pt x="2811" y="2987"/>
                    <a:pt x="2811" y="1921"/>
                  </a:cubicBezTo>
                  <a:cubicBezTo>
                    <a:pt x="2811" y="856"/>
                    <a:pt x="2183" y="0"/>
                    <a:pt x="139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59"/>
            <p:cNvSpPr/>
            <p:nvPr/>
          </p:nvSpPr>
          <p:spPr>
            <a:xfrm>
              <a:off x="1715250" y="1349800"/>
              <a:ext cx="328750" cy="195175"/>
            </a:xfrm>
            <a:custGeom>
              <a:avLst/>
              <a:gdLst/>
              <a:ahLst/>
              <a:cxnLst/>
              <a:rect l="l" t="t" r="r" b="b"/>
              <a:pathLst>
                <a:path w="13150" h="7807" extrusionOk="0">
                  <a:moveTo>
                    <a:pt x="3022" y="1"/>
                  </a:moveTo>
                  <a:cubicBezTo>
                    <a:pt x="1940" y="1"/>
                    <a:pt x="1136" y="298"/>
                    <a:pt x="787" y="944"/>
                  </a:cubicBezTo>
                  <a:cubicBezTo>
                    <a:pt x="1" y="2375"/>
                    <a:pt x="2655" y="3686"/>
                    <a:pt x="5851" y="5413"/>
                  </a:cubicBezTo>
                  <a:cubicBezTo>
                    <a:pt x="8155" y="6671"/>
                    <a:pt x="10111" y="7806"/>
                    <a:pt x="11333" y="7806"/>
                  </a:cubicBezTo>
                  <a:cubicBezTo>
                    <a:pt x="11804" y="7806"/>
                    <a:pt x="12153" y="7648"/>
                    <a:pt x="12381" y="7248"/>
                  </a:cubicBezTo>
                  <a:cubicBezTo>
                    <a:pt x="13149" y="5798"/>
                    <a:pt x="11193" y="3214"/>
                    <a:pt x="7998" y="1486"/>
                  </a:cubicBezTo>
                  <a:cubicBezTo>
                    <a:pt x="6200" y="508"/>
                    <a:pt x="4401" y="1"/>
                    <a:pt x="3022" y="1"/>
                  </a:cubicBezTo>
                  <a:close/>
                </a:path>
              </a:pathLst>
            </a:custGeom>
            <a:solidFill>
              <a:srgbClr val="7591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59"/>
            <p:cNvSpPr/>
            <p:nvPr/>
          </p:nvSpPr>
          <p:spPr>
            <a:xfrm>
              <a:off x="2028675" y="1555425"/>
              <a:ext cx="74675" cy="74225"/>
            </a:xfrm>
            <a:custGeom>
              <a:avLst/>
              <a:gdLst/>
              <a:ahLst/>
              <a:cxnLst/>
              <a:rect l="l" t="t" r="r" b="b"/>
              <a:pathLst>
                <a:path w="2987" h="2969" extrusionOk="0">
                  <a:moveTo>
                    <a:pt x="1502" y="0"/>
                  </a:moveTo>
                  <a:cubicBezTo>
                    <a:pt x="682" y="0"/>
                    <a:pt x="0" y="664"/>
                    <a:pt x="0" y="1484"/>
                  </a:cubicBezTo>
                  <a:cubicBezTo>
                    <a:pt x="0" y="2305"/>
                    <a:pt x="682" y="2969"/>
                    <a:pt x="1502" y="2969"/>
                  </a:cubicBezTo>
                  <a:cubicBezTo>
                    <a:pt x="2323" y="2969"/>
                    <a:pt x="2987" y="2305"/>
                    <a:pt x="2987" y="1484"/>
                  </a:cubicBezTo>
                  <a:cubicBezTo>
                    <a:pt x="2987" y="664"/>
                    <a:pt x="2323" y="0"/>
                    <a:pt x="1502" y="0"/>
                  </a:cubicBezTo>
                  <a:close/>
                </a:path>
              </a:pathLst>
            </a:custGeom>
            <a:solidFill>
              <a:srgbClr val="7591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59"/>
            <p:cNvSpPr/>
            <p:nvPr/>
          </p:nvSpPr>
          <p:spPr>
            <a:xfrm>
              <a:off x="1421050" y="1827350"/>
              <a:ext cx="75975" cy="46300"/>
            </a:xfrm>
            <a:custGeom>
              <a:avLst/>
              <a:gdLst/>
              <a:ahLst/>
              <a:cxnLst/>
              <a:rect l="l" t="t" r="r" b="b"/>
              <a:pathLst>
                <a:path w="3039" h="1852" extrusionOk="0">
                  <a:moveTo>
                    <a:pt x="1520" y="0"/>
                  </a:moveTo>
                  <a:cubicBezTo>
                    <a:pt x="682" y="0"/>
                    <a:pt x="0" y="419"/>
                    <a:pt x="0" y="926"/>
                  </a:cubicBezTo>
                  <a:cubicBezTo>
                    <a:pt x="0" y="1432"/>
                    <a:pt x="682" y="1851"/>
                    <a:pt x="1520" y="1851"/>
                  </a:cubicBezTo>
                  <a:cubicBezTo>
                    <a:pt x="2358" y="1851"/>
                    <a:pt x="3039" y="1432"/>
                    <a:pt x="3039" y="926"/>
                  </a:cubicBezTo>
                  <a:cubicBezTo>
                    <a:pt x="3039" y="419"/>
                    <a:pt x="2358" y="0"/>
                    <a:pt x="1520" y="0"/>
                  </a:cubicBezTo>
                  <a:close/>
                </a:path>
              </a:pathLst>
            </a:custGeom>
            <a:solidFill>
              <a:srgbClr val="3D56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59"/>
            <p:cNvSpPr/>
            <p:nvPr/>
          </p:nvSpPr>
          <p:spPr>
            <a:xfrm>
              <a:off x="1965800" y="1827350"/>
              <a:ext cx="76000" cy="46300"/>
            </a:xfrm>
            <a:custGeom>
              <a:avLst/>
              <a:gdLst/>
              <a:ahLst/>
              <a:cxnLst/>
              <a:rect l="l" t="t" r="r" b="b"/>
              <a:pathLst>
                <a:path w="3040" h="1852" extrusionOk="0">
                  <a:moveTo>
                    <a:pt x="1521" y="0"/>
                  </a:moveTo>
                  <a:cubicBezTo>
                    <a:pt x="683" y="0"/>
                    <a:pt x="1" y="419"/>
                    <a:pt x="1" y="926"/>
                  </a:cubicBezTo>
                  <a:cubicBezTo>
                    <a:pt x="1" y="1432"/>
                    <a:pt x="683" y="1851"/>
                    <a:pt x="1521" y="1851"/>
                  </a:cubicBezTo>
                  <a:cubicBezTo>
                    <a:pt x="2359" y="1851"/>
                    <a:pt x="3039" y="1432"/>
                    <a:pt x="3039" y="926"/>
                  </a:cubicBezTo>
                  <a:cubicBezTo>
                    <a:pt x="3039" y="419"/>
                    <a:pt x="2359" y="0"/>
                    <a:pt x="1521" y="0"/>
                  </a:cubicBezTo>
                  <a:close/>
                </a:path>
              </a:pathLst>
            </a:custGeom>
            <a:solidFill>
              <a:srgbClr val="3D56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59"/>
            <p:cNvSpPr/>
            <p:nvPr/>
          </p:nvSpPr>
          <p:spPr>
            <a:xfrm>
              <a:off x="1402300" y="1719100"/>
              <a:ext cx="113925" cy="96050"/>
            </a:xfrm>
            <a:custGeom>
              <a:avLst/>
              <a:gdLst/>
              <a:ahLst/>
              <a:cxnLst/>
              <a:rect l="l" t="t" r="r" b="b"/>
              <a:pathLst>
                <a:path w="4557" h="3842" extrusionOk="0">
                  <a:moveTo>
                    <a:pt x="1355" y="1"/>
                  </a:moveTo>
                  <a:cubicBezTo>
                    <a:pt x="1039" y="1"/>
                    <a:pt x="725" y="123"/>
                    <a:pt x="489" y="368"/>
                  </a:cubicBezTo>
                  <a:cubicBezTo>
                    <a:pt x="0" y="856"/>
                    <a:pt x="0" y="1641"/>
                    <a:pt x="489" y="2114"/>
                  </a:cubicBezTo>
                  <a:lnTo>
                    <a:pt x="2270" y="3841"/>
                  </a:lnTo>
                  <a:lnTo>
                    <a:pt x="4068" y="2114"/>
                  </a:lnTo>
                  <a:cubicBezTo>
                    <a:pt x="4557" y="1641"/>
                    <a:pt x="4557" y="856"/>
                    <a:pt x="4068" y="368"/>
                  </a:cubicBezTo>
                  <a:cubicBezTo>
                    <a:pt x="3823" y="123"/>
                    <a:pt x="3505" y="1"/>
                    <a:pt x="3189" y="1"/>
                  </a:cubicBezTo>
                  <a:cubicBezTo>
                    <a:pt x="2872" y="1"/>
                    <a:pt x="2558" y="123"/>
                    <a:pt x="2322" y="368"/>
                  </a:cubicBezTo>
                  <a:lnTo>
                    <a:pt x="2270" y="403"/>
                  </a:lnTo>
                  <a:lnTo>
                    <a:pt x="2235" y="368"/>
                  </a:lnTo>
                  <a:cubicBezTo>
                    <a:pt x="1991" y="123"/>
                    <a:pt x="1672" y="1"/>
                    <a:pt x="1355" y="1"/>
                  </a:cubicBezTo>
                  <a:close/>
                </a:path>
              </a:pathLst>
            </a:custGeom>
            <a:solidFill>
              <a:srgbClr val="1427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59"/>
            <p:cNvSpPr/>
            <p:nvPr/>
          </p:nvSpPr>
          <p:spPr>
            <a:xfrm>
              <a:off x="1946600" y="1719100"/>
              <a:ext cx="113975" cy="96050"/>
            </a:xfrm>
            <a:custGeom>
              <a:avLst/>
              <a:gdLst/>
              <a:ahLst/>
              <a:cxnLst/>
              <a:rect l="l" t="t" r="r" b="b"/>
              <a:pathLst>
                <a:path w="4559" h="3842" extrusionOk="0">
                  <a:moveTo>
                    <a:pt x="1369" y="1"/>
                  </a:moveTo>
                  <a:cubicBezTo>
                    <a:pt x="1053" y="1"/>
                    <a:pt x="734" y="123"/>
                    <a:pt x="490" y="368"/>
                  </a:cubicBezTo>
                  <a:cubicBezTo>
                    <a:pt x="1" y="856"/>
                    <a:pt x="1" y="1641"/>
                    <a:pt x="490" y="2114"/>
                  </a:cubicBezTo>
                  <a:lnTo>
                    <a:pt x="2289" y="3841"/>
                  </a:lnTo>
                  <a:lnTo>
                    <a:pt x="4070" y="2114"/>
                  </a:lnTo>
                  <a:cubicBezTo>
                    <a:pt x="4559" y="1641"/>
                    <a:pt x="4559" y="856"/>
                    <a:pt x="4070" y="368"/>
                  </a:cubicBezTo>
                  <a:cubicBezTo>
                    <a:pt x="3834" y="123"/>
                    <a:pt x="3519" y="1"/>
                    <a:pt x="3203" y="1"/>
                  </a:cubicBezTo>
                  <a:cubicBezTo>
                    <a:pt x="2887" y="1"/>
                    <a:pt x="2568" y="123"/>
                    <a:pt x="2324" y="368"/>
                  </a:cubicBezTo>
                  <a:lnTo>
                    <a:pt x="2289" y="403"/>
                  </a:lnTo>
                  <a:lnTo>
                    <a:pt x="2236" y="368"/>
                  </a:lnTo>
                  <a:cubicBezTo>
                    <a:pt x="2000" y="123"/>
                    <a:pt x="1686" y="1"/>
                    <a:pt x="1369" y="1"/>
                  </a:cubicBezTo>
                  <a:close/>
                </a:path>
              </a:pathLst>
            </a:custGeom>
            <a:solidFill>
              <a:srgbClr val="1427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1" name="Google Shape;1971;p59"/>
          <p:cNvGrpSpPr/>
          <p:nvPr/>
        </p:nvGrpSpPr>
        <p:grpSpPr>
          <a:xfrm>
            <a:off x="5188538" y="2227400"/>
            <a:ext cx="874375" cy="797950"/>
            <a:chOff x="2345575" y="1312275"/>
            <a:chExt cx="874375" cy="797950"/>
          </a:xfrm>
        </p:grpSpPr>
        <p:sp>
          <p:nvSpPr>
            <p:cNvPr id="1972" name="Google Shape;1972;p59"/>
            <p:cNvSpPr/>
            <p:nvPr/>
          </p:nvSpPr>
          <p:spPr>
            <a:xfrm>
              <a:off x="2345575" y="1312275"/>
              <a:ext cx="874375" cy="797950"/>
            </a:xfrm>
            <a:custGeom>
              <a:avLst/>
              <a:gdLst/>
              <a:ahLst/>
              <a:cxnLst/>
              <a:rect l="l" t="t" r="r" b="b"/>
              <a:pathLst>
                <a:path w="34975" h="31918" extrusionOk="0">
                  <a:moveTo>
                    <a:pt x="17496" y="0"/>
                  </a:moveTo>
                  <a:cubicBezTo>
                    <a:pt x="7823" y="0"/>
                    <a:pt x="0" y="7822"/>
                    <a:pt x="0" y="17495"/>
                  </a:cubicBezTo>
                  <a:cubicBezTo>
                    <a:pt x="0" y="27152"/>
                    <a:pt x="7823" y="31918"/>
                    <a:pt x="17496" y="31918"/>
                  </a:cubicBezTo>
                  <a:cubicBezTo>
                    <a:pt x="27152" y="31918"/>
                    <a:pt x="34974" y="27152"/>
                    <a:pt x="34974" y="17495"/>
                  </a:cubicBezTo>
                  <a:cubicBezTo>
                    <a:pt x="34974" y="7822"/>
                    <a:pt x="27152" y="0"/>
                    <a:pt x="17496" y="0"/>
                  </a:cubicBezTo>
                  <a:close/>
                </a:path>
              </a:pathLst>
            </a:custGeom>
            <a:solidFill>
              <a:srgbClr val="8AA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59"/>
            <p:cNvSpPr/>
            <p:nvPr/>
          </p:nvSpPr>
          <p:spPr>
            <a:xfrm>
              <a:off x="2766825" y="1349800"/>
              <a:ext cx="328700" cy="195175"/>
            </a:xfrm>
            <a:custGeom>
              <a:avLst/>
              <a:gdLst/>
              <a:ahLst/>
              <a:cxnLst/>
              <a:rect l="l" t="t" r="r" b="b"/>
              <a:pathLst>
                <a:path w="13148" h="7807" extrusionOk="0">
                  <a:moveTo>
                    <a:pt x="3020" y="1"/>
                  </a:moveTo>
                  <a:cubicBezTo>
                    <a:pt x="1938" y="1"/>
                    <a:pt x="1118" y="298"/>
                    <a:pt x="785" y="944"/>
                  </a:cubicBezTo>
                  <a:cubicBezTo>
                    <a:pt x="0" y="2375"/>
                    <a:pt x="2654" y="3686"/>
                    <a:pt x="5849" y="5413"/>
                  </a:cubicBezTo>
                  <a:cubicBezTo>
                    <a:pt x="8154" y="6671"/>
                    <a:pt x="10109" y="7806"/>
                    <a:pt x="11315" y="7806"/>
                  </a:cubicBezTo>
                  <a:cubicBezTo>
                    <a:pt x="11785" y="7806"/>
                    <a:pt x="12153" y="7648"/>
                    <a:pt x="12362" y="7248"/>
                  </a:cubicBezTo>
                  <a:cubicBezTo>
                    <a:pt x="13147" y="5798"/>
                    <a:pt x="11192" y="3214"/>
                    <a:pt x="7997" y="1486"/>
                  </a:cubicBezTo>
                  <a:cubicBezTo>
                    <a:pt x="6198" y="508"/>
                    <a:pt x="4382" y="1"/>
                    <a:pt x="3020" y="1"/>
                  </a:cubicBezTo>
                  <a:close/>
                </a:path>
              </a:pathLst>
            </a:custGeom>
            <a:solidFill>
              <a:srgbClr val="7591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59"/>
            <p:cNvSpPr/>
            <p:nvPr/>
          </p:nvSpPr>
          <p:spPr>
            <a:xfrm>
              <a:off x="3080225" y="1555425"/>
              <a:ext cx="74250" cy="74225"/>
            </a:xfrm>
            <a:custGeom>
              <a:avLst/>
              <a:gdLst/>
              <a:ahLst/>
              <a:cxnLst/>
              <a:rect l="l" t="t" r="r" b="b"/>
              <a:pathLst>
                <a:path w="2970" h="2969" extrusionOk="0">
                  <a:moveTo>
                    <a:pt x="1484" y="0"/>
                  </a:moveTo>
                  <a:cubicBezTo>
                    <a:pt x="664" y="0"/>
                    <a:pt x="1" y="664"/>
                    <a:pt x="1" y="1484"/>
                  </a:cubicBezTo>
                  <a:cubicBezTo>
                    <a:pt x="1" y="2305"/>
                    <a:pt x="664" y="2969"/>
                    <a:pt x="1484" y="2969"/>
                  </a:cubicBezTo>
                  <a:cubicBezTo>
                    <a:pt x="2306" y="2969"/>
                    <a:pt x="2969" y="2305"/>
                    <a:pt x="2969" y="1484"/>
                  </a:cubicBezTo>
                  <a:cubicBezTo>
                    <a:pt x="2969" y="664"/>
                    <a:pt x="2306" y="0"/>
                    <a:pt x="1484" y="0"/>
                  </a:cubicBezTo>
                  <a:close/>
                </a:path>
              </a:pathLst>
            </a:custGeom>
            <a:solidFill>
              <a:srgbClr val="7591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59"/>
            <p:cNvSpPr/>
            <p:nvPr/>
          </p:nvSpPr>
          <p:spPr>
            <a:xfrm>
              <a:off x="2480900" y="1737425"/>
              <a:ext cx="59375" cy="59400"/>
            </a:xfrm>
            <a:custGeom>
              <a:avLst/>
              <a:gdLst/>
              <a:ahLst/>
              <a:cxnLst/>
              <a:rect l="l" t="t" r="r" b="b"/>
              <a:pathLst>
                <a:path w="2375" h="2376" extrusionOk="0">
                  <a:moveTo>
                    <a:pt x="1187" y="1"/>
                  </a:moveTo>
                  <a:cubicBezTo>
                    <a:pt x="524" y="1"/>
                    <a:pt x="0" y="543"/>
                    <a:pt x="0" y="1188"/>
                  </a:cubicBezTo>
                  <a:cubicBezTo>
                    <a:pt x="0" y="1851"/>
                    <a:pt x="524" y="2375"/>
                    <a:pt x="1187" y="2375"/>
                  </a:cubicBezTo>
                  <a:cubicBezTo>
                    <a:pt x="1851" y="2375"/>
                    <a:pt x="2375" y="1851"/>
                    <a:pt x="2375" y="1188"/>
                  </a:cubicBezTo>
                  <a:cubicBezTo>
                    <a:pt x="2375" y="543"/>
                    <a:pt x="1851" y="1"/>
                    <a:pt x="1187" y="1"/>
                  </a:cubicBezTo>
                  <a:close/>
                </a:path>
              </a:pathLst>
            </a:custGeom>
            <a:solidFill>
              <a:srgbClr val="1427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59"/>
            <p:cNvSpPr/>
            <p:nvPr/>
          </p:nvSpPr>
          <p:spPr>
            <a:xfrm>
              <a:off x="3025225" y="1737425"/>
              <a:ext cx="59400" cy="59400"/>
            </a:xfrm>
            <a:custGeom>
              <a:avLst/>
              <a:gdLst/>
              <a:ahLst/>
              <a:cxnLst/>
              <a:rect l="l" t="t" r="r" b="b"/>
              <a:pathLst>
                <a:path w="2376" h="2376" extrusionOk="0">
                  <a:moveTo>
                    <a:pt x="1188" y="1"/>
                  </a:moveTo>
                  <a:cubicBezTo>
                    <a:pt x="541" y="1"/>
                    <a:pt x="1" y="543"/>
                    <a:pt x="1" y="1188"/>
                  </a:cubicBezTo>
                  <a:cubicBezTo>
                    <a:pt x="1" y="1851"/>
                    <a:pt x="541" y="2375"/>
                    <a:pt x="1188" y="2375"/>
                  </a:cubicBezTo>
                  <a:cubicBezTo>
                    <a:pt x="1852" y="2375"/>
                    <a:pt x="2375" y="1851"/>
                    <a:pt x="2375" y="1188"/>
                  </a:cubicBezTo>
                  <a:cubicBezTo>
                    <a:pt x="2375" y="543"/>
                    <a:pt x="1852" y="1"/>
                    <a:pt x="1188" y="1"/>
                  </a:cubicBezTo>
                  <a:close/>
                </a:path>
              </a:pathLst>
            </a:custGeom>
            <a:solidFill>
              <a:srgbClr val="1427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59"/>
            <p:cNvSpPr/>
            <p:nvPr/>
          </p:nvSpPr>
          <p:spPr>
            <a:xfrm>
              <a:off x="2993350" y="1827350"/>
              <a:ext cx="123125" cy="75100"/>
            </a:xfrm>
            <a:custGeom>
              <a:avLst/>
              <a:gdLst/>
              <a:ahLst/>
              <a:cxnLst/>
              <a:rect l="l" t="t" r="r" b="b"/>
              <a:pathLst>
                <a:path w="4925" h="3004" extrusionOk="0">
                  <a:moveTo>
                    <a:pt x="2463" y="0"/>
                  </a:moveTo>
                  <a:cubicBezTo>
                    <a:pt x="2463" y="0"/>
                    <a:pt x="1" y="3004"/>
                    <a:pt x="2463" y="3004"/>
                  </a:cubicBezTo>
                  <a:cubicBezTo>
                    <a:pt x="4924" y="3004"/>
                    <a:pt x="2463" y="0"/>
                    <a:pt x="2463" y="0"/>
                  </a:cubicBezTo>
                  <a:close/>
                </a:path>
              </a:pathLst>
            </a:custGeom>
            <a:solidFill>
              <a:srgbClr val="8AA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59"/>
            <p:cNvSpPr/>
            <p:nvPr/>
          </p:nvSpPr>
          <p:spPr>
            <a:xfrm>
              <a:off x="2707450" y="1892675"/>
              <a:ext cx="182900" cy="55175"/>
            </a:xfrm>
            <a:custGeom>
              <a:avLst/>
              <a:gdLst/>
              <a:ahLst/>
              <a:cxnLst/>
              <a:rect l="l" t="t" r="r" b="b"/>
              <a:pathLst>
                <a:path w="7316" h="2207" extrusionOk="0">
                  <a:moveTo>
                    <a:pt x="3509" y="0"/>
                  </a:moveTo>
                  <a:cubicBezTo>
                    <a:pt x="2352" y="0"/>
                    <a:pt x="1269" y="262"/>
                    <a:pt x="437" y="775"/>
                  </a:cubicBezTo>
                  <a:cubicBezTo>
                    <a:pt x="105" y="967"/>
                    <a:pt x="1" y="1403"/>
                    <a:pt x="192" y="1736"/>
                  </a:cubicBezTo>
                  <a:cubicBezTo>
                    <a:pt x="331" y="1955"/>
                    <a:pt x="571" y="2083"/>
                    <a:pt x="813" y="2083"/>
                  </a:cubicBezTo>
                  <a:cubicBezTo>
                    <a:pt x="935" y="2083"/>
                    <a:pt x="1059" y="2051"/>
                    <a:pt x="1170" y="1980"/>
                  </a:cubicBezTo>
                  <a:cubicBezTo>
                    <a:pt x="1765" y="1619"/>
                    <a:pt x="2586" y="1413"/>
                    <a:pt x="3455" y="1413"/>
                  </a:cubicBezTo>
                  <a:cubicBezTo>
                    <a:pt x="3554" y="1413"/>
                    <a:pt x="3654" y="1416"/>
                    <a:pt x="3754" y="1421"/>
                  </a:cubicBezTo>
                  <a:cubicBezTo>
                    <a:pt x="4662" y="1456"/>
                    <a:pt x="5518" y="1701"/>
                    <a:pt x="6147" y="2085"/>
                  </a:cubicBezTo>
                  <a:cubicBezTo>
                    <a:pt x="6252" y="2172"/>
                    <a:pt x="6391" y="2206"/>
                    <a:pt x="6513" y="2206"/>
                  </a:cubicBezTo>
                  <a:cubicBezTo>
                    <a:pt x="6757" y="2206"/>
                    <a:pt x="6985" y="2085"/>
                    <a:pt x="7125" y="1875"/>
                  </a:cubicBezTo>
                  <a:cubicBezTo>
                    <a:pt x="7316" y="1543"/>
                    <a:pt x="7229" y="1107"/>
                    <a:pt x="6897" y="898"/>
                  </a:cubicBezTo>
                  <a:cubicBezTo>
                    <a:pt x="6059" y="374"/>
                    <a:pt x="4959" y="60"/>
                    <a:pt x="3824" y="6"/>
                  </a:cubicBezTo>
                  <a:cubicBezTo>
                    <a:pt x="3718" y="2"/>
                    <a:pt x="3613" y="0"/>
                    <a:pt x="3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9" name="Google Shape;1979;p59"/>
          <p:cNvGrpSpPr/>
          <p:nvPr/>
        </p:nvGrpSpPr>
        <p:grpSpPr>
          <a:xfrm>
            <a:off x="3081088" y="3423875"/>
            <a:ext cx="874775" cy="798375"/>
            <a:chOff x="238125" y="2508750"/>
            <a:chExt cx="874775" cy="798375"/>
          </a:xfrm>
        </p:grpSpPr>
        <p:sp>
          <p:nvSpPr>
            <p:cNvPr id="1980" name="Google Shape;1980;p59"/>
            <p:cNvSpPr/>
            <p:nvPr/>
          </p:nvSpPr>
          <p:spPr>
            <a:xfrm>
              <a:off x="238125" y="2508750"/>
              <a:ext cx="874775" cy="798375"/>
            </a:xfrm>
            <a:custGeom>
              <a:avLst/>
              <a:gdLst/>
              <a:ahLst/>
              <a:cxnLst/>
              <a:rect l="l" t="t" r="r" b="b"/>
              <a:pathLst>
                <a:path w="34991" h="31935" extrusionOk="0">
                  <a:moveTo>
                    <a:pt x="17495" y="1"/>
                  </a:moveTo>
                  <a:cubicBezTo>
                    <a:pt x="7840" y="1"/>
                    <a:pt x="0" y="7840"/>
                    <a:pt x="0" y="17496"/>
                  </a:cubicBezTo>
                  <a:cubicBezTo>
                    <a:pt x="0" y="27151"/>
                    <a:pt x="7840" y="31935"/>
                    <a:pt x="17495" y="31935"/>
                  </a:cubicBezTo>
                  <a:cubicBezTo>
                    <a:pt x="27151" y="31935"/>
                    <a:pt x="34990" y="27151"/>
                    <a:pt x="34990" y="17496"/>
                  </a:cubicBezTo>
                  <a:cubicBezTo>
                    <a:pt x="34990" y="7840"/>
                    <a:pt x="27151" y="1"/>
                    <a:pt x="17495" y="1"/>
                  </a:cubicBezTo>
                  <a:close/>
                </a:path>
              </a:pathLst>
            </a:custGeom>
            <a:solidFill>
              <a:srgbClr val="8AA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59"/>
            <p:cNvSpPr/>
            <p:nvPr/>
          </p:nvSpPr>
          <p:spPr>
            <a:xfrm>
              <a:off x="659350" y="2546300"/>
              <a:ext cx="329150" cy="195575"/>
            </a:xfrm>
            <a:custGeom>
              <a:avLst/>
              <a:gdLst/>
              <a:ahLst/>
              <a:cxnLst/>
              <a:rect l="l" t="t" r="r" b="b"/>
              <a:pathLst>
                <a:path w="13166" h="7823" extrusionOk="0">
                  <a:moveTo>
                    <a:pt x="3021" y="0"/>
                  </a:moveTo>
                  <a:cubicBezTo>
                    <a:pt x="1956" y="0"/>
                    <a:pt x="1135" y="314"/>
                    <a:pt x="786" y="943"/>
                  </a:cubicBezTo>
                  <a:cubicBezTo>
                    <a:pt x="1" y="2392"/>
                    <a:pt x="2655" y="3684"/>
                    <a:pt x="5849" y="5430"/>
                  </a:cubicBezTo>
                  <a:cubicBezTo>
                    <a:pt x="8154" y="6687"/>
                    <a:pt x="10128" y="7822"/>
                    <a:pt x="11332" y="7822"/>
                  </a:cubicBezTo>
                  <a:cubicBezTo>
                    <a:pt x="11804" y="7822"/>
                    <a:pt x="12153" y="7648"/>
                    <a:pt x="12380" y="7246"/>
                  </a:cubicBezTo>
                  <a:cubicBezTo>
                    <a:pt x="13166" y="5814"/>
                    <a:pt x="11192" y="3230"/>
                    <a:pt x="7998" y="1484"/>
                  </a:cubicBezTo>
                  <a:cubicBezTo>
                    <a:pt x="6199" y="506"/>
                    <a:pt x="4401" y="0"/>
                    <a:pt x="3021" y="0"/>
                  </a:cubicBezTo>
                  <a:close/>
                </a:path>
              </a:pathLst>
            </a:custGeom>
            <a:solidFill>
              <a:srgbClr val="7591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59"/>
            <p:cNvSpPr/>
            <p:nvPr/>
          </p:nvSpPr>
          <p:spPr>
            <a:xfrm>
              <a:off x="973200" y="2752325"/>
              <a:ext cx="74225" cy="74225"/>
            </a:xfrm>
            <a:custGeom>
              <a:avLst/>
              <a:gdLst/>
              <a:ahLst/>
              <a:cxnLst/>
              <a:rect l="l" t="t" r="r" b="b"/>
              <a:pathLst>
                <a:path w="2969" h="2969" extrusionOk="0">
                  <a:moveTo>
                    <a:pt x="1485" y="0"/>
                  </a:moveTo>
                  <a:cubicBezTo>
                    <a:pt x="664" y="0"/>
                    <a:pt x="0" y="664"/>
                    <a:pt x="0" y="1484"/>
                  </a:cubicBezTo>
                  <a:cubicBezTo>
                    <a:pt x="0" y="2305"/>
                    <a:pt x="664" y="2969"/>
                    <a:pt x="1485" y="2969"/>
                  </a:cubicBezTo>
                  <a:cubicBezTo>
                    <a:pt x="2305" y="2969"/>
                    <a:pt x="2968" y="2305"/>
                    <a:pt x="2968" y="1484"/>
                  </a:cubicBezTo>
                  <a:cubicBezTo>
                    <a:pt x="2968" y="664"/>
                    <a:pt x="2305" y="0"/>
                    <a:pt x="1485" y="0"/>
                  </a:cubicBezTo>
                  <a:close/>
                </a:path>
              </a:pathLst>
            </a:custGeom>
            <a:solidFill>
              <a:srgbClr val="7591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59"/>
            <p:cNvSpPr/>
            <p:nvPr/>
          </p:nvSpPr>
          <p:spPr>
            <a:xfrm>
              <a:off x="365150" y="2919400"/>
              <a:ext cx="70300" cy="87425"/>
            </a:xfrm>
            <a:custGeom>
              <a:avLst/>
              <a:gdLst/>
              <a:ahLst/>
              <a:cxnLst/>
              <a:rect l="l" t="t" r="r" b="b"/>
              <a:pathLst>
                <a:path w="2812" h="3497" extrusionOk="0">
                  <a:moveTo>
                    <a:pt x="558" y="0"/>
                  </a:moveTo>
                  <a:cubicBezTo>
                    <a:pt x="406" y="0"/>
                    <a:pt x="253" y="70"/>
                    <a:pt x="157" y="197"/>
                  </a:cubicBezTo>
                  <a:cubicBezTo>
                    <a:pt x="1" y="423"/>
                    <a:pt x="52" y="721"/>
                    <a:pt x="262" y="877"/>
                  </a:cubicBezTo>
                  <a:lnTo>
                    <a:pt x="1484" y="1768"/>
                  </a:lnTo>
                  <a:lnTo>
                    <a:pt x="280" y="2606"/>
                  </a:lnTo>
                  <a:cubicBezTo>
                    <a:pt x="52" y="2746"/>
                    <a:pt x="1" y="3060"/>
                    <a:pt x="157" y="3287"/>
                  </a:cubicBezTo>
                  <a:cubicBezTo>
                    <a:pt x="245" y="3410"/>
                    <a:pt x="402" y="3496"/>
                    <a:pt x="559" y="3496"/>
                  </a:cubicBezTo>
                  <a:cubicBezTo>
                    <a:pt x="646" y="3496"/>
                    <a:pt x="751" y="3461"/>
                    <a:pt x="839" y="3410"/>
                  </a:cubicBezTo>
                  <a:lnTo>
                    <a:pt x="2602" y="2169"/>
                  </a:lnTo>
                  <a:cubicBezTo>
                    <a:pt x="2741" y="2083"/>
                    <a:pt x="2811" y="1943"/>
                    <a:pt x="2811" y="1768"/>
                  </a:cubicBezTo>
                  <a:cubicBezTo>
                    <a:pt x="2811" y="1610"/>
                    <a:pt x="2741" y="1471"/>
                    <a:pt x="2620" y="1366"/>
                  </a:cubicBezTo>
                  <a:lnTo>
                    <a:pt x="839" y="92"/>
                  </a:lnTo>
                  <a:cubicBezTo>
                    <a:pt x="756" y="30"/>
                    <a:pt x="657" y="0"/>
                    <a:pt x="558" y="0"/>
                  </a:cubicBezTo>
                  <a:close/>
                </a:path>
              </a:pathLst>
            </a:custGeom>
            <a:solidFill>
              <a:srgbClr val="1427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59"/>
            <p:cNvSpPr/>
            <p:nvPr/>
          </p:nvSpPr>
          <p:spPr>
            <a:xfrm>
              <a:off x="913400" y="2919425"/>
              <a:ext cx="70300" cy="87400"/>
            </a:xfrm>
            <a:custGeom>
              <a:avLst/>
              <a:gdLst/>
              <a:ahLst/>
              <a:cxnLst/>
              <a:rect l="l" t="t" r="r" b="b"/>
              <a:pathLst>
                <a:path w="2812" h="3496" extrusionOk="0">
                  <a:moveTo>
                    <a:pt x="2267" y="0"/>
                  </a:moveTo>
                  <a:cubicBezTo>
                    <a:pt x="2169" y="0"/>
                    <a:pt x="2073" y="30"/>
                    <a:pt x="1991" y="91"/>
                  </a:cubicBezTo>
                  <a:lnTo>
                    <a:pt x="210" y="1313"/>
                  </a:lnTo>
                  <a:cubicBezTo>
                    <a:pt x="87" y="1400"/>
                    <a:pt x="1" y="1558"/>
                    <a:pt x="1" y="1714"/>
                  </a:cubicBezTo>
                  <a:cubicBezTo>
                    <a:pt x="1" y="1872"/>
                    <a:pt x="71" y="2028"/>
                    <a:pt x="210" y="2116"/>
                  </a:cubicBezTo>
                  <a:lnTo>
                    <a:pt x="1973" y="3390"/>
                  </a:lnTo>
                  <a:cubicBezTo>
                    <a:pt x="2061" y="3460"/>
                    <a:pt x="2166" y="3495"/>
                    <a:pt x="2271" y="3495"/>
                  </a:cubicBezTo>
                  <a:cubicBezTo>
                    <a:pt x="2410" y="3495"/>
                    <a:pt x="2567" y="3425"/>
                    <a:pt x="2655" y="3286"/>
                  </a:cubicBezTo>
                  <a:cubicBezTo>
                    <a:pt x="2811" y="3059"/>
                    <a:pt x="2776" y="2762"/>
                    <a:pt x="2550" y="2605"/>
                  </a:cubicBezTo>
                  <a:lnTo>
                    <a:pt x="1345" y="1732"/>
                  </a:lnTo>
                  <a:lnTo>
                    <a:pt x="2550" y="894"/>
                  </a:lnTo>
                  <a:cubicBezTo>
                    <a:pt x="2760" y="736"/>
                    <a:pt x="2811" y="422"/>
                    <a:pt x="2672" y="213"/>
                  </a:cubicBezTo>
                  <a:cubicBezTo>
                    <a:pt x="2576" y="74"/>
                    <a:pt x="2421" y="0"/>
                    <a:pt x="2267" y="0"/>
                  </a:cubicBezTo>
                  <a:close/>
                </a:path>
              </a:pathLst>
            </a:custGeom>
            <a:solidFill>
              <a:srgbClr val="1427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59"/>
            <p:cNvSpPr/>
            <p:nvPr/>
          </p:nvSpPr>
          <p:spPr>
            <a:xfrm>
              <a:off x="494775" y="3021225"/>
              <a:ext cx="386350" cy="141850"/>
            </a:xfrm>
            <a:custGeom>
              <a:avLst/>
              <a:gdLst/>
              <a:ahLst/>
              <a:cxnLst/>
              <a:rect l="l" t="t" r="r" b="b"/>
              <a:pathLst>
                <a:path w="15454" h="5674" extrusionOk="0">
                  <a:moveTo>
                    <a:pt x="7509" y="0"/>
                  </a:moveTo>
                  <a:cubicBezTo>
                    <a:pt x="4803" y="0"/>
                    <a:pt x="2743" y="680"/>
                    <a:pt x="1432" y="2007"/>
                  </a:cubicBezTo>
                  <a:cubicBezTo>
                    <a:pt x="1" y="3439"/>
                    <a:pt x="1" y="5115"/>
                    <a:pt x="1" y="5185"/>
                  </a:cubicBezTo>
                  <a:cubicBezTo>
                    <a:pt x="1" y="5448"/>
                    <a:pt x="228" y="5674"/>
                    <a:pt x="490" y="5674"/>
                  </a:cubicBezTo>
                  <a:cubicBezTo>
                    <a:pt x="769" y="5674"/>
                    <a:pt x="978" y="5448"/>
                    <a:pt x="978" y="5185"/>
                  </a:cubicBezTo>
                  <a:cubicBezTo>
                    <a:pt x="978" y="5010"/>
                    <a:pt x="1066" y="978"/>
                    <a:pt x="7509" y="978"/>
                  </a:cubicBezTo>
                  <a:cubicBezTo>
                    <a:pt x="14004" y="978"/>
                    <a:pt x="14441" y="5045"/>
                    <a:pt x="14458" y="5220"/>
                  </a:cubicBezTo>
                  <a:cubicBezTo>
                    <a:pt x="14476" y="5483"/>
                    <a:pt x="14685" y="5674"/>
                    <a:pt x="14947" y="5674"/>
                  </a:cubicBezTo>
                  <a:lnTo>
                    <a:pt x="14982" y="5674"/>
                  </a:lnTo>
                  <a:cubicBezTo>
                    <a:pt x="15261" y="5639"/>
                    <a:pt x="15454" y="5413"/>
                    <a:pt x="15436" y="5133"/>
                  </a:cubicBezTo>
                  <a:cubicBezTo>
                    <a:pt x="15436" y="5080"/>
                    <a:pt x="14930" y="0"/>
                    <a:pt x="7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59"/>
            <p:cNvSpPr/>
            <p:nvPr/>
          </p:nvSpPr>
          <p:spPr>
            <a:xfrm>
              <a:off x="347250" y="2831725"/>
              <a:ext cx="89925" cy="64675"/>
            </a:xfrm>
            <a:custGeom>
              <a:avLst/>
              <a:gdLst/>
              <a:ahLst/>
              <a:cxnLst/>
              <a:rect l="l" t="t" r="r" b="b"/>
              <a:pathLst>
                <a:path w="3597" h="2587" extrusionOk="0">
                  <a:moveTo>
                    <a:pt x="3035" y="0"/>
                  </a:moveTo>
                  <a:cubicBezTo>
                    <a:pt x="2946" y="0"/>
                    <a:pt x="2856" y="23"/>
                    <a:pt x="2777" y="72"/>
                  </a:cubicBezTo>
                  <a:lnTo>
                    <a:pt x="298" y="1678"/>
                  </a:lnTo>
                  <a:cubicBezTo>
                    <a:pt x="70" y="1818"/>
                    <a:pt x="0" y="2132"/>
                    <a:pt x="158" y="2359"/>
                  </a:cubicBezTo>
                  <a:cubicBezTo>
                    <a:pt x="245" y="2498"/>
                    <a:pt x="402" y="2586"/>
                    <a:pt x="559" y="2586"/>
                  </a:cubicBezTo>
                  <a:cubicBezTo>
                    <a:pt x="664" y="2586"/>
                    <a:pt x="752" y="2551"/>
                    <a:pt x="838" y="2498"/>
                  </a:cubicBezTo>
                  <a:lnTo>
                    <a:pt x="3318" y="910"/>
                  </a:lnTo>
                  <a:cubicBezTo>
                    <a:pt x="3545" y="752"/>
                    <a:pt x="3597" y="456"/>
                    <a:pt x="3457" y="229"/>
                  </a:cubicBezTo>
                  <a:cubicBezTo>
                    <a:pt x="3366" y="81"/>
                    <a:pt x="3201" y="0"/>
                    <a:pt x="3035" y="0"/>
                  </a:cubicBezTo>
                  <a:close/>
                </a:path>
              </a:pathLst>
            </a:custGeom>
            <a:solidFill>
              <a:srgbClr val="8AA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59"/>
            <p:cNvSpPr/>
            <p:nvPr/>
          </p:nvSpPr>
          <p:spPr>
            <a:xfrm>
              <a:off x="902925" y="2831725"/>
              <a:ext cx="89950" cy="64675"/>
            </a:xfrm>
            <a:custGeom>
              <a:avLst/>
              <a:gdLst/>
              <a:ahLst/>
              <a:cxnLst/>
              <a:rect l="l" t="t" r="r" b="b"/>
              <a:pathLst>
                <a:path w="3598" h="2587" extrusionOk="0">
                  <a:moveTo>
                    <a:pt x="567" y="0"/>
                  </a:moveTo>
                  <a:cubicBezTo>
                    <a:pt x="404" y="0"/>
                    <a:pt x="242" y="81"/>
                    <a:pt x="140" y="229"/>
                  </a:cubicBezTo>
                  <a:cubicBezTo>
                    <a:pt x="1" y="456"/>
                    <a:pt x="71" y="752"/>
                    <a:pt x="297" y="910"/>
                  </a:cubicBezTo>
                  <a:lnTo>
                    <a:pt x="2776" y="2498"/>
                  </a:lnTo>
                  <a:cubicBezTo>
                    <a:pt x="2846" y="2551"/>
                    <a:pt x="2951" y="2586"/>
                    <a:pt x="3039" y="2586"/>
                  </a:cubicBezTo>
                  <a:cubicBezTo>
                    <a:pt x="3195" y="2586"/>
                    <a:pt x="3353" y="2498"/>
                    <a:pt x="3440" y="2359"/>
                  </a:cubicBezTo>
                  <a:cubicBezTo>
                    <a:pt x="3598" y="2132"/>
                    <a:pt x="3528" y="1818"/>
                    <a:pt x="3300" y="1678"/>
                  </a:cubicBezTo>
                  <a:lnTo>
                    <a:pt x="821" y="72"/>
                  </a:lnTo>
                  <a:cubicBezTo>
                    <a:pt x="742" y="23"/>
                    <a:pt x="654" y="0"/>
                    <a:pt x="567" y="0"/>
                  </a:cubicBezTo>
                  <a:close/>
                </a:path>
              </a:pathLst>
            </a:custGeom>
            <a:solidFill>
              <a:srgbClr val="8AA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88" name="Google Shape;1988;p59"/>
          <p:cNvGrpSpPr/>
          <p:nvPr/>
        </p:nvGrpSpPr>
        <p:grpSpPr>
          <a:xfrm>
            <a:off x="4137013" y="3423875"/>
            <a:ext cx="874775" cy="798375"/>
            <a:chOff x="1294050" y="2508750"/>
            <a:chExt cx="874775" cy="798375"/>
          </a:xfrm>
        </p:grpSpPr>
        <p:sp>
          <p:nvSpPr>
            <p:cNvPr id="1989" name="Google Shape;1989;p59"/>
            <p:cNvSpPr/>
            <p:nvPr/>
          </p:nvSpPr>
          <p:spPr>
            <a:xfrm>
              <a:off x="1294050" y="2508750"/>
              <a:ext cx="874775" cy="798375"/>
            </a:xfrm>
            <a:custGeom>
              <a:avLst/>
              <a:gdLst/>
              <a:ahLst/>
              <a:cxnLst/>
              <a:rect l="l" t="t" r="r" b="b"/>
              <a:pathLst>
                <a:path w="34991" h="31935" extrusionOk="0">
                  <a:moveTo>
                    <a:pt x="17495" y="1"/>
                  </a:moveTo>
                  <a:cubicBezTo>
                    <a:pt x="7839" y="1"/>
                    <a:pt x="0" y="7840"/>
                    <a:pt x="0" y="17496"/>
                  </a:cubicBezTo>
                  <a:cubicBezTo>
                    <a:pt x="0" y="27151"/>
                    <a:pt x="7839" y="31935"/>
                    <a:pt x="17495" y="31935"/>
                  </a:cubicBezTo>
                  <a:cubicBezTo>
                    <a:pt x="27150" y="31935"/>
                    <a:pt x="34991" y="27151"/>
                    <a:pt x="34991" y="17496"/>
                  </a:cubicBezTo>
                  <a:cubicBezTo>
                    <a:pt x="34991" y="7840"/>
                    <a:pt x="27150" y="1"/>
                    <a:pt x="17495" y="1"/>
                  </a:cubicBezTo>
                  <a:close/>
                </a:path>
              </a:pathLst>
            </a:custGeom>
            <a:solidFill>
              <a:srgbClr val="8AA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59"/>
            <p:cNvSpPr/>
            <p:nvPr/>
          </p:nvSpPr>
          <p:spPr>
            <a:xfrm>
              <a:off x="1715250" y="2546300"/>
              <a:ext cx="328750" cy="195575"/>
            </a:xfrm>
            <a:custGeom>
              <a:avLst/>
              <a:gdLst/>
              <a:ahLst/>
              <a:cxnLst/>
              <a:rect l="l" t="t" r="r" b="b"/>
              <a:pathLst>
                <a:path w="13150" h="7823" extrusionOk="0">
                  <a:moveTo>
                    <a:pt x="3022" y="0"/>
                  </a:moveTo>
                  <a:cubicBezTo>
                    <a:pt x="1940" y="0"/>
                    <a:pt x="1136" y="314"/>
                    <a:pt x="787" y="943"/>
                  </a:cubicBezTo>
                  <a:cubicBezTo>
                    <a:pt x="1" y="2392"/>
                    <a:pt x="2655" y="3684"/>
                    <a:pt x="5851" y="5430"/>
                  </a:cubicBezTo>
                  <a:cubicBezTo>
                    <a:pt x="8155" y="6687"/>
                    <a:pt x="10111" y="7822"/>
                    <a:pt x="11333" y="7822"/>
                  </a:cubicBezTo>
                  <a:cubicBezTo>
                    <a:pt x="11804" y="7822"/>
                    <a:pt x="12153" y="7648"/>
                    <a:pt x="12381" y="7246"/>
                  </a:cubicBezTo>
                  <a:cubicBezTo>
                    <a:pt x="13149" y="5814"/>
                    <a:pt x="11193" y="3230"/>
                    <a:pt x="7998" y="1484"/>
                  </a:cubicBezTo>
                  <a:cubicBezTo>
                    <a:pt x="6200" y="506"/>
                    <a:pt x="4401" y="0"/>
                    <a:pt x="3022" y="0"/>
                  </a:cubicBezTo>
                  <a:close/>
                </a:path>
              </a:pathLst>
            </a:custGeom>
            <a:solidFill>
              <a:srgbClr val="7591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59"/>
            <p:cNvSpPr/>
            <p:nvPr/>
          </p:nvSpPr>
          <p:spPr>
            <a:xfrm>
              <a:off x="2028675" y="2752325"/>
              <a:ext cx="74675" cy="74225"/>
            </a:xfrm>
            <a:custGeom>
              <a:avLst/>
              <a:gdLst/>
              <a:ahLst/>
              <a:cxnLst/>
              <a:rect l="l" t="t" r="r" b="b"/>
              <a:pathLst>
                <a:path w="2987" h="2969" extrusionOk="0">
                  <a:moveTo>
                    <a:pt x="1502" y="0"/>
                  </a:moveTo>
                  <a:cubicBezTo>
                    <a:pt x="682" y="0"/>
                    <a:pt x="0" y="664"/>
                    <a:pt x="0" y="1484"/>
                  </a:cubicBezTo>
                  <a:cubicBezTo>
                    <a:pt x="0" y="2305"/>
                    <a:pt x="682" y="2969"/>
                    <a:pt x="1502" y="2969"/>
                  </a:cubicBezTo>
                  <a:cubicBezTo>
                    <a:pt x="2323" y="2969"/>
                    <a:pt x="2987" y="2305"/>
                    <a:pt x="2987" y="1484"/>
                  </a:cubicBezTo>
                  <a:cubicBezTo>
                    <a:pt x="2987" y="664"/>
                    <a:pt x="2323" y="0"/>
                    <a:pt x="1502" y="0"/>
                  </a:cubicBezTo>
                  <a:close/>
                </a:path>
              </a:pathLst>
            </a:custGeom>
            <a:solidFill>
              <a:srgbClr val="7591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59"/>
            <p:cNvSpPr/>
            <p:nvPr/>
          </p:nvSpPr>
          <p:spPr>
            <a:xfrm>
              <a:off x="1402300" y="2956600"/>
              <a:ext cx="113925" cy="24475"/>
            </a:xfrm>
            <a:custGeom>
              <a:avLst/>
              <a:gdLst/>
              <a:ahLst/>
              <a:cxnLst/>
              <a:rect l="l" t="t" r="r" b="b"/>
              <a:pathLst>
                <a:path w="4557" h="979" extrusionOk="0">
                  <a:moveTo>
                    <a:pt x="489" y="1"/>
                  </a:moveTo>
                  <a:cubicBezTo>
                    <a:pt x="210" y="1"/>
                    <a:pt x="0" y="210"/>
                    <a:pt x="0" y="490"/>
                  </a:cubicBezTo>
                  <a:cubicBezTo>
                    <a:pt x="0" y="751"/>
                    <a:pt x="210" y="979"/>
                    <a:pt x="489" y="979"/>
                  </a:cubicBezTo>
                  <a:lnTo>
                    <a:pt x="4068" y="979"/>
                  </a:lnTo>
                  <a:cubicBezTo>
                    <a:pt x="4347" y="979"/>
                    <a:pt x="4557" y="751"/>
                    <a:pt x="4557" y="490"/>
                  </a:cubicBezTo>
                  <a:cubicBezTo>
                    <a:pt x="4557" y="210"/>
                    <a:pt x="4347" y="1"/>
                    <a:pt x="4068" y="1"/>
                  </a:cubicBezTo>
                  <a:close/>
                </a:path>
              </a:pathLst>
            </a:custGeom>
            <a:solidFill>
              <a:srgbClr val="1427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59"/>
            <p:cNvSpPr/>
            <p:nvPr/>
          </p:nvSpPr>
          <p:spPr>
            <a:xfrm>
              <a:off x="1684700" y="3149975"/>
              <a:ext cx="114400" cy="24450"/>
            </a:xfrm>
            <a:custGeom>
              <a:avLst/>
              <a:gdLst/>
              <a:ahLst/>
              <a:cxnLst/>
              <a:rect l="l" t="t" r="r" b="b"/>
              <a:pathLst>
                <a:path w="4576" h="978" extrusionOk="0">
                  <a:moveTo>
                    <a:pt x="489" y="0"/>
                  </a:moveTo>
                  <a:cubicBezTo>
                    <a:pt x="228" y="0"/>
                    <a:pt x="1" y="210"/>
                    <a:pt x="1" y="489"/>
                  </a:cubicBezTo>
                  <a:cubicBezTo>
                    <a:pt x="1" y="752"/>
                    <a:pt x="228" y="978"/>
                    <a:pt x="489" y="978"/>
                  </a:cubicBezTo>
                  <a:lnTo>
                    <a:pt x="4086" y="978"/>
                  </a:lnTo>
                  <a:cubicBezTo>
                    <a:pt x="4349" y="978"/>
                    <a:pt x="4575" y="752"/>
                    <a:pt x="4575" y="489"/>
                  </a:cubicBezTo>
                  <a:cubicBezTo>
                    <a:pt x="4575" y="210"/>
                    <a:pt x="4349" y="0"/>
                    <a:pt x="408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59"/>
            <p:cNvSpPr/>
            <p:nvPr/>
          </p:nvSpPr>
          <p:spPr>
            <a:xfrm>
              <a:off x="1946600" y="2956600"/>
              <a:ext cx="113975" cy="24475"/>
            </a:xfrm>
            <a:custGeom>
              <a:avLst/>
              <a:gdLst/>
              <a:ahLst/>
              <a:cxnLst/>
              <a:rect l="l" t="t" r="r" b="b"/>
              <a:pathLst>
                <a:path w="4559" h="979" extrusionOk="0">
                  <a:moveTo>
                    <a:pt x="490" y="1"/>
                  </a:moveTo>
                  <a:cubicBezTo>
                    <a:pt x="210" y="1"/>
                    <a:pt x="1" y="210"/>
                    <a:pt x="1" y="490"/>
                  </a:cubicBezTo>
                  <a:cubicBezTo>
                    <a:pt x="1" y="751"/>
                    <a:pt x="210" y="979"/>
                    <a:pt x="490" y="979"/>
                  </a:cubicBezTo>
                  <a:lnTo>
                    <a:pt x="4070" y="979"/>
                  </a:lnTo>
                  <a:cubicBezTo>
                    <a:pt x="4349" y="979"/>
                    <a:pt x="4559" y="751"/>
                    <a:pt x="4559" y="490"/>
                  </a:cubicBezTo>
                  <a:cubicBezTo>
                    <a:pt x="4559" y="210"/>
                    <a:pt x="4349" y="1"/>
                    <a:pt x="4070" y="1"/>
                  </a:cubicBezTo>
                  <a:close/>
                </a:path>
              </a:pathLst>
            </a:custGeom>
            <a:solidFill>
              <a:srgbClr val="1427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95" name="Google Shape;1995;p59"/>
          <p:cNvGrpSpPr/>
          <p:nvPr/>
        </p:nvGrpSpPr>
        <p:grpSpPr>
          <a:xfrm>
            <a:off x="5188538" y="3423875"/>
            <a:ext cx="874375" cy="798375"/>
            <a:chOff x="2345575" y="2508750"/>
            <a:chExt cx="874375" cy="798375"/>
          </a:xfrm>
        </p:grpSpPr>
        <p:sp>
          <p:nvSpPr>
            <p:cNvPr id="1996" name="Google Shape;1996;p59"/>
            <p:cNvSpPr/>
            <p:nvPr/>
          </p:nvSpPr>
          <p:spPr>
            <a:xfrm>
              <a:off x="2345575" y="2508750"/>
              <a:ext cx="874375" cy="798375"/>
            </a:xfrm>
            <a:custGeom>
              <a:avLst/>
              <a:gdLst/>
              <a:ahLst/>
              <a:cxnLst/>
              <a:rect l="l" t="t" r="r" b="b"/>
              <a:pathLst>
                <a:path w="34975" h="31935" extrusionOk="0">
                  <a:moveTo>
                    <a:pt x="17496" y="1"/>
                  </a:moveTo>
                  <a:cubicBezTo>
                    <a:pt x="7823" y="1"/>
                    <a:pt x="0" y="7840"/>
                    <a:pt x="0" y="17496"/>
                  </a:cubicBezTo>
                  <a:cubicBezTo>
                    <a:pt x="0" y="27151"/>
                    <a:pt x="7823" y="31935"/>
                    <a:pt x="17496" y="31935"/>
                  </a:cubicBezTo>
                  <a:cubicBezTo>
                    <a:pt x="27152" y="31935"/>
                    <a:pt x="34974" y="27151"/>
                    <a:pt x="34974" y="17496"/>
                  </a:cubicBezTo>
                  <a:cubicBezTo>
                    <a:pt x="34974" y="7840"/>
                    <a:pt x="27152" y="1"/>
                    <a:pt x="17496" y="1"/>
                  </a:cubicBezTo>
                  <a:close/>
                </a:path>
              </a:pathLst>
            </a:custGeom>
            <a:solidFill>
              <a:srgbClr val="8AA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59"/>
            <p:cNvSpPr/>
            <p:nvPr/>
          </p:nvSpPr>
          <p:spPr>
            <a:xfrm>
              <a:off x="2766825" y="2546300"/>
              <a:ext cx="328700" cy="195575"/>
            </a:xfrm>
            <a:custGeom>
              <a:avLst/>
              <a:gdLst/>
              <a:ahLst/>
              <a:cxnLst/>
              <a:rect l="l" t="t" r="r" b="b"/>
              <a:pathLst>
                <a:path w="13148" h="7823" extrusionOk="0">
                  <a:moveTo>
                    <a:pt x="3020" y="0"/>
                  </a:moveTo>
                  <a:cubicBezTo>
                    <a:pt x="1938" y="0"/>
                    <a:pt x="1118" y="314"/>
                    <a:pt x="785" y="943"/>
                  </a:cubicBezTo>
                  <a:cubicBezTo>
                    <a:pt x="0" y="2392"/>
                    <a:pt x="2654" y="3684"/>
                    <a:pt x="5849" y="5430"/>
                  </a:cubicBezTo>
                  <a:cubicBezTo>
                    <a:pt x="8154" y="6687"/>
                    <a:pt x="10109" y="7822"/>
                    <a:pt x="11315" y="7822"/>
                  </a:cubicBezTo>
                  <a:cubicBezTo>
                    <a:pt x="11785" y="7822"/>
                    <a:pt x="12153" y="7648"/>
                    <a:pt x="12362" y="7246"/>
                  </a:cubicBezTo>
                  <a:cubicBezTo>
                    <a:pt x="13147" y="5814"/>
                    <a:pt x="11192" y="3230"/>
                    <a:pt x="7997" y="1484"/>
                  </a:cubicBezTo>
                  <a:cubicBezTo>
                    <a:pt x="6198" y="506"/>
                    <a:pt x="4382" y="0"/>
                    <a:pt x="3020" y="0"/>
                  </a:cubicBezTo>
                  <a:close/>
                </a:path>
              </a:pathLst>
            </a:custGeom>
            <a:solidFill>
              <a:srgbClr val="7591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59"/>
            <p:cNvSpPr/>
            <p:nvPr/>
          </p:nvSpPr>
          <p:spPr>
            <a:xfrm>
              <a:off x="3080225" y="2752325"/>
              <a:ext cx="74250" cy="74225"/>
            </a:xfrm>
            <a:custGeom>
              <a:avLst/>
              <a:gdLst/>
              <a:ahLst/>
              <a:cxnLst/>
              <a:rect l="l" t="t" r="r" b="b"/>
              <a:pathLst>
                <a:path w="2970" h="2969" extrusionOk="0">
                  <a:moveTo>
                    <a:pt x="1484" y="0"/>
                  </a:moveTo>
                  <a:cubicBezTo>
                    <a:pt x="664" y="0"/>
                    <a:pt x="1" y="664"/>
                    <a:pt x="1" y="1484"/>
                  </a:cubicBezTo>
                  <a:cubicBezTo>
                    <a:pt x="1" y="2305"/>
                    <a:pt x="664" y="2969"/>
                    <a:pt x="1484" y="2969"/>
                  </a:cubicBezTo>
                  <a:cubicBezTo>
                    <a:pt x="2306" y="2969"/>
                    <a:pt x="2969" y="2305"/>
                    <a:pt x="2969" y="1484"/>
                  </a:cubicBezTo>
                  <a:cubicBezTo>
                    <a:pt x="2969" y="664"/>
                    <a:pt x="2306" y="0"/>
                    <a:pt x="1484" y="0"/>
                  </a:cubicBezTo>
                  <a:close/>
                </a:path>
              </a:pathLst>
            </a:custGeom>
            <a:solidFill>
              <a:srgbClr val="7591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59"/>
            <p:cNvSpPr/>
            <p:nvPr/>
          </p:nvSpPr>
          <p:spPr>
            <a:xfrm>
              <a:off x="2582150" y="3081525"/>
              <a:ext cx="172475" cy="89425"/>
            </a:xfrm>
            <a:custGeom>
              <a:avLst/>
              <a:gdLst/>
              <a:ahLst/>
              <a:cxnLst/>
              <a:rect l="l" t="t" r="r" b="b"/>
              <a:pathLst>
                <a:path w="6899" h="3577" extrusionOk="0">
                  <a:moveTo>
                    <a:pt x="807" y="1"/>
                  </a:moveTo>
                  <a:cubicBezTo>
                    <a:pt x="655" y="1"/>
                    <a:pt x="501" y="51"/>
                    <a:pt x="368" y="154"/>
                  </a:cubicBezTo>
                  <a:cubicBezTo>
                    <a:pt x="54" y="382"/>
                    <a:pt x="1" y="836"/>
                    <a:pt x="245" y="1150"/>
                  </a:cubicBezTo>
                  <a:cubicBezTo>
                    <a:pt x="839" y="1918"/>
                    <a:pt x="1765" y="2598"/>
                    <a:pt x="2813" y="3036"/>
                  </a:cubicBezTo>
                  <a:cubicBezTo>
                    <a:pt x="3668" y="3385"/>
                    <a:pt x="4524" y="3576"/>
                    <a:pt x="5344" y="3576"/>
                  </a:cubicBezTo>
                  <a:cubicBezTo>
                    <a:pt x="5658" y="3576"/>
                    <a:pt x="5956" y="3541"/>
                    <a:pt x="6252" y="3490"/>
                  </a:cubicBezTo>
                  <a:cubicBezTo>
                    <a:pt x="6636" y="3420"/>
                    <a:pt x="6898" y="3052"/>
                    <a:pt x="6829" y="2668"/>
                  </a:cubicBezTo>
                  <a:cubicBezTo>
                    <a:pt x="6750" y="2326"/>
                    <a:pt x="6451" y="2081"/>
                    <a:pt x="6115" y="2081"/>
                  </a:cubicBezTo>
                  <a:cubicBezTo>
                    <a:pt x="6074" y="2081"/>
                    <a:pt x="6032" y="2085"/>
                    <a:pt x="5991" y="2093"/>
                  </a:cubicBezTo>
                  <a:cubicBezTo>
                    <a:pt x="5781" y="2135"/>
                    <a:pt x="5557" y="2156"/>
                    <a:pt x="5323" y="2156"/>
                  </a:cubicBezTo>
                  <a:cubicBezTo>
                    <a:pt x="4702" y="2156"/>
                    <a:pt x="4013" y="2010"/>
                    <a:pt x="3353" y="1744"/>
                  </a:cubicBezTo>
                  <a:cubicBezTo>
                    <a:pt x="2533" y="1394"/>
                    <a:pt x="1817" y="871"/>
                    <a:pt x="1363" y="277"/>
                  </a:cubicBezTo>
                  <a:cubicBezTo>
                    <a:pt x="1221" y="95"/>
                    <a:pt x="1016" y="1"/>
                    <a:pt x="80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59"/>
            <p:cNvSpPr/>
            <p:nvPr/>
          </p:nvSpPr>
          <p:spPr>
            <a:xfrm>
              <a:off x="2345575" y="2895050"/>
              <a:ext cx="874375" cy="147550"/>
            </a:xfrm>
            <a:custGeom>
              <a:avLst/>
              <a:gdLst/>
              <a:ahLst/>
              <a:cxnLst/>
              <a:rect l="l" t="t" r="r" b="b"/>
              <a:pathLst>
                <a:path w="34975" h="5902" extrusionOk="0">
                  <a:moveTo>
                    <a:pt x="0" y="0"/>
                  </a:moveTo>
                  <a:lnTo>
                    <a:pt x="0" y="1241"/>
                  </a:lnTo>
                  <a:lnTo>
                    <a:pt x="2428" y="1241"/>
                  </a:lnTo>
                  <a:cubicBezTo>
                    <a:pt x="2480" y="2288"/>
                    <a:pt x="3073" y="5902"/>
                    <a:pt x="8870" y="5902"/>
                  </a:cubicBezTo>
                  <a:cubicBezTo>
                    <a:pt x="14667" y="5902"/>
                    <a:pt x="15470" y="2288"/>
                    <a:pt x="15575" y="1241"/>
                  </a:cubicBezTo>
                  <a:lnTo>
                    <a:pt x="19696" y="1241"/>
                  </a:lnTo>
                  <a:cubicBezTo>
                    <a:pt x="19749" y="2288"/>
                    <a:pt x="20324" y="5902"/>
                    <a:pt x="26121" y="5902"/>
                  </a:cubicBezTo>
                  <a:cubicBezTo>
                    <a:pt x="31918" y="5902"/>
                    <a:pt x="32721" y="2288"/>
                    <a:pt x="32826" y="1241"/>
                  </a:cubicBezTo>
                  <a:lnTo>
                    <a:pt x="34974" y="1241"/>
                  </a:lnTo>
                  <a:lnTo>
                    <a:pt x="34974" y="0"/>
                  </a:lnTo>
                  <a:close/>
                </a:path>
              </a:pathLst>
            </a:custGeom>
            <a:solidFill>
              <a:srgbClr val="1427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01" name="Google Shape;2001;p59"/>
          <p:cNvSpPr/>
          <p:nvPr/>
        </p:nvSpPr>
        <p:spPr>
          <a:xfrm>
            <a:off x="720000" y="1480716"/>
            <a:ext cx="1620669" cy="580114"/>
          </a:xfrm>
          <a:custGeom>
            <a:avLst/>
            <a:gdLst/>
            <a:ahLst/>
            <a:cxnLst/>
            <a:rect l="l" t="t" r="r" b="b"/>
            <a:pathLst>
              <a:path w="53709" h="19225" extrusionOk="0">
                <a:moveTo>
                  <a:pt x="1" y="0"/>
                </a:moveTo>
                <a:lnTo>
                  <a:pt x="3789" y="2410"/>
                </a:lnTo>
                <a:lnTo>
                  <a:pt x="3789" y="17409"/>
                </a:lnTo>
                <a:cubicBezTo>
                  <a:pt x="3789" y="18403"/>
                  <a:pt x="4610" y="19224"/>
                  <a:pt x="5623" y="19224"/>
                </a:cubicBezTo>
                <a:lnTo>
                  <a:pt x="51874" y="19224"/>
                </a:lnTo>
                <a:cubicBezTo>
                  <a:pt x="52887" y="19224"/>
                  <a:pt x="53709" y="18403"/>
                  <a:pt x="53709" y="17409"/>
                </a:cubicBezTo>
                <a:lnTo>
                  <a:pt x="53709" y="1834"/>
                </a:lnTo>
                <a:cubicBezTo>
                  <a:pt x="53709" y="821"/>
                  <a:pt x="52887" y="0"/>
                  <a:pt x="51874" y="0"/>
                </a:cubicBezTo>
                <a:close/>
              </a:path>
            </a:pathLst>
          </a:custGeom>
          <a:solidFill>
            <a:srgbClr val="5C7A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02" name="Google Shape;2002;p59"/>
          <p:cNvGrpSpPr/>
          <p:nvPr/>
        </p:nvGrpSpPr>
        <p:grpSpPr>
          <a:xfrm>
            <a:off x="720188" y="2252636"/>
            <a:ext cx="1309263" cy="582166"/>
            <a:chOff x="4194200" y="1701225"/>
            <a:chExt cx="1084725" cy="482325"/>
          </a:xfrm>
        </p:grpSpPr>
        <p:sp>
          <p:nvSpPr>
            <p:cNvPr id="2003" name="Google Shape;2003;p59"/>
            <p:cNvSpPr/>
            <p:nvPr/>
          </p:nvSpPr>
          <p:spPr>
            <a:xfrm>
              <a:off x="4288025" y="1701225"/>
              <a:ext cx="990900" cy="482325"/>
            </a:xfrm>
            <a:custGeom>
              <a:avLst/>
              <a:gdLst/>
              <a:ahLst/>
              <a:cxnLst/>
              <a:rect l="l" t="t" r="r" b="b"/>
              <a:pathLst>
                <a:path w="39636" h="19293" extrusionOk="0">
                  <a:moveTo>
                    <a:pt x="210" y="0"/>
                  </a:moveTo>
                  <a:cubicBezTo>
                    <a:pt x="89" y="0"/>
                    <a:pt x="1" y="87"/>
                    <a:pt x="1" y="191"/>
                  </a:cubicBezTo>
                  <a:lnTo>
                    <a:pt x="1" y="19102"/>
                  </a:lnTo>
                  <a:cubicBezTo>
                    <a:pt x="1" y="19206"/>
                    <a:pt x="89" y="19293"/>
                    <a:pt x="210" y="19293"/>
                  </a:cubicBezTo>
                  <a:lnTo>
                    <a:pt x="39426" y="19293"/>
                  </a:lnTo>
                  <a:cubicBezTo>
                    <a:pt x="39549" y="19293"/>
                    <a:pt x="39636" y="19206"/>
                    <a:pt x="39636" y="19102"/>
                  </a:cubicBezTo>
                  <a:lnTo>
                    <a:pt x="39636" y="191"/>
                  </a:lnTo>
                  <a:cubicBezTo>
                    <a:pt x="39636" y="87"/>
                    <a:pt x="39549" y="0"/>
                    <a:pt x="39426" y="0"/>
                  </a:cubicBezTo>
                  <a:close/>
                </a:path>
              </a:pathLst>
            </a:custGeom>
            <a:solidFill>
              <a:srgbClr val="5C7A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59"/>
            <p:cNvSpPr/>
            <p:nvPr/>
          </p:nvSpPr>
          <p:spPr>
            <a:xfrm>
              <a:off x="4194200" y="1834775"/>
              <a:ext cx="93850" cy="67250"/>
            </a:xfrm>
            <a:custGeom>
              <a:avLst/>
              <a:gdLst/>
              <a:ahLst/>
              <a:cxnLst/>
              <a:rect l="l" t="t" r="r" b="b"/>
              <a:pathLst>
                <a:path w="3754" h="2690" extrusionOk="0">
                  <a:moveTo>
                    <a:pt x="3754" y="1"/>
                  </a:moveTo>
                  <a:cubicBezTo>
                    <a:pt x="3178" y="368"/>
                    <a:pt x="2527" y="551"/>
                    <a:pt x="1877" y="551"/>
                  </a:cubicBezTo>
                  <a:cubicBezTo>
                    <a:pt x="1227" y="551"/>
                    <a:pt x="577" y="368"/>
                    <a:pt x="1" y="1"/>
                  </a:cubicBezTo>
                  <a:lnTo>
                    <a:pt x="1" y="1"/>
                  </a:lnTo>
                  <a:cubicBezTo>
                    <a:pt x="874" y="2690"/>
                    <a:pt x="3754" y="2690"/>
                    <a:pt x="3754" y="2690"/>
                  </a:cubicBezTo>
                  <a:lnTo>
                    <a:pt x="3754" y="1"/>
                  </a:lnTo>
                  <a:close/>
                </a:path>
              </a:pathLst>
            </a:custGeom>
            <a:solidFill>
              <a:srgbClr val="5C7A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05" name="Google Shape;2005;p59"/>
          <p:cNvGrpSpPr/>
          <p:nvPr/>
        </p:nvGrpSpPr>
        <p:grpSpPr>
          <a:xfrm>
            <a:off x="6916100" y="2967542"/>
            <a:ext cx="1507905" cy="546439"/>
            <a:chOff x="6130975" y="2293525"/>
            <a:chExt cx="1249300" cy="452725"/>
          </a:xfrm>
        </p:grpSpPr>
        <p:sp>
          <p:nvSpPr>
            <p:cNvPr id="2006" name="Google Shape;2006;p59"/>
            <p:cNvSpPr/>
            <p:nvPr/>
          </p:nvSpPr>
          <p:spPr>
            <a:xfrm>
              <a:off x="6130975" y="2293525"/>
              <a:ext cx="1249300" cy="366700"/>
            </a:xfrm>
            <a:custGeom>
              <a:avLst/>
              <a:gdLst/>
              <a:ahLst/>
              <a:cxnLst/>
              <a:rect l="l" t="t" r="r" b="b"/>
              <a:pathLst>
                <a:path w="49972" h="14668" extrusionOk="0">
                  <a:moveTo>
                    <a:pt x="210" y="1"/>
                  </a:moveTo>
                  <a:cubicBezTo>
                    <a:pt x="105" y="1"/>
                    <a:pt x="0" y="89"/>
                    <a:pt x="0" y="194"/>
                  </a:cubicBezTo>
                  <a:lnTo>
                    <a:pt x="0" y="14458"/>
                  </a:lnTo>
                  <a:cubicBezTo>
                    <a:pt x="0" y="14563"/>
                    <a:pt x="105" y="14668"/>
                    <a:pt x="210" y="14668"/>
                  </a:cubicBezTo>
                  <a:lnTo>
                    <a:pt x="49762" y="14668"/>
                  </a:lnTo>
                  <a:cubicBezTo>
                    <a:pt x="49867" y="14668"/>
                    <a:pt x="49972" y="14563"/>
                    <a:pt x="49972" y="14458"/>
                  </a:cubicBezTo>
                  <a:lnTo>
                    <a:pt x="49972" y="194"/>
                  </a:lnTo>
                  <a:cubicBezTo>
                    <a:pt x="49972" y="89"/>
                    <a:pt x="49867" y="1"/>
                    <a:pt x="49762" y="1"/>
                  </a:cubicBezTo>
                  <a:close/>
                </a:path>
              </a:pathLst>
            </a:custGeom>
            <a:solidFill>
              <a:srgbClr val="8AA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59"/>
            <p:cNvSpPr/>
            <p:nvPr/>
          </p:nvSpPr>
          <p:spPr>
            <a:xfrm>
              <a:off x="6249275" y="2652350"/>
              <a:ext cx="67250" cy="93900"/>
            </a:xfrm>
            <a:custGeom>
              <a:avLst/>
              <a:gdLst/>
              <a:ahLst/>
              <a:cxnLst/>
              <a:rect l="l" t="t" r="r" b="b"/>
              <a:pathLst>
                <a:path w="2690" h="3756" extrusionOk="0">
                  <a:moveTo>
                    <a:pt x="1" y="0"/>
                  </a:moveTo>
                  <a:cubicBezTo>
                    <a:pt x="734" y="1153"/>
                    <a:pt x="734" y="2603"/>
                    <a:pt x="1" y="3755"/>
                  </a:cubicBezTo>
                  <a:cubicBezTo>
                    <a:pt x="2690" y="2882"/>
                    <a:pt x="2690" y="0"/>
                    <a:pt x="2690" y="0"/>
                  </a:cubicBezTo>
                  <a:close/>
                </a:path>
              </a:pathLst>
            </a:custGeom>
            <a:solidFill>
              <a:srgbClr val="8AA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08" name="Google Shape;2008;p59"/>
          <p:cNvGrpSpPr/>
          <p:nvPr/>
        </p:nvGrpSpPr>
        <p:grpSpPr>
          <a:xfrm>
            <a:off x="751268" y="3651428"/>
            <a:ext cx="1278183" cy="616686"/>
            <a:chOff x="4219950" y="2860125"/>
            <a:chExt cx="1058975" cy="510925"/>
          </a:xfrm>
        </p:grpSpPr>
        <p:sp>
          <p:nvSpPr>
            <p:cNvPr id="2009" name="Google Shape;2009;p59"/>
            <p:cNvSpPr/>
            <p:nvPr/>
          </p:nvSpPr>
          <p:spPr>
            <a:xfrm>
              <a:off x="4288025" y="2860125"/>
              <a:ext cx="990900" cy="482375"/>
            </a:xfrm>
            <a:custGeom>
              <a:avLst/>
              <a:gdLst/>
              <a:ahLst/>
              <a:cxnLst/>
              <a:rect l="l" t="t" r="r" b="b"/>
              <a:pathLst>
                <a:path w="39636" h="19295" extrusionOk="0">
                  <a:moveTo>
                    <a:pt x="210" y="0"/>
                  </a:moveTo>
                  <a:cubicBezTo>
                    <a:pt x="89" y="0"/>
                    <a:pt x="1" y="88"/>
                    <a:pt x="1" y="193"/>
                  </a:cubicBezTo>
                  <a:lnTo>
                    <a:pt x="1" y="19102"/>
                  </a:lnTo>
                  <a:cubicBezTo>
                    <a:pt x="1" y="19207"/>
                    <a:pt x="89" y="19295"/>
                    <a:pt x="210" y="19295"/>
                  </a:cubicBezTo>
                  <a:lnTo>
                    <a:pt x="39426" y="19295"/>
                  </a:lnTo>
                  <a:cubicBezTo>
                    <a:pt x="39549" y="19295"/>
                    <a:pt x="39636" y="19207"/>
                    <a:pt x="39636" y="19102"/>
                  </a:cubicBezTo>
                  <a:lnTo>
                    <a:pt x="39636" y="193"/>
                  </a:lnTo>
                  <a:cubicBezTo>
                    <a:pt x="39636" y="88"/>
                    <a:pt x="39549" y="0"/>
                    <a:pt x="39426" y="0"/>
                  </a:cubicBezTo>
                  <a:close/>
                </a:path>
              </a:pathLst>
            </a:custGeom>
            <a:solidFill>
              <a:srgbClr val="5C7A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59"/>
            <p:cNvSpPr/>
            <p:nvPr/>
          </p:nvSpPr>
          <p:spPr>
            <a:xfrm>
              <a:off x="4219950" y="3287025"/>
              <a:ext cx="124425" cy="84025"/>
            </a:xfrm>
            <a:custGeom>
              <a:avLst/>
              <a:gdLst/>
              <a:ahLst/>
              <a:cxnLst/>
              <a:rect l="l" t="t" r="r" b="b"/>
              <a:pathLst>
                <a:path w="4977" h="3361" extrusionOk="0">
                  <a:moveTo>
                    <a:pt x="2898" y="1"/>
                  </a:moveTo>
                  <a:cubicBezTo>
                    <a:pt x="2567" y="1451"/>
                    <a:pt x="1450" y="2568"/>
                    <a:pt x="0" y="2899"/>
                  </a:cubicBezTo>
                  <a:cubicBezTo>
                    <a:pt x="657" y="3234"/>
                    <a:pt x="1285" y="3361"/>
                    <a:pt x="1860" y="3361"/>
                  </a:cubicBezTo>
                  <a:cubicBezTo>
                    <a:pt x="3685" y="3361"/>
                    <a:pt x="4977" y="2079"/>
                    <a:pt x="4977" y="2079"/>
                  </a:cubicBezTo>
                  <a:lnTo>
                    <a:pt x="2898" y="1"/>
                  </a:lnTo>
                  <a:close/>
                </a:path>
              </a:pathLst>
            </a:custGeom>
            <a:solidFill>
              <a:srgbClr val="5C7A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11" name="Google Shape;2011;p59"/>
          <p:cNvGrpSpPr/>
          <p:nvPr/>
        </p:nvGrpSpPr>
        <p:grpSpPr>
          <a:xfrm>
            <a:off x="720188" y="3023939"/>
            <a:ext cx="1884610" cy="434188"/>
            <a:chOff x="4194200" y="2340250"/>
            <a:chExt cx="1561400" cy="359725"/>
          </a:xfrm>
        </p:grpSpPr>
        <p:sp>
          <p:nvSpPr>
            <p:cNvPr id="2012" name="Google Shape;2012;p59"/>
            <p:cNvSpPr/>
            <p:nvPr/>
          </p:nvSpPr>
          <p:spPr>
            <a:xfrm>
              <a:off x="4288025" y="2340250"/>
              <a:ext cx="1467575" cy="359725"/>
            </a:xfrm>
            <a:custGeom>
              <a:avLst/>
              <a:gdLst/>
              <a:ahLst/>
              <a:cxnLst/>
              <a:rect l="l" t="t" r="r" b="b"/>
              <a:pathLst>
                <a:path w="58703" h="14389" extrusionOk="0">
                  <a:moveTo>
                    <a:pt x="1" y="1"/>
                  </a:moveTo>
                  <a:lnTo>
                    <a:pt x="1" y="14388"/>
                  </a:lnTo>
                  <a:lnTo>
                    <a:pt x="58702" y="14388"/>
                  </a:lnTo>
                  <a:lnTo>
                    <a:pt x="58702" y="1"/>
                  </a:lnTo>
                  <a:close/>
                </a:path>
              </a:pathLst>
            </a:custGeom>
            <a:solidFill>
              <a:srgbClr val="5C7A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59"/>
            <p:cNvSpPr/>
            <p:nvPr/>
          </p:nvSpPr>
          <p:spPr>
            <a:xfrm>
              <a:off x="4194200" y="2417950"/>
              <a:ext cx="93850" cy="67250"/>
            </a:xfrm>
            <a:custGeom>
              <a:avLst/>
              <a:gdLst/>
              <a:ahLst/>
              <a:cxnLst/>
              <a:rect l="l" t="t" r="r" b="b"/>
              <a:pathLst>
                <a:path w="3754" h="2690" extrusionOk="0">
                  <a:moveTo>
                    <a:pt x="3754" y="1"/>
                  </a:moveTo>
                  <a:lnTo>
                    <a:pt x="1" y="1345"/>
                  </a:lnTo>
                  <a:lnTo>
                    <a:pt x="3754" y="2690"/>
                  </a:lnTo>
                  <a:lnTo>
                    <a:pt x="3754" y="1"/>
                  </a:lnTo>
                  <a:close/>
                </a:path>
              </a:pathLst>
            </a:custGeom>
            <a:solidFill>
              <a:srgbClr val="5C7A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14" name="Google Shape;2014;p59"/>
          <p:cNvGrpSpPr/>
          <p:nvPr/>
        </p:nvGrpSpPr>
        <p:grpSpPr>
          <a:xfrm>
            <a:off x="7065738" y="1480669"/>
            <a:ext cx="1358267" cy="467954"/>
            <a:chOff x="6254950" y="1061650"/>
            <a:chExt cx="1125325" cy="387700"/>
          </a:xfrm>
        </p:grpSpPr>
        <p:sp>
          <p:nvSpPr>
            <p:cNvPr id="2015" name="Google Shape;2015;p59"/>
            <p:cNvSpPr/>
            <p:nvPr/>
          </p:nvSpPr>
          <p:spPr>
            <a:xfrm>
              <a:off x="6254950" y="1061650"/>
              <a:ext cx="113500" cy="76925"/>
            </a:xfrm>
            <a:custGeom>
              <a:avLst/>
              <a:gdLst/>
              <a:ahLst/>
              <a:cxnLst/>
              <a:rect l="l" t="t" r="r" b="b"/>
              <a:pathLst>
                <a:path w="4540" h="3077" extrusionOk="0">
                  <a:moveTo>
                    <a:pt x="1700" y="1"/>
                  </a:moveTo>
                  <a:cubicBezTo>
                    <a:pt x="1175" y="1"/>
                    <a:pt x="602" y="117"/>
                    <a:pt x="0" y="422"/>
                  </a:cubicBezTo>
                  <a:cubicBezTo>
                    <a:pt x="1310" y="720"/>
                    <a:pt x="2340" y="1749"/>
                    <a:pt x="2654" y="3076"/>
                  </a:cubicBezTo>
                  <a:lnTo>
                    <a:pt x="4540" y="1174"/>
                  </a:lnTo>
                  <a:cubicBezTo>
                    <a:pt x="4540" y="1174"/>
                    <a:pt x="3368" y="1"/>
                    <a:pt x="1700" y="1"/>
                  </a:cubicBezTo>
                  <a:close/>
                </a:path>
              </a:pathLst>
            </a:custGeom>
            <a:solidFill>
              <a:srgbClr val="8AA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59"/>
            <p:cNvSpPr/>
            <p:nvPr/>
          </p:nvSpPr>
          <p:spPr>
            <a:xfrm>
              <a:off x="6319125" y="1089650"/>
              <a:ext cx="1061150" cy="359700"/>
            </a:xfrm>
            <a:custGeom>
              <a:avLst/>
              <a:gdLst/>
              <a:ahLst/>
              <a:cxnLst/>
              <a:rect l="l" t="t" r="r" b="b"/>
              <a:pathLst>
                <a:path w="42446" h="14388" extrusionOk="0">
                  <a:moveTo>
                    <a:pt x="0" y="0"/>
                  </a:moveTo>
                  <a:lnTo>
                    <a:pt x="0" y="14388"/>
                  </a:lnTo>
                  <a:lnTo>
                    <a:pt x="42446" y="14388"/>
                  </a:lnTo>
                  <a:lnTo>
                    <a:pt x="42446" y="0"/>
                  </a:lnTo>
                  <a:close/>
                </a:path>
              </a:pathLst>
            </a:custGeom>
            <a:solidFill>
              <a:srgbClr val="8AA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17" name="Google Shape;2017;p59"/>
          <p:cNvGrpSpPr/>
          <p:nvPr/>
        </p:nvGrpSpPr>
        <p:grpSpPr>
          <a:xfrm>
            <a:off x="7024127" y="2252636"/>
            <a:ext cx="1399879" cy="434158"/>
            <a:chOff x="6220475" y="1701225"/>
            <a:chExt cx="1159800" cy="359700"/>
          </a:xfrm>
        </p:grpSpPr>
        <p:sp>
          <p:nvSpPr>
            <p:cNvPr id="2018" name="Google Shape;2018;p59"/>
            <p:cNvSpPr/>
            <p:nvPr/>
          </p:nvSpPr>
          <p:spPr>
            <a:xfrm>
              <a:off x="6220475" y="1847425"/>
              <a:ext cx="103450" cy="67250"/>
            </a:xfrm>
            <a:custGeom>
              <a:avLst/>
              <a:gdLst/>
              <a:ahLst/>
              <a:cxnLst/>
              <a:rect l="l" t="t" r="r" b="b"/>
              <a:pathLst>
                <a:path w="4138" h="2690" extrusionOk="0">
                  <a:moveTo>
                    <a:pt x="4138" y="1"/>
                  </a:moveTo>
                  <a:cubicBezTo>
                    <a:pt x="3562" y="359"/>
                    <a:pt x="2815" y="538"/>
                    <a:pt x="2069" y="538"/>
                  </a:cubicBezTo>
                  <a:cubicBezTo>
                    <a:pt x="1323" y="538"/>
                    <a:pt x="577" y="359"/>
                    <a:pt x="0" y="1"/>
                  </a:cubicBezTo>
                  <a:lnTo>
                    <a:pt x="0" y="1"/>
                  </a:lnTo>
                  <a:cubicBezTo>
                    <a:pt x="873" y="2689"/>
                    <a:pt x="4138" y="2689"/>
                    <a:pt x="4138" y="2689"/>
                  </a:cubicBezTo>
                  <a:lnTo>
                    <a:pt x="4138" y="1"/>
                  </a:lnTo>
                  <a:close/>
                </a:path>
              </a:pathLst>
            </a:custGeom>
            <a:solidFill>
              <a:srgbClr val="8AA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59"/>
            <p:cNvSpPr/>
            <p:nvPr/>
          </p:nvSpPr>
          <p:spPr>
            <a:xfrm>
              <a:off x="6314300" y="1701225"/>
              <a:ext cx="1065975" cy="359700"/>
            </a:xfrm>
            <a:custGeom>
              <a:avLst/>
              <a:gdLst/>
              <a:ahLst/>
              <a:cxnLst/>
              <a:rect l="l" t="t" r="r" b="b"/>
              <a:pathLst>
                <a:path w="42639" h="14388" extrusionOk="0">
                  <a:moveTo>
                    <a:pt x="594" y="0"/>
                  </a:moveTo>
                  <a:cubicBezTo>
                    <a:pt x="263" y="0"/>
                    <a:pt x="1" y="261"/>
                    <a:pt x="1" y="594"/>
                  </a:cubicBezTo>
                  <a:lnTo>
                    <a:pt x="1" y="13794"/>
                  </a:lnTo>
                  <a:cubicBezTo>
                    <a:pt x="1" y="14125"/>
                    <a:pt x="263" y="14387"/>
                    <a:pt x="594" y="14387"/>
                  </a:cubicBezTo>
                  <a:lnTo>
                    <a:pt x="42045" y="14387"/>
                  </a:lnTo>
                  <a:cubicBezTo>
                    <a:pt x="42359" y="14387"/>
                    <a:pt x="42639" y="14125"/>
                    <a:pt x="42639" y="13794"/>
                  </a:cubicBezTo>
                  <a:lnTo>
                    <a:pt x="42639" y="594"/>
                  </a:lnTo>
                  <a:cubicBezTo>
                    <a:pt x="42639" y="261"/>
                    <a:pt x="42359" y="0"/>
                    <a:pt x="42045" y="0"/>
                  </a:cubicBezTo>
                  <a:close/>
                </a:path>
              </a:pathLst>
            </a:custGeom>
            <a:solidFill>
              <a:srgbClr val="8AA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20" name="Google Shape;2020;p59"/>
          <p:cNvGrpSpPr/>
          <p:nvPr/>
        </p:nvGrpSpPr>
        <p:grpSpPr>
          <a:xfrm>
            <a:off x="7137373" y="3651428"/>
            <a:ext cx="1286632" cy="532709"/>
            <a:chOff x="6314300" y="2860125"/>
            <a:chExt cx="1065975" cy="441350"/>
          </a:xfrm>
        </p:grpSpPr>
        <p:sp>
          <p:nvSpPr>
            <p:cNvPr id="2021" name="Google Shape;2021;p59"/>
            <p:cNvSpPr/>
            <p:nvPr/>
          </p:nvSpPr>
          <p:spPr>
            <a:xfrm>
              <a:off x="6480175" y="3208050"/>
              <a:ext cx="67250" cy="93425"/>
            </a:xfrm>
            <a:custGeom>
              <a:avLst/>
              <a:gdLst/>
              <a:ahLst/>
              <a:cxnLst/>
              <a:rect l="l" t="t" r="r" b="b"/>
              <a:pathLst>
                <a:path w="2690" h="3737" extrusionOk="0">
                  <a:moveTo>
                    <a:pt x="1" y="0"/>
                  </a:moveTo>
                  <a:cubicBezTo>
                    <a:pt x="734" y="1134"/>
                    <a:pt x="734" y="2601"/>
                    <a:pt x="1" y="3737"/>
                  </a:cubicBezTo>
                  <a:cubicBezTo>
                    <a:pt x="2689" y="2880"/>
                    <a:pt x="2689" y="0"/>
                    <a:pt x="2689" y="0"/>
                  </a:cubicBezTo>
                  <a:close/>
                </a:path>
              </a:pathLst>
            </a:custGeom>
            <a:solidFill>
              <a:srgbClr val="8AA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59"/>
            <p:cNvSpPr/>
            <p:nvPr/>
          </p:nvSpPr>
          <p:spPr>
            <a:xfrm>
              <a:off x="6314300" y="2860125"/>
              <a:ext cx="1065975" cy="359700"/>
            </a:xfrm>
            <a:custGeom>
              <a:avLst/>
              <a:gdLst/>
              <a:ahLst/>
              <a:cxnLst/>
              <a:rect l="l" t="t" r="r" b="b"/>
              <a:pathLst>
                <a:path w="42639" h="14388" extrusionOk="0">
                  <a:moveTo>
                    <a:pt x="7194" y="0"/>
                  </a:moveTo>
                  <a:cubicBezTo>
                    <a:pt x="3232" y="0"/>
                    <a:pt x="1" y="3213"/>
                    <a:pt x="1" y="7194"/>
                  </a:cubicBezTo>
                  <a:cubicBezTo>
                    <a:pt x="1" y="11158"/>
                    <a:pt x="3232" y="14388"/>
                    <a:pt x="7194" y="14388"/>
                  </a:cubicBezTo>
                  <a:lnTo>
                    <a:pt x="35445" y="14388"/>
                  </a:lnTo>
                  <a:cubicBezTo>
                    <a:pt x="39409" y="14388"/>
                    <a:pt x="42639" y="11158"/>
                    <a:pt x="42639" y="7194"/>
                  </a:cubicBezTo>
                  <a:cubicBezTo>
                    <a:pt x="42639" y="3213"/>
                    <a:pt x="39409" y="0"/>
                    <a:pt x="35445" y="0"/>
                  </a:cubicBezTo>
                  <a:close/>
                </a:path>
              </a:pathLst>
            </a:custGeom>
            <a:solidFill>
              <a:srgbClr val="8AA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23" name="Google Shape;2023;p59"/>
          <p:cNvGrpSpPr/>
          <p:nvPr/>
        </p:nvGrpSpPr>
        <p:grpSpPr>
          <a:xfrm>
            <a:off x="720002" y="530839"/>
            <a:ext cx="7703988" cy="324596"/>
            <a:chOff x="720002" y="530839"/>
            <a:chExt cx="7703988" cy="324596"/>
          </a:xfrm>
        </p:grpSpPr>
        <p:grpSp>
          <p:nvGrpSpPr>
            <p:cNvPr id="2024" name="Google Shape;2024;p59"/>
            <p:cNvGrpSpPr/>
            <p:nvPr/>
          </p:nvGrpSpPr>
          <p:grpSpPr>
            <a:xfrm>
              <a:off x="7526973" y="530839"/>
              <a:ext cx="332201" cy="324420"/>
              <a:chOff x="3380213" y="4209475"/>
              <a:chExt cx="403450" cy="394000"/>
            </a:xfrm>
          </p:grpSpPr>
          <p:sp>
            <p:nvSpPr>
              <p:cNvPr id="2025" name="Google Shape;2025;p59"/>
              <p:cNvSpPr/>
              <p:nvPr/>
            </p:nvSpPr>
            <p:spPr>
              <a:xfrm>
                <a:off x="3380213" y="4266625"/>
                <a:ext cx="338900" cy="336850"/>
              </a:xfrm>
              <a:custGeom>
                <a:avLst/>
                <a:gdLst/>
                <a:ahLst/>
                <a:cxnLst/>
                <a:rect l="l" t="t" r="r" b="b"/>
                <a:pathLst>
                  <a:path w="13556" h="13474" extrusionOk="0">
                    <a:moveTo>
                      <a:pt x="3399" y="0"/>
                    </a:moveTo>
                    <a:cubicBezTo>
                      <a:pt x="3221" y="0"/>
                      <a:pt x="3041" y="51"/>
                      <a:pt x="2878" y="157"/>
                    </a:cubicBezTo>
                    <a:lnTo>
                      <a:pt x="1431" y="1134"/>
                    </a:lnTo>
                    <a:cubicBezTo>
                      <a:pt x="0" y="2093"/>
                      <a:pt x="245" y="4082"/>
                      <a:pt x="889" y="5687"/>
                    </a:cubicBezTo>
                    <a:cubicBezTo>
                      <a:pt x="2024" y="8479"/>
                      <a:pt x="4850" y="11497"/>
                      <a:pt x="7589" y="12805"/>
                    </a:cubicBezTo>
                    <a:cubicBezTo>
                      <a:pt x="8384" y="13190"/>
                      <a:pt x="9290" y="13473"/>
                      <a:pt x="10124" y="13473"/>
                    </a:cubicBezTo>
                    <a:cubicBezTo>
                      <a:pt x="10919" y="13473"/>
                      <a:pt x="11649" y="13216"/>
                      <a:pt x="12160" y="12544"/>
                    </a:cubicBezTo>
                    <a:lnTo>
                      <a:pt x="13225" y="11149"/>
                    </a:lnTo>
                    <a:cubicBezTo>
                      <a:pt x="13555" y="10730"/>
                      <a:pt x="13451" y="10137"/>
                      <a:pt x="13015" y="9823"/>
                    </a:cubicBezTo>
                    <a:lnTo>
                      <a:pt x="10276" y="7973"/>
                    </a:lnTo>
                    <a:cubicBezTo>
                      <a:pt x="10119" y="7871"/>
                      <a:pt x="9941" y="7822"/>
                      <a:pt x="9765" y="7822"/>
                    </a:cubicBezTo>
                    <a:cubicBezTo>
                      <a:pt x="9490" y="7822"/>
                      <a:pt x="9218" y="7942"/>
                      <a:pt x="9038" y="8165"/>
                    </a:cubicBezTo>
                    <a:lnTo>
                      <a:pt x="8356" y="9055"/>
                    </a:lnTo>
                    <a:cubicBezTo>
                      <a:pt x="8208" y="9249"/>
                      <a:pt x="7977" y="9353"/>
                      <a:pt x="7742" y="9353"/>
                    </a:cubicBezTo>
                    <a:cubicBezTo>
                      <a:pt x="7619" y="9353"/>
                      <a:pt x="7494" y="9325"/>
                      <a:pt x="7379" y="9264"/>
                    </a:cubicBezTo>
                    <a:cubicBezTo>
                      <a:pt x="6193" y="8618"/>
                      <a:pt x="4990" y="7345"/>
                      <a:pt x="4414" y="6106"/>
                    </a:cubicBezTo>
                    <a:cubicBezTo>
                      <a:pt x="4257" y="5757"/>
                      <a:pt x="4379" y="5356"/>
                      <a:pt x="4693" y="5147"/>
                    </a:cubicBezTo>
                    <a:lnTo>
                      <a:pt x="5600" y="4519"/>
                    </a:lnTo>
                    <a:cubicBezTo>
                      <a:pt x="6002" y="4257"/>
                      <a:pt x="6123" y="3716"/>
                      <a:pt x="5879" y="3298"/>
                    </a:cubicBezTo>
                    <a:lnTo>
                      <a:pt x="4204" y="453"/>
                    </a:lnTo>
                    <a:cubicBezTo>
                      <a:pt x="4025" y="162"/>
                      <a:pt x="3717" y="0"/>
                      <a:pt x="33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59"/>
              <p:cNvSpPr/>
              <p:nvPr/>
            </p:nvSpPr>
            <p:spPr>
              <a:xfrm>
                <a:off x="3537238" y="4209475"/>
                <a:ext cx="246425" cy="230850"/>
              </a:xfrm>
              <a:custGeom>
                <a:avLst/>
                <a:gdLst/>
                <a:ahLst/>
                <a:cxnLst/>
                <a:rect l="l" t="t" r="r" b="b"/>
                <a:pathLst>
                  <a:path w="9857" h="9234" extrusionOk="0">
                    <a:moveTo>
                      <a:pt x="7048" y="2339"/>
                    </a:moveTo>
                    <a:cubicBezTo>
                      <a:pt x="7309" y="2339"/>
                      <a:pt x="7519" y="2548"/>
                      <a:pt x="7519" y="2809"/>
                    </a:cubicBezTo>
                    <a:cubicBezTo>
                      <a:pt x="7519" y="3053"/>
                      <a:pt x="7309" y="3263"/>
                      <a:pt x="7048" y="3263"/>
                    </a:cubicBezTo>
                    <a:lnTo>
                      <a:pt x="2896" y="3263"/>
                    </a:lnTo>
                    <a:cubicBezTo>
                      <a:pt x="2634" y="3263"/>
                      <a:pt x="2424" y="3053"/>
                      <a:pt x="2424" y="2809"/>
                    </a:cubicBezTo>
                    <a:cubicBezTo>
                      <a:pt x="2424" y="2548"/>
                      <a:pt x="2634" y="2339"/>
                      <a:pt x="2896" y="2339"/>
                    </a:cubicBezTo>
                    <a:close/>
                    <a:moveTo>
                      <a:pt x="5669" y="4188"/>
                    </a:moveTo>
                    <a:cubicBezTo>
                      <a:pt x="5914" y="4188"/>
                      <a:pt x="6123" y="4397"/>
                      <a:pt x="6123" y="4642"/>
                    </a:cubicBezTo>
                    <a:cubicBezTo>
                      <a:pt x="6123" y="4903"/>
                      <a:pt x="5914" y="5112"/>
                      <a:pt x="5669" y="5112"/>
                    </a:cubicBezTo>
                    <a:lnTo>
                      <a:pt x="2896" y="5112"/>
                    </a:lnTo>
                    <a:cubicBezTo>
                      <a:pt x="2634" y="5112"/>
                      <a:pt x="2424" y="4903"/>
                      <a:pt x="2424" y="4642"/>
                    </a:cubicBezTo>
                    <a:cubicBezTo>
                      <a:pt x="2424" y="4397"/>
                      <a:pt x="2634" y="4188"/>
                      <a:pt x="2896" y="4188"/>
                    </a:cubicBezTo>
                    <a:close/>
                    <a:moveTo>
                      <a:pt x="3699" y="1"/>
                    </a:moveTo>
                    <a:cubicBezTo>
                      <a:pt x="1657" y="1"/>
                      <a:pt x="0" y="1658"/>
                      <a:pt x="0" y="3700"/>
                    </a:cubicBezTo>
                    <a:cubicBezTo>
                      <a:pt x="0" y="5723"/>
                      <a:pt x="1640" y="7380"/>
                      <a:pt x="3664" y="7380"/>
                    </a:cubicBezTo>
                    <a:lnTo>
                      <a:pt x="3664" y="8776"/>
                    </a:lnTo>
                    <a:cubicBezTo>
                      <a:pt x="3664" y="9055"/>
                      <a:pt x="3888" y="9234"/>
                      <a:pt x="4126" y="9234"/>
                    </a:cubicBezTo>
                    <a:cubicBezTo>
                      <a:pt x="4245" y="9234"/>
                      <a:pt x="4367" y="9189"/>
                      <a:pt x="4466" y="9090"/>
                    </a:cubicBezTo>
                    <a:lnTo>
                      <a:pt x="6141" y="7380"/>
                    </a:lnTo>
                    <a:lnTo>
                      <a:pt x="6158" y="7380"/>
                    </a:lnTo>
                    <a:cubicBezTo>
                      <a:pt x="8200" y="7380"/>
                      <a:pt x="9856" y="5740"/>
                      <a:pt x="9856" y="3700"/>
                    </a:cubicBezTo>
                    <a:cubicBezTo>
                      <a:pt x="9856" y="1658"/>
                      <a:pt x="8200" y="1"/>
                      <a:pt x="615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27" name="Google Shape;2027;p59"/>
            <p:cNvSpPr/>
            <p:nvPr/>
          </p:nvSpPr>
          <p:spPr>
            <a:xfrm rot="-2700000">
              <a:off x="761762" y="591157"/>
              <a:ext cx="207049" cy="203877"/>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28" name="Google Shape;2028;p59"/>
            <p:cNvGrpSpPr/>
            <p:nvPr/>
          </p:nvGrpSpPr>
          <p:grpSpPr>
            <a:xfrm>
              <a:off x="8054864" y="531011"/>
              <a:ext cx="369126" cy="324424"/>
              <a:chOff x="4467200" y="877100"/>
              <a:chExt cx="481825" cy="423475"/>
            </a:xfrm>
          </p:grpSpPr>
          <p:sp>
            <p:nvSpPr>
              <p:cNvPr id="2029" name="Google Shape;2029;p59"/>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030" name="Google Shape;2030;p59"/>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031" name="Google Shape;2031;p59"/>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032" name="Google Shape;2032;p59"/>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sp>
        <p:nvSpPr>
          <p:cNvPr id="2033" name="Google Shape;2033;p59"/>
          <p:cNvSpPr txBox="1"/>
          <p:nvPr/>
        </p:nvSpPr>
        <p:spPr>
          <a:xfrm>
            <a:off x="2646000" y="1432250"/>
            <a:ext cx="3852000" cy="628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Work Sans"/>
                <a:ea typeface="Work Sans"/>
                <a:cs typeface="Work Sans"/>
                <a:sym typeface="Work Sans"/>
              </a:rPr>
              <a:t>Here’s an assortment of alternative resources whose style fits that of this template</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037"/>
        <p:cNvGrpSpPr/>
        <p:nvPr/>
      </p:nvGrpSpPr>
      <p:grpSpPr>
        <a:xfrm>
          <a:off x="0" y="0"/>
          <a:ext cx="0" cy="0"/>
          <a:chOff x="0" y="0"/>
          <a:chExt cx="0" cy="0"/>
        </a:xfrm>
      </p:grpSpPr>
      <p:sp>
        <p:nvSpPr>
          <p:cNvPr id="2038" name="Google Shape;2038;p60"/>
          <p:cNvSpPr txBox="1">
            <a:spLocks noGrp="1"/>
          </p:cNvSpPr>
          <p:nvPr>
            <p:ph type="body" idx="1"/>
          </p:nvPr>
        </p:nvSpPr>
        <p:spPr>
          <a:xfrm>
            <a:off x="720000" y="1152475"/>
            <a:ext cx="77040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t>Did you like the resources on this template? Get them for free at our other websites:</a:t>
            </a:r>
            <a:endParaRPr sz="1200"/>
          </a:p>
          <a:p>
            <a:pPr marL="0" lvl="0" indent="0" algn="l" rtl="0">
              <a:spcBef>
                <a:spcPts val="0"/>
              </a:spcBef>
              <a:spcAft>
                <a:spcPts val="0"/>
              </a:spcAft>
              <a:buNone/>
            </a:pPr>
            <a:endParaRPr sz="1200"/>
          </a:p>
          <a:p>
            <a:pPr marL="0" lvl="0" indent="0" algn="l" rtl="0">
              <a:spcBef>
                <a:spcPts val="0"/>
              </a:spcBef>
              <a:spcAft>
                <a:spcPts val="0"/>
              </a:spcAft>
              <a:buNone/>
            </a:pPr>
            <a:r>
              <a:rPr lang="en" b="1">
                <a:solidFill>
                  <a:schemeClr val="dk2"/>
                </a:solidFill>
                <a:latin typeface="Lexend Deca"/>
                <a:ea typeface="Lexend Deca"/>
                <a:cs typeface="Lexend Deca"/>
                <a:sym typeface="Lexend Deca"/>
              </a:rPr>
              <a:t>Photos</a:t>
            </a:r>
            <a:endParaRPr b="1">
              <a:solidFill>
                <a:schemeClr val="dk2"/>
              </a:solidFill>
              <a:latin typeface="Lexend Deca"/>
              <a:ea typeface="Lexend Deca"/>
              <a:cs typeface="Lexend Deca"/>
              <a:sym typeface="Lexend Deca"/>
            </a:endParaRPr>
          </a:p>
          <a:p>
            <a:pPr marL="457200" lvl="0" indent="-304800" algn="l" rtl="0">
              <a:spcBef>
                <a:spcPts val="0"/>
              </a:spcBef>
              <a:spcAft>
                <a:spcPts val="0"/>
              </a:spcAft>
              <a:buSzPts val="1200"/>
              <a:buChar char="●"/>
            </a:pPr>
            <a:r>
              <a:rPr lang="en" sz="1200">
                <a:solidFill>
                  <a:schemeClr val="hlink"/>
                </a:solidFill>
                <a:uFill>
                  <a:noFill/>
                </a:uFill>
                <a:hlinkClick r:id="rId3"/>
              </a:rPr>
              <a:t>Front view group of people texting on their mobile phones</a:t>
            </a:r>
            <a:endParaRPr sz="1200"/>
          </a:p>
          <a:p>
            <a:pPr marL="457200" lvl="0" indent="-304800" algn="l" rtl="0">
              <a:spcBef>
                <a:spcPts val="0"/>
              </a:spcBef>
              <a:spcAft>
                <a:spcPts val="0"/>
              </a:spcAft>
              <a:buSzPts val="1200"/>
              <a:buChar char="●"/>
            </a:pPr>
            <a:r>
              <a:rPr lang="en" sz="1200">
                <a:solidFill>
                  <a:schemeClr val="hlink"/>
                </a:solidFill>
                <a:uFill>
                  <a:noFill/>
                </a:uFill>
                <a:hlinkClick r:id="rId4"/>
              </a:rPr>
              <a:t>Group of young people holding their mobile phones</a:t>
            </a:r>
            <a:endParaRPr sz="1200"/>
          </a:p>
          <a:p>
            <a:pPr marL="457200" lvl="0" indent="-304800" algn="l" rtl="0">
              <a:spcBef>
                <a:spcPts val="0"/>
              </a:spcBef>
              <a:spcAft>
                <a:spcPts val="0"/>
              </a:spcAft>
              <a:buSzPts val="1200"/>
              <a:buChar char="●"/>
            </a:pPr>
            <a:r>
              <a:rPr lang="en" sz="1200">
                <a:solidFill>
                  <a:schemeClr val="hlink"/>
                </a:solidFill>
                <a:uFill>
                  <a:noFill/>
                </a:uFill>
                <a:hlinkClick r:id="rId5"/>
              </a:rPr>
              <a:t>African american woman texting someone her smartphone</a:t>
            </a:r>
            <a:endParaRPr sz="1200"/>
          </a:p>
          <a:p>
            <a:pPr marL="457200" lvl="0" indent="-304800" algn="l" rtl="0">
              <a:spcBef>
                <a:spcPts val="0"/>
              </a:spcBef>
              <a:spcAft>
                <a:spcPts val="0"/>
              </a:spcAft>
              <a:buSzPts val="1200"/>
              <a:buChar char="●"/>
            </a:pPr>
            <a:r>
              <a:rPr lang="en" sz="1200">
                <a:solidFill>
                  <a:schemeClr val="hlink"/>
                </a:solidFill>
                <a:uFill>
                  <a:noFill/>
                </a:uFill>
                <a:hlinkClick r:id="rId6"/>
              </a:rPr>
              <a:t>Group girl best friends posing together</a:t>
            </a:r>
            <a:endParaRPr sz="1200"/>
          </a:p>
          <a:p>
            <a:pPr marL="0" lvl="0" indent="0" algn="l" rtl="0">
              <a:spcBef>
                <a:spcPts val="0"/>
              </a:spcBef>
              <a:spcAft>
                <a:spcPts val="0"/>
              </a:spcAft>
              <a:buNone/>
            </a:pPr>
            <a:endParaRPr sz="1200"/>
          </a:p>
          <a:p>
            <a:pPr marL="0" lvl="0" indent="0" algn="l" rtl="0">
              <a:spcBef>
                <a:spcPts val="0"/>
              </a:spcBef>
              <a:spcAft>
                <a:spcPts val="0"/>
              </a:spcAft>
              <a:buClr>
                <a:schemeClr val="dk1"/>
              </a:buClr>
              <a:buSzPts val="1100"/>
              <a:buFont typeface="Arial"/>
              <a:buNone/>
            </a:pPr>
            <a:r>
              <a:rPr lang="en" b="1">
                <a:solidFill>
                  <a:schemeClr val="dk2"/>
                </a:solidFill>
                <a:latin typeface="Lexend Deca"/>
                <a:ea typeface="Lexend Deca"/>
                <a:cs typeface="Lexend Deca"/>
                <a:sym typeface="Lexend Deca"/>
              </a:rPr>
              <a:t>Vectors</a:t>
            </a:r>
            <a:endParaRPr sz="1200"/>
          </a:p>
          <a:p>
            <a:pPr marL="457200" lvl="0" indent="-304800" algn="l" rtl="0">
              <a:spcBef>
                <a:spcPts val="0"/>
              </a:spcBef>
              <a:spcAft>
                <a:spcPts val="0"/>
              </a:spcAft>
              <a:buSzPts val="1200"/>
              <a:buChar char="●"/>
            </a:pPr>
            <a:r>
              <a:rPr lang="en" sz="1200">
                <a:solidFill>
                  <a:schemeClr val="hlink"/>
                </a:solidFill>
                <a:uFill>
                  <a:noFill/>
                </a:uFill>
                <a:hlinkClick r:id="rId7"/>
              </a:rPr>
              <a:t>Flat emoticon reaction collection</a:t>
            </a:r>
            <a:endParaRPr sz="1200"/>
          </a:p>
          <a:p>
            <a:pPr marL="457200" lvl="0" indent="-304800" algn="l" rtl="0">
              <a:spcBef>
                <a:spcPts val="0"/>
              </a:spcBef>
              <a:spcAft>
                <a:spcPts val="0"/>
              </a:spcAft>
              <a:buSzPts val="1200"/>
              <a:buChar char="●"/>
            </a:pPr>
            <a:r>
              <a:rPr lang="en" sz="1200">
                <a:solidFill>
                  <a:schemeClr val="hlink"/>
                </a:solidFill>
                <a:uFill>
                  <a:noFill/>
                </a:uFill>
                <a:hlinkClick r:id="rId8"/>
              </a:rPr>
              <a:t>Tree leaves hand drawn pattern</a:t>
            </a:r>
            <a:endParaRPr sz="1200"/>
          </a:p>
          <a:p>
            <a:pPr marL="457200" lvl="0" indent="-304800" algn="l" rtl="0">
              <a:spcBef>
                <a:spcPts val="0"/>
              </a:spcBef>
              <a:spcAft>
                <a:spcPts val="0"/>
              </a:spcAft>
              <a:buSzPts val="1200"/>
              <a:buChar char="●"/>
            </a:pPr>
            <a:r>
              <a:rPr lang="en" sz="1200">
                <a:solidFill>
                  <a:schemeClr val="hlink"/>
                </a:solidFill>
                <a:uFill>
                  <a:noFill/>
                </a:uFill>
                <a:hlinkClick r:id="rId9"/>
              </a:rPr>
              <a:t>Set of different bubbles chat for messenger app</a:t>
            </a:r>
            <a:endParaRPr sz="1200"/>
          </a:p>
          <a:p>
            <a:pPr marL="0" lvl="0" indent="0" algn="l" rtl="0">
              <a:spcBef>
                <a:spcPts val="0"/>
              </a:spcBef>
              <a:spcAft>
                <a:spcPts val="0"/>
              </a:spcAft>
              <a:buNone/>
            </a:pPr>
            <a:endParaRPr sz="1200"/>
          </a:p>
          <a:p>
            <a:pPr marL="0" lvl="0" indent="0" algn="l" rtl="0">
              <a:spcBef>
                <a:spcPts val="0"/>
              </a:spcBef>
              <a:spcAft>
                <a:spcPts val="0"/>
              </a:spcAft>
              <a:buClr>
                <a:schemeClr val="dk1"/>
              </a:buClr>
              <a:buSzPts val="1100"/>
              <a:buFont typeface="Arial"/>
              <a:buNone/>
            </a:pPr>
            <a:r>
              <a:rPr lang="en" b="1">
                <a:solidFill>
                  <a:schemeClr val="dk2"/>
                </a:solidFill>
                <a:latin typeface="Lexend Deca"/>
                <a:ea typeface="Lexend Deca"/>
                <a:cs typeface="Lexend Deca"/>
                <a:sym typeface="Lexend Deca"/>
              </a:rPr>
              <a:t>Icons</a:t>
            </a:r>
            <a:endParaRPr sz="1200"/>
          </a:p>
          <a:p>
            <a:pPr marL="457200" lvl="0" indent="-304800" algn="l" rtl="0">
              <a:spcBef>
                <a:spcPts val="0"/>
              </a:spcBef>
              <a:spcAft>
                <a:spcPts val="0"/>
              </a:spcAft>
              <a:buSzPts val="1200"/>
              <a:buChar char="●"/>
            </a:pPr>
            <a:r>
              <a:rPr lang="en" sz="1200">
                <a:solidFill>
                  <a:schemeClr val="hlink"/>
                </a:solidFill>
                <a:uFill>
                  <a:noFill/>
                </a:uFill>
                <a:hlinkClick r:id="rId10"/>
              </a:rPr>
              <a:t>Chat Icon Pack</a:t>
            </a:r>
            <a:endParaRPr sz="1200"/>
          </a:p>
          <a:p>
            <a:pPr marL="0" lvl="0" indent="0" algn="l" rtl="0">
              <a:spcBef>
                <a:spcPts val="0"/>
              </a:spcBef>
              <a:spcAft>
                <a:spcPts val="0"/>
              </a:spcAft>
              <a:buNone/>
            </a:pPr>
            <a:endParaRPr sz="1200"/>
          </a:p>
          <a:p>
            <a:pPr marL="0" lvl="0" indent="0" algn="l" rtl="0">
              <a:spcBef>
                <a:spcPts val="0"/>
              </a:spcBef>
              <a:spcAft>
                <a:spcPts val="0"/>
              </a:spcAft>
              <a:buNone/>
            </a:pPr>
            <a:endParaRPr sz="1200"/>
          </a:p>
        </p:txBody>
      </p:sp>
      <p:sp>
        <p:nvSpPr>
          <p:cNvPr id="2039" name="Google Shape;2039;p60"/>
          <p:cNvSpPr txBox="1">
            <a:spLocks noGrp="1"/>
          </p:cNvSpPr>
          <p:nvPr>
            <p:ph type="title"/>
          </p:nvPr>
        </p:nvSpPr>
        <p:spPr>
          <a:xfrm>
            <a:off x="1077500" y="368825"/>
            <a:ext cx="7346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rPr>
              <a:t>Resources</a:t>
            </a:r>
            <a:endParaRPr>
              <a:solidFill>
                <a:schemeClr val="lt1"/>
              </a:solidFill>
            </a:endParaRPr>
          </a:p>
        </p:txBody>
      </p:sp>
      <p:grpSp>
        <p:nvGrpSpPr>
          <p:cNvPr id="2040" name="Google Shape;2040;p60"/>
          <p:cNvGrpSpPr/>
          <p:nvPr/>
        </p:nvGrpSpPr>
        <p:grpSpPr>
          <a:xfrm>
            <a:off x="720002" y="530839"/>
            <a:ext cx="7703988" cy="324596"/>
            <a:chOff x="720002" y="530839"/>
            <a:chExt cx="7703988" cy="324596"/>
          </a:xfrm>
        </p:grpSpPr>
        <p:grpSp>
          <p:nvGrpSpPr>
            <p:cNvPr id="2041" name="Google Shape;2041;p60"/>
            <p:cNvGrpSpPr/>
            <p:nvPr/>
          </p:nvGrpSpPr>
          <p:grpSpPr>
            <a:xfrm>
              <a:off x="7526973" y="530839"/>
              <a:ext cx="332201" cy="324420"/>
              <a:chOff x="3380213" y="4209475"/>
              <a:chExt cx="403450" cy="394000"/>
            </a:xfrm>
          </p:grpSpPr>
          <p:sp>
            <p:nvSpPr>
              <p:cNvPr id="2042" name="Google Shape;2042;p60"/>
              <p:cNvSpPr/>
              <p:nvPr/>
            </p:nvSpPr>
            <p:spPr>
              <a:xfrm>
                <a:off x="3380213" y="4266625"/>
                <a:ext cx="338900" cy="336850"/>
              </a:xfrm>
              <a:custGeom>
                <a:avLst/>
                <a:gdLst/>
                <a:ahLst/>
                <a:cxnLst/>
                <a:rect l="l" t="t" r="r" b="b"/>
                <a:pathLst>
                  <a:path w="13556" h="13474" extrusionOk="0">
                    <a:moveTo>
                      <a:pt x="3399" y="0"/>
                    </a:moveTo>
                    <a:cubicBezTo>
                      <a:pt x="3221" y="0"/>
                      <a:pt x="3041" y="51"/>
                      <a:pt x="2878" y="157"/>
                    </a:cubicBezTo>
                    <a:lnTo>
                      <a:pt x="1431" y="1134"/>
                    </a:lnTo>
                    <a:cubicBezTo>
                      <a:pt x="0" y="2093"/>
                      <a:pt x="245" y="4082"/>
                      <a:pt x="889" y="5687"/>
                    </a:cubicBezTo>
                    <a:cubicBezTo>
                      <a:pt x="2024" y="8479"/>
                      <a:pt x="4850" y="11497"/>
                      <a:pt x="7589" y="12805"/>
                    </a:cubicBezTo>
                    <a:cubicBezTo>
                      <a:pt x="8384" y="13190"/>
                      <a:pt x="9290" y="13473"/>
                      <a:pt x="10124" y="13473"/>
                    </a:cubicBezTo>
                    <a:cubicBezTo>
                      <a:pt x="10919" y="13473"/>
                      <a:pt x="11649" y="13216"/>
                      <a:pt x="12160" y="12544"/>
                    </a:cubicBezTo>
                    <a:lnTo>
                      <a:pt x="13225" y="11149"/>
                    </a:lnTo>
                    <a:cubicBezTo>
                      <a:pt x="13555" y="10730"/>
                      <a:pt x="13451" y="10137"/>
                      <a:pt x="13015" y="9823"/>
                    </a:cubicBezTo>
                    <a:lnTo>
                      <a:pt x="10276" y="7973"/>
                    </a:lnTo>
                    <a:cubicBezTo>
                      <a:pt x="10119" y="7871"/>
                      <a:pt x="9941" y="7822"/>
                      <a:pt x="9765" y="7822"/>
                    </a:cubicBezTo>
                    <a:cubicBezTo>
                      <a:pt x="9490" y="7822"/>
                      <a:pt x="9218" y="7942"/>
                      <a:pt x="9038" y="8165"/>
                    </a:cubicBezTo>
                    <a:lnTo>
                      <a:pt x="8356" y="9055"/>
                    </a:lnTo>
                    <a:cubicBezTo>
                      <a:pt x="8208" y="9249"/>
                      <a:pt x="7977" y="9353"/>
                      <a:pt x="7742" y="9353"/>
                    </a:cubicBezTo>
                    <a:cubicBezTo>
                      <a:pt x="7619" y="9353"/>
                      <a:pt x="7494" y="9325"/>
                      <a:pt x="7379" y="9264"/>
                    </a:cubicBezTo>
                    <a:cubicBezTo>
                      <a:pt x="6193" y="8618"/>
                      <a:pt x="4990" y="7345"/>
                      <a:pt x="4414" y="6106"/>
                    </a:cubicBezTo>
                    <a:cubicBezTo>
                      <a:pt x="4257" y="5757"/>
                      <a:pt x="4379" y="5356"/>
                      <a:pt x="4693" y="5147"/>
                    </a:cubicBezTo>
                    <a:lnTo>
                      <a:pt x="5600" y="4519"/>
                    </a:lnTo>
                    <a:cubicBezTo>
                      <a:pt x="6002" y="4257"/>
                      <a:pt x="6123" y="3716"/>
                      <a:pt x="5879" y="3298"/>
                    </a:cubicBezTo>
                    <a:lnTo>
                      <a:pt x="4204" y="453"/>
                    </a:lnTo>
                    <a:cubicBezTo>
                      <a:pt x="4025" y="162"/>
                      <a:pt x="3717" y="0"/>
                      <a:pt x="33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60"/>
              <p:cNvSpPr/>
              <p:nvPr/>
            </p:nvSpPr>
            <p:spPr>
              <a:xfrm>
                <a:off x="3537238" y="4209475"/>
                <a:ext cx="246425" cy="230850"/>
              </a:xfrm>
              <a:custGeom>
                <a:avLst/>
                <a:gdLst/>
                <a:ahLst/>
                <a:cxnLst/>
                <a:rect l="l" t="t" r="r" b="b"/>
                <a:pathLst>
                  <a:path w="9857" h="9234" extrusionOk="0">
                    <a:moveTo>
                      <a:pt x="7048" y="2339"/>
                    </a:moveTo>
                    <a:cubicBezTo>
                      <a:pt x="7309" y="2339"/>
                      <a:pt x="7519" y="2548"/>
                      <a:pt x="7519" y="2809"/>
                    </a:cubicBezTo>
                    <a:cubicBezTo>
                      <a:pt x="7519" y="3053"/>
                      <a:pt x="7309" y="3263"/>
                      <a:pt x="7048" y="3263"/>
                    </a:cubicBezTo>
                    <a:lnTo>
                      <a:pt x="2896" y="3263"/>
                    </a:lnTo>
                    <a:cubicBezTo>
                      <a:pt x="2634" y="3263"/>
                      <a:pt x="2424" y="3053"/>
                      <a:pt x="2424" y="2809"/>
                    </a:cubicBezTo>
                    <a:cubicBezTo>
                      <a:pt x="2424" y="2548"/>
                      <a:pt x="2634" y="2339"/>
                      <a:pt x="2896" y="2339"/>
                    </a:cubicBezTo>
                    <a:close/>
                    <a:moveTo>
                      <a:pt x="5669" y="4188"/>
                    </a:moveTo>
                    <a:cubicBezTo>
                      <a:pt x="5914" y="4188"/>
                      <a:pt x="6123" y="4397"/>
                      <a:pt x="6123" y="4642"/>
                    </a:cubicBezTo>
                    <a:cubicBezTo>
                      <a:pt x="6123" y="4903"/>
                      <a:pt x="5914" y="5112"/>
                      <a:pt x="5669" y="5112"/>
                    </a:cubicBezTo>
                    <a:lnTo>
                      <a:pt x="2896" y="5112"/>
                    </a:lnTo>
                    <a:cubicBezTo>
                      <a:pt x="2634" y="5112"/>
                      <a:pt x="2424" y="4903"/>
                      <a:pt x="2424" y="4642"/>
                    </a:cubicBezTo>
                    <a:cubicBezTo>
                      <a:pt x="2424" y="4397"/>
                      <a:pt x="2634" y="4188"/>
                      <a:pt x="2896" y="4188"/>
                    </a:cubicBezTo>
                    <a:close/>
                    <a:moveTo>
                      <a:pt x="3699" y="1"/>
                    </a:moveTo>
                    <a:cubicBezTo>
                      <a:pt x="1657" y="1"/>
                      <a:pt x="0" y="1658"/>
                      <a:pt x="0" y="3700"/>
                    </a:cubicBezTo>
                    <a:cubicBezTo>
                      <a:pt x="0" y="5723"/>
                      <a:pt x="1640" y="7380"/>
                      <a:pt x="3664" y="7380"/>
                    </a:cubicBezTo>
                    <a:lnTo>
                      <a:pt x="3664" y="8776"/>
                    </a:lnTo>
                    <a:cubicBezTo>
                      <a:pt x="3664" y="9055"/>
                      <a:pt x="3888" y="9234"/>
                      <a:pt x="4126" y="9234"/>
                    </a:cubicBezTo>
                    <a:cubicBezTo>
                      <a:pt x="4245" y="9234"/>
                      <a:pt x="4367" y="9189"/>
                      <a:pt x="4466" y="9090"/>
                    </a:cubicBezTo>
                    <a:lnTo>
                      <a:pt x="6141" y="7380"/>
                    </a:lnTo>
                    <a:lnTo>
                      <a:pt x="6158" y="7380"/>
                    </a:lnTo>
                    <a:cubicBezTo>
                      <a:pt x="8200" y="7380"/>
                      <a:pt x="9856" y="5740"/>
                      <a:pt x="9856" y="3700"/>
                    </a:cubicBezTo>
                    <a:cubicBezTo>
                      <a:pt x="9856" y="1658"/>
                      <a:pt x="8200" y="1"/>
                      <a:pt x="615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44" name="Google Shape;2044;p60"/>
            <p:cNvSpPr/>
            <p:nvPr/>
          </p:nvSpPr>
          <p:spPr>
            <a:xfrm rot="-2700000">
              <a:off x="761762" y="591157"/>
              <a:ext cx="207049" cy="203877"/>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45" name="Google Shape;2045;p60"/>
            <p:cNvGrpSpPr/>
            <p:nvPr/>
          </p:nvGrpSpPr>
          <p:grpSpPr>
            <a:xfrm>
              <a:off x="8054864" y="531011"/>
              <a:ext cx="369126" cy="324424"/>
              <a:chOff x="4467200" y="877100"/>
              <a:chExt cx="481825" cy="423475"/>
            </a:xfrm>
          </p:grpSpPr>
          <p:sp>
            <p:nvSpPr>
              <p:cNvPr id="2046" name="Google Shape;2046;p60"/>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047" name="Google Shape;2047;p60"/>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048" name="Google Shape;2048;p60"/>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049" name="Google Shape;2049;p60"/>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2053"/>
        <p:cNvGrpSpPr/>
        <p:nvPr/>
      </p:nvGrpSpPr>
      <p:grpSpPr>
        <a:xfrm>
          <a:off x="0" y="0"/>
          <a:ext cx="0" cy="0"/>
          <a:chOff x="0" y="0"/>
          <a:chExt cx="0" cy="0"/>
        </a:xfrm>
      </p:grpSpPr>
      <p:sp>
        <p:nvSpPr>
          <p:cNvPr id="2054" name="Google Shape;2054;p61"/>
          <p:cNvSpPr txBox="1"/>
          <p:nvPr/>
        </p:nvSpPr>
        <p:spPr>
          <a:xfrm>
            <a:off x="1048350" y="902900"/>
            <a:ext cx="7047300" cy="2686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400"/>
              </a:spcBef>
              <a:spcAft>
                <a:spcPts val="0"/>
              </a:spcAft>
              <a:buNone/>
            </a:pPr>
            <a:r>
              <a:rPr lang="en" sz="1100">
                <a:solidFill>
                  <a:srgbClr val="FFFFFF"/>
                </a:solidFill>
              </a:rPr>
              <a:t>In order to use this template, you must credit </a:t>
            </a:r>
            <a:r>
              <a:rPr lang="en" sz="1100" b="1" u="sng">
                <a:solidFill>
                  <a:srgbClr val="869FB2"/>
                </a:solidFill>
                <a:hlinkClick r:id="rId3">
                  <a:extLst>
                    <a:ext uri="{A12FA001-AC4F-418D-AE19-62706E023703}">
                      <ahyp:hlinkClr xmlns:ahyp="http://schemas.microsoft.com/office/drawing/2018/hyperlinkcolor" val="tx"/>
                    </a:ext>
                  </a:extLst>
                </a:hlinkClick>
              </a:rPr>
              <a:t>Slidesgo</a:t>
            </a:r>
            <a:r>
              <a:rPr lang="en" sz="1100">
                <a:solidFill>
                  <a:srgbClr val="435D74"/>
                </a:solidFill>
              </a:rPr>
              <a:t> </a:t>
            </a:r>
            <a:r>
              <a:rPr lang="en" sz="1100">
                <a:solidFill>
                  <a:srgbClr val="FFFFFF"/>
                </a:solidFill>
              </a:rPr>
              <a:t>by keeping the </a:t>
            </a:r>
            <a:r>
              <a:rPr lang="en" sz="1100" b="1" u="sng">
                <a:solidFill>
                  <a:schemeClr val="hlink"/>
                </a:solidFill>
                <a:hlinkClick r:id="rId4" action="ppaction://hlinksldjump"/>
              </a:rPr>
              <a:t>Thanks</a:t>
            </a:r>
            <a:r>
              <a:rPr lang="en" sz="1100">
                <a:solidFill>
                  <a:srgbClr val="869FB2"/>
                </a:solidFill>
              </a:rPr>
              <a:t> </a:t>
            </a:r>
            <a:r>
              <a:rPr lang="en" sz="1100">
                <a:solidFill>
                  <a:srgbClr val="FFFFFF"/>
                </a:solidFill>
              </a:rPr>
              <a:t>slide.</a:t>
            </a:r>
            <a:endParaRPr sz="1100">
              <a:solidFill>
                <a:srgbClr val="FFFFFF"/>
              </a:solidFill>
            </a:endParaRPr>
          </a:p>
          <a:p>
            <a:pPr marL="0" lvl="0" indent="0" algn="l" rtl="0">
              <a:lnSpc>
                <a:spcPct val="115000"/>
              </a:lnSpc>
              <a:spcBef>
                <a:spcPts val="1400"/>
              </a:spcBef>
              <a:spcAft>
                <a:spcPts val="0"/>
              </a:spcAft>
              <a:buNone/>
            </a:pPr>
            <a:r>
              <a:rPr lang="en" sz="1000" b="1">
                <a:solidFill>
                  <a:srgbClr val="869FB2"/>
                </a:solidFill>
              </a:rPr>
              <a:t>You are allowed to:</a:t>
            </a:r>
            <a:endParaRPr sz="1000" b="1">
              <a:solidFill>
                <a:srgbClr val="869FB2"/>
              </a:solidFill>
            </a:endParaRPr>
          </a:p>
          <a:p>
            <a:pPr marL="0" lvl="0" indent="0" algn="l" rtl="0">
              <a:lnSpc>
                <a:spcPct val="115000"/>
              </a:lnSpc>
              <a:spcBef>
                <a:spcPts val="400"/>
              </a:spcBef>
              <a:spcAft>
                <a:spcPts val="0"/>
              </a:spcAft>
              <a:buNone/>
            </a:pPr>
            <a:r>
              <a:rPr lang="en" sz="1000">
                <a:solidFill>
                  <a:srgbClr val="FFFFFF"/>
                </a:solidFill>
              </a:rPr>
              <a:t>- Modify this template.</a:t>
            </a:r>
            <a:endParaRPr sz="1000">
              <a:solidFill>
                <a:srgbClr val="FFFFFF"/>
              </a:solidFill>
            </a:endParaRPr>
          </a:p>
          <a:p>
            <a:pPr marL="0" lvl="0" indent="0" algn="l" rtl="0">
              <a:lnSpc>
                <a:spcPct val="115000"/>
              </a:lnSpc>
              <a:spcBef>
                <a:spcPts val="0"/>
              </a:spcBef>
              <a:spcAft>
                <a:spcPts val="0"/>
              </a:spcAft>
              <a:buNone/>
            </a:pPr>
            <a:r>
              <a:rPr lang="en" sz="1000">
                <a:solidFill>
                  <a:srgbClr val="FFFFFF"/>
                </a:solidFill>
              </a:rPr>
              <a:t>- Use it for both personal and commercial projects.</a:t>
            </a:r>
            <a:endParaRPr sz="1000">
              <a:solidFill>
                <a:srgbClr val="FFFFFF"/>
              </a:solidFill>
            </a:endParaRPr>
          </a:p>
          <a:p>
            <a:pPr marL="0" lvl="0" indent="0" algn="l" rtl="0">
              <a:lnSpc>
                <a:spcPct val="115000"/>
              </a:lnSpc>
              <a:spcBef>
                <a:spcPts val="1400"/>
              </a:spcBef>
              <a:spcAft>
                <a:spcPts val="0"/>
              </a:spcAft>
              <a:buNone/>
            </a:pPr>
            <a:r>
              <a:rPr lang="en" sz="1000" b="1">
                <a:solidFill>
                  <a:srgbClr val="869FB2"/>
                </a:solidFill>
              </a:rPr>
              <a:t>You are not allowed to:</a:t>
            </a:r>
            <a:endParaRPr sz="1000" b="1">
              <a:solidFill>
                <a:srgbClr val="869FB2"/>
              </a:solidFill>
            </a:endParaRPr>
          </a:p>
          <a:p>
            <a:pPr marL="0" lvl="0" indent="0" algn="l" rtl="0">
              <a:lnSpc>
                <a:spcPct val="115000"/>
              </a:lnSpc>
              <a:spcBef>
                <a:spcPts val="400"/>
              </a:spcBef>
              <a:spcAft>
                <a:spcPts val="0"/>
              </a:spcAft>
              <a:buNone/>
            </a:pPr>
            <a:r>
              <a:rPr lang="en" sz="1000">
                <a:solidFill>
                  <a:srgbClr val="FFFFFF"/>
                </a:solidFill>
              </a:rPr>
              <a:t>- Sublicense, sell or rent any of Slidesgo Content (or a modified version of Slidesgo Content).</a:t>
            </a:r>
            <a:endParaRPr sz="1000">
              <a:solidFill>
                <a:srgbClr val="FFFFFF"/>
              </a:solidFill>
            </a:endParaRPr>
          </a:p>
          <a:p>
            <a:pPr marL="0" lvl="0" indent="0" algn="l" rtl="0">
              <a:lnSpc>
                <a:spcPct val="115000"/>
              </a:lnSpc>
              <a:spcBef>
                <a:spcPts val="0"/>
              </a:spcBef>
              <a:spcAft>
                <a:spcPts val="0"/>
              </a:spcAft>
              <a:buNone/>
            </a:pPr>
            <a:r>
              <a:rPr lang="en" sz="1000">
                <a:solidFill>
                  <a:srgbClr val="FFFFFF"/>
                </a:solidFill>
              </a:rPr>
              <a:t>- Distribute Slidesgo Content unless it has been expressly authorized by Slidesgo.</a:t>
            </a:r>
            <a:endParaRPr sz="1000">
              <a:solidFill>
                <a:srgbClr val="FFFFFF"/>
              </a:solidFill>
            </a:endParaRPr>
          </a:p>
          <a:p>
            <a:pPr marL="0" lvl="0" indent="0" algn="l" rtl="0">
              <a:lnSpc>
                <a:spcPct val="115000"/>
              </a:lnSpc>
              <a:spcBef>
                <a:spcPts val="0"/>
              </a:spcBef>
              <a:spcAft>
                <a:spcPts val="0"/>
              </a:spcAft>
              <a:buNone/>
            </a:pPr>
            <a:r>
              <a:rPr lang="en" sz="1000">
                <a:solidFill>
                  <a:srgbClr val="FFFFFF"/>
                </a:solidFill>
              </a:rPr>
              <a:t>- Include Slidesgo Content in an online or offline database or file.</a:t>
            </a:r>
            <a:endParaRPr sz="1000">
              <a:solidFill>
                <a:srgbClr val="FFFFFF"/>
              </a:solidFill>
            </a:endParaRPr>
          </a:p>
          <a:p>
            <a:pPr marL="0" lvl="0" indent="0" algn="l" rtl="0">
              <a:lnSpc>
                <a:spcPct val="115000"/>
              </a:lnSpc>
              <a:spcBef>
                <a:spcPts val="0"/>
              </a:spcBef>
              <a:spcAft>
                <a:spcPts val="0"/>
              </a:spcAft>
              <a:buNone/>
            </a:pPr>
            <a:r>
              <a:rPr lang="en" sz="1000">
                <a:solidFill>
                  <a:srgbClr val="FFFFFF"/>
                </a:solidFill>
              </a:rPr>
              <a:t>- Offer Slidesgo templates (or modified versions of Slidesgo templates) for download.</a:t>
            </a:r>
            <a:endParaRPr sz="1000">
              <a:solidFill>
                <a:srgbClr val="FFFFFF"/>
              </a:solidFill>
            </a:endParaRPr>
          </a:p>
          <a:p>
            <a:pPr marL="0" lvl="0" indent="0" algn="l" rtl="0">
              <a:lnSpc>
                <a:spcPct val="115000"/>
              </a:lnSpc>
              <a:spcBef>
                <a:spcPts val="0"/>
              </a:spcBef>
              <a:spcAft>
                <a:spcPts val="0"/>
              </a:spcAft>
              <a:buNone/>
            </a:pPr>
            <a:r>
              <a:rPr lang="en" sz="1000">
                <a:solidFill>
                  <a:srgbClr val="FFFFFF"/>
                </a:solidFill>
              </a:rPr>
              <a:t>- Acquire the copyright of Slidesgo Content.</a:t>
            </a:r>
            <a:endParaRPr sz="1000">
              <a:solidFill>
                <a:srgbClr val="FFFFFF"/>
              </a:solidFill>
            </a:endParaRPr>
          </a:p>
        </p:txBody>
      </p:sp>
      <p:sp>
        <p:nvSpPr>
          <p:cNvPr id="2055" name="Google Shape;2055;p61"/>
          <p:cNvSpPr txBox="1"/>
          <p:nvPr/>
        </p:nvSpPr>
        <p:spPr>
          <a:xfrm>
            <a:off x="1048350" y="4314290"/>
            <a:ext cx="7047300" cy="44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000">
                <a:solidFill>
                  <a:srgbClr val="FFFFFF"/>
                </a:solidFill>
              </a:rPr>
              <a:t>For more information about editing slides, please </a:t>
            </a:r>
            <a:r>
              <a:rPr lang="en" sz="900">
                <a:solidFill>
                  <a:srgbClr val="FFFFFF"/>
                </a:solidFill>
              </a:rPr>
              <a:t>read </a:t>
            </a:r>
            <a:r>
              <a:rPr lang="en" sz="1000">
                <a:solidFill>
                  <a:srgbClr val="FFFFFF"/>
                </a:solidFill>
              </a:rPr>
              <a:t>our FAQs or visit Slidesgo School:</a:t>
            </a:r>
            <a:endParaRPr sz="1000">
              <a:solidFill>
                <a:srgbClr val="FFFFFF"/>
              </a:solidFill>
            </a:endParaRPr>
          </a:p>
          <a:p>
            <a:pPr marL="0" lvl="0" indent="0" algn="ctr" rtl="0">
              <a:lnSpc>
                <a:spcPct val="115000"/>
              </a:lnSpc>
              <a:spcBef>
                <a:spcPts val="0"/>
              </a:spcBef>
              <a:spcAft>
                <a:spcPts val="0"/>
              </a:spcAft>
              <a:buNone/>
            </a:pPr>
            <a:r>
              <a:rPr lang="en" sz="1000" u="sng">
                <a:solidFill>
                  <a:srgbClr val="869FB2"/>
                </a:solidFill>
                <a:hlinkClick r:id="rId5">
                  <a:extLst>
                    <a:ext uri="{A12FA001-AC4F-418D-AE19-62706E023703}">
                      <ahyp:hlinkClr xmlns:ahyp="http://schemas.microsoft.com/office/drawing/2018/hyperlinkcolor"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6">
                  <a:extLst>
                    <a:ext uri="{A12FA001-AC4F-418D-AE19-62706E023703}">
                      <ahyp:hlinkClr xmlns:ahyp="http://schemas.microsoft.com/office/drawing/2018/hyperlinkcolor" val="tx"/>
                    </a:ext>
                  </a:extLst>
                </a:hlinkClick>
              </a:rPr>
              <a:t>https://slidesgo.com/slidesgo-school</a:t>
            </a:r>
            <a:endParaRPr sz="1000" u="sng">
              <a:solidFill>
                <a:srgbClr val="869FB2"/>
              </a:solidFill>
            </a:endParaRPr>
          </a:p>
        </p:txBody>
      </p:sp>
      <p:sp>
        <p:nvSpPr>
          <p:cNvPr id="2056" name="Google Shape;2056;p61"/>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Instructions for use</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2060"/>
        <p:cNvGrpSpPr/>
        <p:nvPr/>
      </p:nvGrpSpPr>
      <p:grpSpPr>
        <a:xfrm>
          <a:off x="0" y="0"/>
          <a:ext cx="0" cy="0"/>
          <a:chOff x="0" y="0"/>
          <a:chExt cx="0" cy="0"/>
        </a:xfrm>
      </p:grpSpPr>
      <p:sp>
        <p:nvSpPr>
          <p:cNvPr id="2061" name="Google Shape;2061;p62"/>
          <p:cNvSpPr txBox="1"/>
          <p:nvPr/>
        </p:nvSpPr>
        <p:spPr>
          <a:xfrm>
            <a:off x="1048350" y="902900"/>
            <a:ext cx="7047300" cy="3929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400"/>
              </a:spcBef>
              <a:spcAft>
                <a:spcPts val="0"/>
              </a:spcAft>
              <a:buClr>
                <a:schemeClr val="dk1"/>
              </a:buClr>
              <a:buSzPts val="1100"/>
              <a:buFont typeface="Arial"/>
              <a:buNone/>
            </a:pPr>
            <a:r>
              <a:rPr lang="en" sz="1100">
                <a:solidFill>
                  <a:schemeClr val="lt1"/>
                </a:solidFill>
              </a:rPr>
              <a:t>As a Premium user, you can use this template without attributing </a:t>
            </a:r>
            <a:r>
              <a:rPr lang="en" sz="1100" b="1" u="sng">
                <a:solidFill>
                  <a:schemeClr val="hlink"/>
                </a:solidFill>
                <a:hlinkClick r:id="rId3"/>
              </a:rPr>
              <a:t>Slidesgo</a:t>
            </a:r>
            <a:r>
              <a:rPr lang="en" sz="1100">
                <a:solidFill>
                  <a:schemeClr val="lt1"/>
                </a:solidFill>
              </a:rPr>
              <a:t> or keeping the "Thanks" slide.</a:t>
            </a:r>
            <a:endParaRPr sz="1100">
              <a:solidFill>
                <a:srgbClr val="FFFFFF"/>
              </a:solidFill>
            </a:endParaRPr>
          </a:p>
          <a:p>
            <a:pPr marL="0" lvl="0" indent="0" algn="l" rtl="0">
              <a:lnSpc>
                <a:spcPct val="115000"/>
              </a:lnSpc>
              <a:spcBef>
                <a:spcPts val="1400"/>
              </a:spcBef>
              <a:spcAft>
                <a:spcPts val="0"/>
              </a:spcAft>
              <a:buNone/>
            </a:pPr>
            <a:r>
              <a:rPr lang="en" sz="1000" b="1">
                <a:solidFill>
                  <a:srgbClr val="869FB2"/>
                </a:solidFill>
              </a:rPr>
              <a:t>You are allowed to:</a:t>
            </a:r>
            <a:endParaRPr sz="1000" b="1">
              <a:solidFill>
                <a:srgbClr val="869FB2"/>
              </a:solidFill>
            </a:endParaRPr>
          </a:p>
          <a:p>
            <a:pPr marL="457200" lvl="0" indent="-292100" algn="l" rtl="0">
              <a:lnSpc>
                <a:spcPct val="115000"/>
              </a:lnSpc>
              <a:spcBef>
                <a:spcPts val="400"/>
              </a:spcBef>
              <a:spcAft>
                <a:spcPts val="0"/>
              </a:spcAft>
              <a:buClr>
                <a:srgbClr val="FFFFFF"/>
              </a:buClr>
              <a:buSzPts val="1000"/>
              <a:buFont typeface="Arial"/>
              <a:buChar char="●"/>
            </a:pPr>
            <a:r>
              <a:rPr lang="en" sz="1000">
                <a:solidFill>
                  <a:srgbClr val="FFFFFF"/>
                </a:solidFill>
              </a:rPr>
              <a:t>Modify this template.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Use it for both personal and commercial purposes.</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Hide or delete the “Thanks” slide and the mention to Slidesgo in the credits.</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Share this template in an editable format with people who are not part of your team.</a:t>
            </a:r>
            <a:endParaRPr sz="1000">
              <a:solidFill>
                <a:srgbClr val="FFFFFF"/>
              </a:solidFill>
            </a:endParaRPr>
          </a:p>
          <a:p>
            <a:pPr marL="0" lvl="0" indent="0" algn="l" rtl="0">
              <a:lnSpc>
                <a:spcPct val="115000"/>
              </a:lnSpc>
              <a:spcBef>
                <a:spcPts val="1400"/>
              </a:spcBef>
              <a:spcAft>
                <a:spcPts val="0"/>
              </a:spcAft>
              <a:buNone/>
            </a:pPr>
            <a:r>
              <a:rPr lang="en" sz="1000" b="1">
                <a:solidFill>
                  <a:srgbClr val="869FB2"/>
                </a:solidFill>
              </a:rPr>
              <a:t>You are not allowed to:</a:t>
            </a:r>
            <a:endParaRPr sz="1000" b="1">
              <a:solidFill>
                <a:srgbClr val="869FB2"/>
              </a:solidFill>
            </a:endParaRPr>
          </a:p>
          <a:p>
            <a:pPr marL="457200" lvl="0" indent="-292100" algn="l" rtl="0">
              <a:lnSpc>
                <a:spcPct val="115000"/>
              </a:lnSpc>
              <a:spcBef>
                <a:spcPts val="400"/>
              </a:spcBef>
              <a:spcAft>
                <a:spcPts val="0"/>
              </a:spcAft>
              <a:buClr>
                <a:srgbClr val="FFFFFF"/>
              </a:buClr>
              <a:buSzPts val="1000"/>
              <a:buFont typeface="Arial"/>
              <a:buChar char="●"/>
            </a:pPr>
            <a:r>
              <a:rPr lang="en" sz="1000">
                <a:solidFill>
                  <a:srgbClr val="FFFFFF"/>
                </a:solidFill>
              </a:rPr>
              <a:t>Sublicense, sell or rent this Slidesgo Template (or a modified version of this Slidesgo Template).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Use any of the elements that are part of this Slidesgo Template in an isolated and separated way from this Template.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Register any of the elements that are part of this template as a trademark or logo, or register it as a work in an intellectual property registry or similar.</a:t>
            </a:r>
            <a:endParaRPr sz="1000">
              <a:solidFill>
                <a:srgbClr val="FFFFFF"/>
              </a:solidFill>
            </a:endParaRPr>
          </a:p>
          <a:p>
            <a:pPr marL="0" lvl="0" indent="0" algn="l" rtl="0">
              <a:lnSpc>
                <a:spcPct val="115000"/>
              </a:lnSpc>
              <a:spcBef>
                <a:spcPts val="0"/>
              </a:spcBef>
              <a:spcAft>
                <a:spcPts val="0"/>
              </a:spcAft>
              <a:buNone/>
            </a:pPr>
            <a:endParaRPr sz="1000">
              <a:solidFill>
                <a:srgbClr val="FFFFFF"/>
              </a:solidFill>
            </a:endParaRPr>
          </a:p>
          <a:p>
            <a:pPr marL="0" lvl="0" indent="0" algn="l" rtl="0">
              <a:lnSpc>
                <a:spcPct val="115000"/>
              </a:lnSpc>
              <a:spcBef>
                <a:spcPts val="0"/>
              </a:spcBef>
              <a:spcAft>
                <a:spcPts val="0"/>
              </a:spcAft>
              <a:buNone/>
            </a:pPr>
            <a:endParaRPr sz="1000">
              <a:solidFill>
                <a:srgbClr val="FFFFFF"/>
              </a:solidFill>
            </a:endParaRPr>
          </a:p>
        </p:txBody>
      </p:sp>
      <p:sp>
        <p:nvSpPr>
          <p:cNvPr id="2062" name="Google Shape;2062;p62"/>
          <p:cNvSpPr txBox="1"/>
          <p:nvPr/>
        </p:nvSpPr>
        <p:spPr>
          <a:xfrm>
            <a:off x="1048350" y="4314290"/>
            <a:ext cx="7047300" cy="44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000">
                <a:solidFill>
                  <a:srgbClr val="FFFFFF"/>
                </a:solidFill>
              </a:rPr>
              <a:t>For more information about editing slides, please </a:t>
            </a:r>
            <a:r>
              <a:rPr lang="en" sz="900">
                <a:solidFill>
                  <a:srgbClr val="FFFFFF"/>
                </a:solidFill>
              </a:rPr>
              <a:t>read </a:t>
            </a:r>
            <a:r>
              <a:rPr lang="en" sz="1000">
                <a:solidFill>
                  <a:srgbClr val="FFFFFF"/>
                </a:solidFill>
              </a:rPr>
              <a:t>our FAQs or visit Slidesgo School:</a:t>
            </a:r>
            <a:endParaRPr sz="1000">
              <a:solidFill>
                <a:srgbClr val="FFFFFF"/>
              </a:solidFill>
            </a:endParaRPr>
          </a:p>
          <a:p>
            <a:pPr marL="0" lvl="0" indent="0" algn="ctr" rtl="0">
              <a:lnSpc>
                <a:spcPct val="115000"/>
              </a:lnSpc>
              <a:spcBef>
                <a:spcPts val="0"/>
              </a:spcBef>
              <a:spcAft>
                <a:spcPts val="0"/>
              </a:spcAft>
              <a:buNone/>
            </a:pPr>
            <a:r>
              <a:rPr lang="en" sz="1000" u="sng">
                <a:solidFill>
                  <a:srgbClr val="869FB2"/>
                </a:solidFill>
                <a:hlinkClick r:id="rId4">
                  <a:extLst>
                    <a:ext uri="{A12FA001-AC4F-418D-AE19-62706E023703}">
                      <ahyp:hlinkClr xmlns:ahyp="http://schemas.microsoft.com/office/drawing/2018/hyperlinkcolor"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5">
                  <a:extLst>
                    <a:ext uri="{A12FA001-AC4F-418D-AE19-62706E023703}">
                      <ahyp:hlinkClr xmlns:ahyp="http://schemas.microsoft.com/office/drawing/2018/hyperlinkcolor" val="tx"/>
                    </a:ext>
                  </a:extLst>
                </a:hlinkClick>
              </a:rPr>
              <a:t>https://slidesgo.com/slidesgo-school</a:t>
            </a:r>
            <a:endParaRPr sz="1000" u="sng">
              <a:solidFill>
                <a:srgbClr val="869FB2"/>
              </a:solidFill>
            </a:endParaRPr>
          </a:p>
        </p:txBody>
      </p:sp>
      <p:sp>
        <p:nvSpPr>
          <p:cNvPr id="2063" name="Google Shape;2063;p62"/>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Instructions for use (premium users)</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2067"/>
        <p:cNvGrpSpPr/>
        <p:nvPr/>
      </p:nvGrpSpPr>
      <p:grpSpPr>
        <a:xfrm>
          <a:off x="0" y="0"/>
          <a:ext cx="0" cy="0"/>
          <a:chOff x="0" y="0"/>
          <a:chExt cx="0" cy="0"/>
        </a:xfrm>
      </p:grpSpPr>
      <p:sp>
        <p:nvSpPr>
          <p:cNvPr id="2068" name="Google Shape;2068;p63"/>
          <p:cNvSpPr txBox="1"/>
          <p:nvPr/>
        </p:nvSpPr>
        <p:spPr>
          <a:xfrm>
            <a:off x="1068100" y="1087849"/>
            <a:ext cx="7047300" cy="44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100">
                <a:solidFill>
                  <a:srgbClr val="FFFFFF"/>
                </a:solidFill>
              </a:rPr>
              <a:t>This presentation has been made using the following fonts:</a:t>
            </a:r>
            <a:endParaRPr sz="1100">
              <a:solidFill>
                <a:srgbClr val="FFFFFF"/>
              </a:solidFill>
            </a:endParaRPr>
          </a:p>
          <a:p>
            <a:pPr marL="0" lvl="0" indent="0" algn="l" rtl="0">
              <a:lnSpc>
                <a:spcPct val="115000"/>
              </a:lnSpc>
              <a:spcBef>
                <a:spcPts val="0"/>
              </a:spcBef>
              <a:spcAft>
                <a:spcPts val="0"/>
              </a:spcAft>
              <a:buNone/>
            </a:pPr>
            <a:endParaRPr sz="1300">
              <a:solidFill>
                <a:srgbClr val="435D74"/>
              </a:solidFill>
            </a:endParaRPr>
          </a:p>
        </p:txBody>
      </p:sp>
      <p:sp>
        <p:nvSpPr>
          <p:cNvPr id="2069" name="Google Shape;2069;p63"/>
          <p:cNvSpPr txBox="1"/>
          <p:nvPr/>
        </p:nvSpPr>
        <p:spPr>
          <a:xfrm>
            <a:off x="1068100" y="1610422"/>
            <a:ext cx="7047300" cy="12549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100" b="1">
                <a:solidFill>
                  <a:schemeClr val="lt1"/>
                </a:solidFill>
              </a:rPr>
              <a:t>Lexend Deca</a:t>
            </a:r>
            <a:endParaRPr sz="1100" b="1">
              <a:solidFill>
                <a:schemeClr val="lt1"/>
              </a:solidFill>
            </a:endParaRPr>
          </a:p>
          <a:p>
            <a:pPr marL="0" lvl="0" indent="0" algn="ctr" rtl="0">
              <a:lnSpc>
                <a:spcPct val="115000"/>
              </a:lnSpc>
              <a:spcBef>
                <a:spcPts val="0"/>
              </a:spcBef>
              <a:spcAft>
                <a:spcPts val="0"/>
              </a:spcAft>
              <a:buNone/>
            </a:pPr>
            <a:r>
              <a:rPr lang="en" sz="1100">
                <a:solidFill>
                  <a:schemeClr val="lt1"/>
                </a:solidFill>
              </a:rPr>
              <a:t>(</a:t>
            </a:r>
            <a:r>
              <a:rPr lang="en" sz="1100">
                <a:solidFill>
                  <a:schemeClr val="lt1"/>
                </a:solidFill>
                <a:uFill>
                  <a:noFill/>
                </a:uFill>
                <a:hlinkClick r:id="rId3">
                  <a:extLst>
                    <a:ext uri="{A12FA001-AC4F-418D-AE19-62706E023703}">
                      <ahyp:hlinkClr xmlns:ahyp="http://schemas.microsoft.com/office/drawing/2018/hyperlinkcolor" val="tx"/>
                    </a:ext>
                  </a:extLst>
                </a:hlinkClick>
              </a:rPr>
              <a:t>https://fonts.google.com/specimen/Lexend+Deca</a:t>
            </a:r>
            <a:r>
              <a:rPr lang="en" sz="1100">
                <a:solidFill>
                  <a:schemeClr val="lt1"/>
                </a:solidFill>
              </a:rPr>
              <a:t>)</a:t>
            </a:r>
            <a:endParaRPr sz="1100">
              <a:solidFill>
                <a:schemeClr val="lt1"/>
              </a:solidFill>
            </a:endParaRPr>
          </a:p>
          <a:p>
            <a:pPr marL="0" lvl="0" indent="0" algn="ctr" rtl="0">
              <a:lnSpc>
                <a:spcPct val="115000"/>
              </a:lnSpc>
              <a:spcBef>
                <a:spcPts val="0"/>
              </a:spcBef>
              <a:spcAft>
                <a:spcPts val="0"/>
              </a:spcAft>
              <a:buNone/>
            </a:pPr>
            <a:endParaRPr sz="800">
              <a:solidFill>
                <a:schemeClr val="lt1"/>
              </a:solidFill>
            </a:endParaRPr>
          </a:p>
          <a:p>
            <a:pPr marL="0" lvl="0" indent="0" algn="ctr" rtl="0">
              <a:lnSpc>
                <a:spcPct val="115000"/>
              </a:lnSpc>
              <a:spcBef>
                <a:spcPts val="0"/>
              </a:spcBef>
              <a:spcAft>
                <a:spcPts val="0"/>
              </a:spcAft>
              <a:buNone/>
            </a:pPr>
            <a:r>
              <a:rPr lang="en" sz="1100" b="1">
                <a:solidFill>
                  <a:schemeClr val="lt1"/>
                </a:solidFill>
              </a:rPr>
              <a:t>Work Sans</a:t>
            </a:r>
            <a:endParaRPr sz="1100" b="1">
              <a:solidFill>
                <a:schemeClr val="lt1"/>
              </a:solidFill>
            </a:endParaRPr>
          </a:p>
          <a:p>
            <a:pPr marL="0" lvl="0" indent="0" algn="ctr" rtl="0">
              <a:lnSpc>
                <a:spcPct val="115000"/>
              </a:lnSpc>
              <a:spcBef>
                <a:spcPts val="0"/>
              </a:spcBef>
              <a:spcAft>
                <a:spcPts val="0"/>
              </a:spcAft>
              <a:buNone/>
            </a:pPr>
            <a:r>
              <a:rPr lang="en" sz="1100">
                <a:solidFill>
                  <a:schemeClr val="lt1"/>
                </a:solidFill>
              </a:rPr>
              <a:t>(</a:t>
            </a:r>
            <a:r>
              <a:rPr lang="en" sz="1100">
                <a:solidFill>
                  <a:schemeClr val="lt1"/>
                </a:solidFill>
                <a:uFill>
                  <a:noFill/>
                </a:uFill>
                <a:hlinkClick r:id="rId4">
                  <a:extLst>
                    <a:ext uri="{A12FA001-AC4F-418D-AE19-62706E023703}">
                      <ahyp:hlinkClr xmlns:ahyp="http://schemas.microsoft.com/office/drawing/2018/hyperlinkcolor" val="tx"/>
                    </a:ext>
                  </a:extLst>
                </a:hlinkClick>
              </a:rPr>
              <a:t>https://fonts.google.com/specimen/Work+Sans</a:t>
            </a:r>
            <a:r>
              <a:rPr lang="en" sz="1100">
                <a:solidFill>
                  <a:schemeClr val="lt1"/>
                </a:solidFill>
              </a:rPr>
              <a:t>)</a:t>
            </a:r>
            <a:endParaRPr sz="1100">
              <a:solidFill>
                <a:schemeClr val="lt1"/>
              </a:solidFill>
            </a:endParaRPr>
          </a:p>
        </p:txBody>
      </p:sp>
      <p:sp>
        <p:nvSpPr>
          <p:cNvPr id="2070" name="Google Shape;2070;p63"/>
          <p:cNvSpPr/>
          <p:nvPr/>
        </p:nvSpPr>
        <p:spPr>
          <a:xfrm>
            <a:off x="2603313" y="2988225"/>
            <a:ext cx="791400" cy="754200"/>
          </a:xfrm>
          <a:prstGeom prst="roundRect">
            <a:avLst>
              <a:gd name="adj" fmla="val 16667"/>
            </a:avLst>
          </a:prstGeom>
          <a:solidFill>
            <a:schemeClr val="dk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63"/>
          <p:cNvSpPr/>
          <p:nvPr/>
        </p:nvSpPr>
        <p:spPr>
          <a:xfrm>
            <a:off x="3665132" y="2988225"/>
            <a:ext cx="791400" cy="754200"/>
          </a:xfrm>
          <a:prstGeom prst="roundRect">
            <a:avLst>
              <a:gd name="adj" fmla="val 16667"/>
            </a:avLst>
          </a:prstGeom>
          <a:solidFill>
            <a:schemeClr val="lt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63"/>
          <p:cNvSpPr/>
          <p:nvPr/>
        </p:nvSpPr>
        <p:spPr>
          <a:xfrm>
            <a:off x="4726952" y="2988225"/>
            <a:ext cx="791400" cy="754200"/>
          </a:xfrm>
          <a:prstGeom prst="roundRect">
            <a:avLst>
              <a:gd name="adj" fmla="val 16667"/>
            </a:avLst>
          </a:prstGeom>
          <a:solidFill>
            <a:srgbClr val="E6E6E6"/>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63"/>
          <p:cNvSpPr txBox="1"/>
          <p:nvPr/>
        </p:nvSpPr>
        <p:spPr>
          <a:xfrm>
            <a:off x="2603313" y="31452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#000000</a:t>
            </a:r>
            <a:endParaRPr sz="1000">
              <a:solidFill>
                <a:srgbClr val="FFFFFF"/>
              </a:solidFill>
            </a:endParaRPr>
          </a:p>
        </p:txBody>
      </p:sp>
      <p:sp>
        <p:nvSpPr>
          <p:cNvPr id="2074" name="Google Shape;2074;p63"/>
          <p:cNvSpPr txBox="1"/>
          <p:nvPr/>
        </p:nvSpPr>
        <p:spPr>
          <a:xfrm>
            <a:off x="3665138" y="31452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#ffffff</a:t>
            </a:r>
            <a:endParaRPr sz="1000">
              <a:solidFill>
                <a:schemeClr val="dk1"/>
              </a:solidFill>
            </a:endParaRPr>
          </a:p>
        </p:txBody>
      </p:sp>
      <p:sp>
        <p:nvSpPr>
          <p:cNvPr id="2075" name="Google Shape;2075;p63"/>
          <p:cNvSpPr txBox="1"/>
          <p:nvPr/>
        </p:nvSpPr>
        <p:spPr>
          <a:xfrm>
            <a:off x="4726963" y="31452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#e6e6e6</a:t>
            </a:r>
            <a:endParaRPr sz="1000">
              <a:solidFill>
                <a:schemeClr val="dk1"/>
              </a:solidFill>
            </a:endParaRPr>
          </a:p>
        </p:txBody>
      </p:sp>
      <p:sp>
        <p:nvSpPr>
          <p:cNvPr id="2076" name="Google Shape;2076;p63"/>
          <p:cNvSpPr/>
          <p:nvPr/>
        </p:nvSpPr>
        <p:spPr>
          <a:xfrm>
            <a:off x="5788788" y="2988225"/>
            <a:ext cx="791400" cy="754200"/>
          </a:xfrm>
          <a:prstGeom prst="roundRect">
            <a:avLst>
              <a:gd name="adj" fmla="val 16667"/>
            </a:avLst>
          </a:prstGeom>
          <a:solidFill>
            <a:srgbClr val="14279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63"/>
          <p:cNvSpPr txBox="1"/>
          <p:nvPr/>
        </p:nvSpPr>
        <p:spPr>
          <a:xfrm>
            <a:off x="5788788" y="31452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#14279b</a:t>
            </a:r>
            <a:endParaRPr sz="1000">
              <a:solidFill>
                <a:srgbClr val="FFFFFF"/>
              </a:solidFill>
            </a:endParaRPr>
          </a:p>
        </p:txBody>
      </p:sp>
      <p:sp>
        <p:nvSpPr>
          <p:cNvPr id="2078" name="Google Shape;2078;p63"/>
          <p:cNvSpPr/>
          <p:nvPr/>
        </p:nvSpPr>
        <p:spPr>
          <a:xfrm>
            <a:off x="3134225" y="3919325"/>
            <a:ext cx="791400" cy="754200"/>
          </a:xfrm>
          <a:prstGeom prst="roundRect">
            <a:avLst>
              <a:gd name="adj" fmla="val 16667"/>
            </a:avLst>
          </a:prstGeom>
          <a:solidFill>
            <a:srgbClr val="3D56B2"/>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63"/>
          <p:cNvSpPr/>
          <p:nvPr/>
        </p:nvSpPr>
        <p:spPr>
          <a:xfrm>
            <a:off x="4196045" y="3919325"/>
            <a:ext cx="791400" cy="754200"/>
          </a:xfrm>
          <a:prstGeom prst="roundRect">
            <a:avLst>
              <a:gd name="adj" fmla="val 16667"/>
            </a:avLst>
          </a:prstGeom>
          <a:solidFill>
            <a:srgbClr val="5C7AEA"/>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63"/>
          <p:cNvSpPr/>
          <p:nvPr/>
        </p:nvSpPr>
        <p:spPr>
          <a:xfrm>
            <a:off x="5257864" y="3919325"/>
            <a:ext cx="791400" cy="754200"/>
          </a:xfrm>
          <a:prstGeom prst="roundRect">
            <a:avLst>
              <a:gd name="adj" fmla="val 16667"/>
            </a:avLst>
          </a:prstGeom>
          <a:solidFill>
            <a:srgbClr val="8AA4F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63"/>
          <p:cNvSpPr txBox="1"/>
          <p:nvPr/>
        </p:nvSpPr>
        <p:spPr>
          <a:xfrm>
            <a:off x="3134225" y="40763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#3d56b2</a:t>
            </a:r>
            <a:endParaRPr sz="1000">
              <a:solidFill>
                <a:srgbClr val="FFFFFF"/>
              </a:solidFill>
            </a:endParaRPr>
          </a:p>
        </p:txBody>
      </p:sp>
      <p:sp>
        <p:nvSpPr>
          <p:cNvPr id="2082" name="Google Shape;2082;p63"/>
          <p:cNvSpPr txBox="1"/>
          <p:nvPr/>
        </p:nvSpPr>
        <p:spPr>
          <a:xfrm>
            <a:off x="4196050" y="40763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#5c7aea</a:t>
            </a:r>
            <a:endParaRPr sz="1000">
              <a:solidFill>
                <a:srgbClr val="FFFFFF"/>
              </a:solidFill>
            </a:endParaRPr>
          </a:p>
        </p:txBody>
      </p:sp>
      <p:sp>
        <p:nvSpPr>
          <p:cNvPr id="2083" name="Google Shape;2083;p63"/>
          <p:cNvSpPr txBox="1"/>
          <p:nvPr/>
        </p:nvSpPr>
        <p:spPr>
          <a:xfrm>
            <a:off x="5257875" y="40763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#8aa4f9</a:t>
            </a:r>
            <a:endParaRPr sz="1000">
              <a:solidFill>
                <a:srgbClr val="FFFFFF"/>
              </a:solidFill>
            </a:endParaRPr>
          </a:p>
        </p:txBody>
      </p:sp>
      <p:sp>
        <p:nvSpPr>
          <p:cNvPr id="2084" name="Google Shape;2084;p63"/>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Fonts &amp; colors used</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2088"/>
        <p:cNvGrpSpPr/>
        <p:nvPr/>
      </p:nvGrpSpPr>
      <p:grpSpPr>
        <a:xfrm>
          <a:off x="0" y="0"/>
          <a:ext cx="0" cy="0"/>
          <a:chOff x="0" y="0"/>
          <a:chExt cx="0" cy="0"/>
        </a:xfrm>
      </p:grpSpPr>
      <p:sp>
        <p:nvSpPr>
          <p:cNvPr id="2089" name="Google Shape;2089;p64"/>
          <p:cNvSpPr txBox="1"/>
          <p:nvPr/>
        </p:nvSpPr>
        <p:spPr>
          <a:xfrm>
            <a:off x="1252425" y="1086401"/>
            <a:ext cx="6630900" cy="852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100">
                <a:solidFill>
                  <a:srgbClr val="FFFFFF"/>
                </a:solidFill>
              </a:rPr>
              <a:t>Create your Story with our illustrated concepts. Choose the style you like the most, edit its colors, pick the background and layers you want to show and bring them to life with the animator panel! It will boost your presentation. Check out</a:t>
            </a:r>
            <a:r>
              <a:rPr lang="en" sz="1100">
                <a:solidFill>
                  <a:srgbClr val="869FB2"/>
                </a:solidFill>
              </a:rPr>
              <a:t> </a:t>
            </a:r>
            <a:r>
              <a:rPr lang="en" sz="1100">
                <a:solidFill>
                  <a:srgbClr val="869FB2"/>
                </a:solidFill>
                <a:uFill>
                  <a:noFill/>
                </a:uFill>
                <a:hlinkClick r:id="rId3">
                  <a:extLst>
                    <a:ext uri="{A12FA001-AC4F-418D-AE19-62706E023703}">
                      <ahyp:hlinkClr xmlns:ahyp="http://schemas.microsoft.com/office/drawing/2018/hyperlinkcolor" val="tx"/>
                    </a:ext>
                  </a:extLst>
                </a:hlinkClick>
              </a:rPr>
              <a:t>How it Works.</a:t>
            </a:r>
            <a:endParaRPr sz="1100">
              <a:solidFill>
                <a:srgbClr val="869FB2"/>
              </a:solidFill>
            </a:endParaRPr>
          </a:p>
        </p:txBody>
      </p:sp>
      <p:pic>
        <p:nvPicPr>
          <p:cNvPr id="2090" name="Google Shape;2090;p64"/>
          <p:cNvPicPr preferRelativeResize="0"/>
          <p:nvPr/>
        </p:nvPicPr>
        <p:blipFill rotWithShape="1">
          <a:blip r:embed="rId4">
            <a:alphaModFix/>
          </a:blip>
          <a:srcRect t="16540" b="16547"/>
          <a:stretch/>
        </p:blipFill>
        <p:spPr>
          <a:xfrm>
            <a:off x="510820" y="2688639"/>
            <a:ext cx="1606719" cy="1075073"/>
          </a:xfrm>
          <a:prstGeom prst="rect">
            <a:avLst/>
          </a:prstGeom>
          <a:noFill/>
          <a:ln>
            <a:noFill/>
          </a:ln>
        </p:spPr>
      </p:pic>
      <p:sp>
        <p:nvSpPr>
          <p:cNvPr id="2091" name="Google Shape;2091;p64">
            <a:hlinkClick r:id="rId5"/>
          </p:cNvPr>
          <p:cNvSpPr txBox="1"/>
          <p:nvPr/>
        </p:nvSpPr>
        <p:spPr>
          <a:xfrm>
            <a:off x="678041"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5">
                  <a:extLst>
                    <a:ext uri="{A12FA001-AC4F-418D-AE19-62706E023703}">
                      <ahyp:hlinkClr xmlns:ahyp="http://schemas.microsoft.com/office/drawing/2018/hyperlinkcolor" val="tx"/>
                    </a:ext>
                  </a:extLst>
                </a:hlinkClick>
              </a:rPr>
              <a:t>Pana</a:t>
            </a:r>
            <a:endParaRPr>
              <a:solidFill>
                <a:srgbClr val="869FB2"/>
              </a:solidFill>
            </a:endParaRPr>
          </a:p>
        </p:txBody>
      </p:sp>
      <p:sp>
        <p:nvSpPr>
          <p:cNvPr id="2092" name="Google Shape;2092;p64">
            <a:hlinkClick r:id="rId6"/>
          </p:cNvPr>
          <p:cNvSpPr txBox="1"/>
          <p:nvPr/>
        </p:nvSpPr>
        <p:spPr>
          <a:xfrm>
            <a:off x="2289219"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6">
                  <a:extLst>
                    <a:ext uri="{A12FA001-AC4F-418D-AE19-62706E023703}">
                      <ahyp:hlinkClr xmlns:ahyp="http://schemas.microsoft.com/office/drawing/2018/hyperlinkcolor" val="tx"/>
                    </a:ext>
                  </a:extLst>
                </a:hlinkClick>
              </a:rPr>
              <a:t>Amico</a:t>
            </a:r>
            <a:endParaRPr>
              <a:solidFill>
                <a:srgbClr val="869FB2"/>
              </a:solidFill>
            </a:endParaRPr>
          </a:p>
        </p:txBody>
      </p:sp>
      <p:sp>
        <p:nvSpPr>
          <p:cNvPr id="2093" name="Google Shape;2093;p64">
            <a:hlinkClick r:id="rId7"/>
          </p:cNvPr>
          <p:cNvSpPr txBox="1"/>
          <p:nvPr/>
        </p:nvSpPr>
        <p:spPr>
          <a:xfrm>
            <a:off x="3900404"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7">
                  <a:extLst>
                    <a:ext uri="{A12FA001-AC4F-418D-AE19-62706E023703}">
                      <ahyp:hlinkClr xmlns:ahyp="http://schemas.microsoft.com/office/drawing/2018/hyperlinkcolor" val="tx"/>
                    </a:ext>
                  </a:extLst>
                </a:hlinkClick>
              </a:rPr>
              <a:t>Bro</a:t>
            </a:r>
            <a:endParaRPr>
              <a:solidFill>
                <a:srgbClr val="869FB2"/>
              </a:solidFill>
            </a:endParaRPr>
          </a:p>
        </p:txBody>
      </p:sp>
      <p:sp>
        <p:nvSpPr>
          <p:cNvPr id="2094" name="Google Shape;2094;p64">
            <a:hlinkClick r:id="rId8"/>
          </p:cNvPr>
          <p:cNvSpPr txBox="1"/>
          <p:nvPr/>
        </p:nvSpPr>
        <p:spPr>
          <a:xfrm>
            <a:off x="5511563"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8">
                  <a:extLst>
                    <a:ext uri="{A12FA001-AC4F-418D-AE19-62706E023703}">
                      <ahyp:hlinkClr xmlns:ahyp="http://schemas.microsoft.com/office/drawing/2018/hyperlinkcolor" val="tx"/>
                    </a:ext>
                  </a:extLst>
                </a:hlinkClick>
              </a:rPr>
              <a:t>Rafiki</a:t>
            </a:r>
            <a:endParaRPr>
              <a:solidFill>
                <a:srgbClr val="869FB2"/>
              </a:solidFill>
            </a:endParaRPr>
          </a:p>
        </p:txBody>
      </p:sp>
      <p:pic>
        <p:nvPicPr>
          <p:cNvPr id="2095" name="Google Shape;2095;p64"/>
          <p:cNvPicPr preferRelativeResize="0"/>
          <p:nvPr/>
        </p:nvPicPr>
        <p:blipFill rotWithShape="1">
          <a:blip r:embed="rId9">
            <a:alphaModFix/>
          </a:blip>
          <a:srcRect/>
          <a:stretch/>
        </p:blipFill>
        <p:spPr>
          <a:xfrm>
            <a:off x="2255077" y="2410850"/>
            <a:ext cx="1340595" cy="1340603"/>
          </a:xfrm>
          <a:prstGeom prst="rect">
            <a:avLst/>
          </a:prstGeom>
          <a:noFill/>
          <a:ln>
            <a:noFill/>
          </a:ln>
        </p:spPr>
      </p:pic>
      <p:pic>
        <p:nvPicPr>
          <p:cNvPr id="2096" name="Google Shape;2096;p64"/>
          <p:cNvPicPr preferRelativeResize="0"/>
          <p:nvPr/>
        </p:nvPicPr>
        <p:blipFill rotWithShape="1">
          <a:blip r:embed="rId10">
            <a:alphaModFix/>
          </a:blip>
          <a:srcRect l="4194" t="11228" r="4213" b="8854"/>
          <a:stretch/>
        </p:blipFill>
        <p:spPr>
          <a:xfrm>
            <a:off x="3774275" y="2532512"/>
            <a:ext cx="1448304" cy="1263588"/>
          </a:xfrm>
          <a:prstGeom prst="rect">
            <a:avLst/>
          </a:prstGeom>
          <a:noFill/>
          <a:ln>
            <a:noFill/>
          </a:ln>
        </p:spPr>
      </p:pic>
      <p:pic>
        <p:nvPicPr>
          <p:cNvPr id="2097" name="Google Shape;2097;p64"/>
          <p:cNvPicPr preferRelativeResize="0"/>
          <p:nvPr/>
        </p:nvPicPr>
        <p:blipFill rotWithShape="1">
          <a:blip r:embed="rId11">
            <a:alphaModFix/>
          </a:blip>
          <a:srcRect t="6567" b="11945"/>
          <a:stretch/>
        </p:blipFill>
        <p:spPr>
          <a:xfrm>
            <a:off x="5347337" y="2581527"/>
            <a:ext cx="1448284" cy="1180164"/>
          </a:xfrm>
          <a:prstGeom prst="rect">
            <a:avLst/>
          </a:prstGeom>
          <a:noFill/>
          <a:ln>
            <a:noFill/>
          </a:ln>
        </p:spPr>
      </p:pic>
      <p:pic>
        <p:nvPicPr>
          <p:cNvPr id="2098" name="Google Shape;2098;p64"/>
          <p:cNvPicPr preferRelativeResize="0"/>
          <p:nvPr/>
        </p:nvPicPr>
        <p:blipFill rotWithShape="1">
          <a:blip r:embed="rId12">
            <a:alphaModFix/>
          </a:blip>
          <a:srcRect t="11708" b="17967"/>
          <a:stretch/>
        </p:blipFill>
        <p:spPr>
          <a:xfrm>
            <a:off x="6836257" y="2523903"/>
            <a:ext cx="1796923" cy="1263600"/>
          </a:xfrm>
          <a:prstGeom prst="rect">
            <a:avLst/>
          </a:prstGeom>
          <a:noFill/>
          <a:ln>
            <a:noFill/>
          </a:ln>
        </p:spPr>
      </p:pic>
      <p:sp>
        <p:nvSpPr>
          <p:cNvPr id="2099" name="Google Shape;2099;p64">
            <a:hlinkClick r:id="rId13"/>
          </p:cNvPr>
          <p:cNvSpPr txBox="1"/>
          <p:nvPr/>
        </p:nvSpPr>
        <p:spPr>
          <a:xfrm>
            <a:off x="7122738"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13">
                  <a:extLst>
                    <a:ext uri="{A12FA001-AC4F-418D-AE19-62706E023703}">
                      <ahyp:hlinkClr xmlns:ahyp="http://schemas.microsoft.com/office/drawing/2018/hyperlinkcolor" val="tx"/>
                    </a:ext>
                  </a:extLst>
                </a:hlinkClick>
              </a:rPr>
              <a:t>Cuate</a:t>
            </a:r>
            <a:endParaRPr>
              <a:solidFill>
                <a:srgbClr val="869FB2"/>
              </a:solidFill>
            </a:endParaRPr>
          </a:p>
        </p:txBody>
      </p:sp>
      <p:sp>
        <p:nvSpPr>
          <p:cNvPr id="2100" name="Google Shape;2100;p64"/>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Storyset</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2104"/>
        <p:cNvGrpSpPr/>
        <p:nvPr/>
      </p:nvGrpSpPr>
      <p:grpSpPr>
        <a:xfrm>
          <a:off x="0" y="0"/>
          <a:ext cx="0" cy="0"/>
          <a:chOff x="0" y="0"/>
          <a:chExt cx="0" cy="0"/>
        </a:xfrm>
      </p:grpSpPr>
      <p:grpSp>
        <p:nvGrpSpPr>
          <p:cNvPr id="2105" name="Google Shape;2105;p65"/>
          <p:cNvGrpSpPr/>
          <p:nvPr/>
        </p:nvGrpSpPr>
        <p:grpSpPr>
          <a:xfrm>
            <a:off x="5082708" y="3095784"/>
            <a:ext cx="442841" cy="514271"/>
            <a:chOff x="4727025" y="1332775"/>
            <a:chExt cx="59900" cy="69625"/>
          </a:xfrm>
        </p:grpSpPr>
        <p:sp>
          <p:nvSpPr>
            <p:cNvPr id="2106" name="Google Shape;2106;p65"/>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65"/>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08" name="Google Shape;2108;p65"/>
          <p:cNvGrpSpPr/>
          <p:nvPr/>
        </p:nvGrpSpPr>
        <p:grpSpPr>
          <a:xfrm>
            <a:off x="5758025" y="2343272"/>
            <a:ext cx="500909" cy="500899"/>
            <a:chOff x="4820425" y="1329900"/>
            <a:chExt cx="70175" cy="70350"/>
          </a:xfrm>
        </p:grpSpPr>
        <p:sp>
          <p:nvSpPr>
            <p:cNvPr id="2109" name="Google Shape;2109;p65"/>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65"/>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65"/>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65"/>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13" name="Google Shape;2113;p65"/>
          <p:cNvGrpSpPr/>
          <p:nvPr/>
        </p:nvGrpSpPr>
        <p:grpSpPr>
          <a:xfrm>
            <a:off x="6410648" y="2355062"/>
            <a:ext cx="538135" cy="493119"/>
            <a:chOff x="4903200" y="1331525"/>
            <a:chExt cx="73575" cy="67425"/>
          </a:xfrm>
        </p:grpSpPr>
        <p:sp>
          <p:nvSpPr>
            <p:cNvPr id="2114" name="Google Shape;2114;p65"/>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2115" name="Google Shape;2115;p65"/>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16" name="Google Shape;2116;p65"/>
          <p:cNvGrpSpPr/>
          <p:nvPr/>
        </p:nvGrpSpPr>
        <p:grpSpPr>
          <a:xfrm>
            <a:off x="5670599" y="3097040"/>
            <a:ext cx="544563" cy="511895"/>
            <a:chOff x="4815575" y="1416800"/>
            <a:chExt cx="73750" cy="71400"/>
          </a:xfrm>
        </p:grpSpPr>
        <p:sp>
          <p:nvSpPr>
            <p:cNvPr id="2117" name="Google Shape;2117;p65"/>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65"/>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65"/>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20" name="Google Shape;2120;p65"/>
          <p:cNvGrpSpPr/>
          <p:nvPr/>
        </p:nvGrpSpPr>
        <p:grpSpPr>
          <a:xfrm>
            <a:off x="6367224" y="3096746"/>
            <a:ext cx="602914" cy="512477"/>
            <a:chOff x="4902475" y="1418875"/>
            <a:chExt cx="74500" cy="63775"/>
          </a:xfrm>
        </p:grpSpPr>
        <p:sp>
          <p:nvSpPr>
            <p:cNvPr id="2121" name="Google Shape;2121;p65"/>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65"/>
            <p:cNvSpPr/>
            <p:nvPr/>
          </p:nvSpPr>
          <p:spPr>
            <a:xfrm>
              <a:off x="4916811"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23" name="Google Shape;2123;p65"/>
          <p:cNvGrpSpPr/>
          <p:nvPr/>
        </p:nvGrpSpPr>
        <p:grpSpPr>
          <a:xfrm>
            <a:off x="5783096" y="3835985"/>
            <a:ext cx="515391" cy="525699"/>
            <a:chOff x="4818100" y="1507675"/>
            <a:chExt cx="71225" cy="71625"/>
          </a:xfrm>
        </p:grpSpPr>
        <p:sp>
          <p:nvSpPr>
            <p:cNvPr id="2124" name="Google Shape;2124;p65"/>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65"/>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65"/>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65"/>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28" name="Google Shape;2128;p65"/>
          <p:cNvGrpSpPr/>
          <p:nvPr/>
        </p:nvGrpSpPr>
        <p:grpSpPr>
          <a:xfrm>
            <a:off x="5121199" y="3857517"/>
            <a:ext cx="522956" cy="489869"/>
            <a:chOff x="4721450" y="1509475"/>
            <a:chExt cx="79350" cy="74325"/>
          </a:xfrm>
        </p:grpSpPr>
        <p:sp>
          <p:nvSpPr>
            <p:cNvPr id="2129" name="Google Shape;2129;p65"/>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65"/>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65"/>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65"/>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33" name="Google Shape;2133;p65"/>
          <p:cNvGrpSpPr/>
          <p:nvPr/>
        </p:nvGrpSpPr>
        <p:grpSpPr>
          <a:xfrm>
            <a:off x="6444441" y="3837269"/>
            <a:ext cx="525704" cy="535436"/>
            <a:chOff x="4906800" y="1507500"/>
            <a:chExt cx="70350" cy="71075"/>
          </a:xfrm>
        </p:grpSpPr>
        <p:sp>
          <p:nvSpPr>
            <p:cNvPr id="2134" name="Google Shape;2134;p65"/>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65"/>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65"/>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65"/>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65"/>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39" name="Google Shape;2139;p65"/>
          <p:cNvGrpSpPr/>
          <p:nvPr/>
        </p:nvGrpSpPr>
        <p:grpSpPr>
          <a:xfrm>
            <a:off x="4477263" y="2343250"/>
            <a:ext cx="508054" cy="508095"/>
            <a:chOff x="3736598" y="2170606"/>
            <a:chExt cx="404889" cy="404889"/>
          </a:xfrm>
        </p:grpSpPr>
        <p:sp>
          <p:nvSpPr>
            <p:cNvPr id="2140" name="Google Shape;2140;p65"/>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65"/>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65"/>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65"/>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44" name="Google Shape;2144;p65"/>
          <p:cNvGrpSpPr/>
          <p:nvPr/>
        </p:nvGrpSpPr>
        <p:grpSpPr>
          <a:xfrm>
            <a:off x="3765303" y="2343345"/>
            <a:ext cx="575790" cy="507904"/>
            <a:chOff x="3161917" y="2170682"/>
            <a:chExt cx="458870" cy="404737"/>
          </a:xfrm>
        </p:grpSpPr>
        <p:sp>
          <p:nvSpPr>
            <p:cNvPr id="2145" name="Google Shape;2145;p65"/>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2146" name="Google Shape;2146;p65"/>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65"/>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48" name="Google Shape;2148;p65"/>
          <p:cNvGrpSpPr/>
          <p:nvPr/>
        </p:nvGrpSpPr>
        <p:grpSpPr>
          <a:xfrm>
            <a:off x="3792833" y="3103717"/>
            <a:ext cx="520730" cy="498567"/>
            <a:chOff x="3179914" y="2889488"/>
            <a:chExt cx="422876" cy="404911"/>
          </a:xfrm>
        </p:grpSpPr>
        <p:sp>
          <p:nvSpPr>
            <p:cNvPr id="2149" name="Google Shape;2149;p65"/>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65"/>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65"/>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65"/>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65"/>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65"/>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55" name="Google Shape;2155;p65"/>
          <p:cNvGrpSpPr/>
          <p:nvPr/>
        </p:nvGrpSpPr>
        <p:grpSpPr>
          <a:xfrm>
            <a:off x="4421513" y="3103677"/>
            <a:ext cx="516145" cy="498648"/>
            <a:chOff x="3729467" y="2889422"/>
            <a:chExt cx="419153" cy="404977"/>
          </a:xfrm>
        </p:grpSpPr>
        <p:sp>
          <p:nvSpPr>
            <p:cNvPr id="2156" name="Google Shape;2156;p65"/>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65"/>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65"/>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65"/>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65"/>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65"/>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65"/>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63" name="Google Shape;2163;p65"/>
          <p:cNvSpPr/>
          <p:nvPr/>
        </p:nvSpPr>
        <p:spPr>
          <a:xfrm>
            <a:off x="7439738" y="2350672"/>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65"/>
          <p:cNvSpPr/>
          <p:nvPr/>
        </p:nvSpPr>
        <p:spPr>
          <a:xfrm>
            <a:off x="7139193" y="2333075"/>
            <a:ext cx="171771" cy="12919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65"/>
          <p:cNvSpPr/>
          <p:nvPr/>
        </p:nvSpPr>
        <p:spPr>
          <a:xfrm>
            <a:off x="7761482" y="233952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65"/>
          <p:cNvSpPr/>
          <p:nvPr/>
        </p:nvSpPr>
        <p:spPr>
          <a:xfrm>
            <a:off x="8056187" y="2333075"/>
            <a:ext cx="163855" cy="129198"/>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67" name="Google Shape;2167;p65"/>
          <p:cNvGrpSpPr/>
          <p:nvPr/>
        </p:nvGrpSpPr>
        <p:grpSpPr>
          <a:xfrm>
            <a:off x="7141841" y="2550562"/>
            <a:ext cx="166473" cy="141497"/>
            <a:chOff x="4660325" y="1866850"/>
            <a:chExt cx="68350" cy="58100"/>
          </a:xfrm>
        </p:grpSpPr>
        <p:sp>
          <p:nvSpPr>
            <p:cNvPr id="2168" name="Google Shape;2168;p65"/>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65"/>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70" name="Google Shape;2170;p65"/>
          <p:cNvGrpSpPr/>
          <p:nvPr/>
        </p:nvGrpSpPr>
        <p:grpSpPr>
          <a:xfrm>
            <a:off x="7451186" y="2576286"/>
            <a:ext cx="162515" cy="90049"/>
            <a:chOff x="4791775" y="1877500"/>
            <a:chExt cx="66725" cy="36975"/>
          </a:xfrm>
        </p:grpSpPr>
        <p:sp>
          <p:nvSpPr>
            <p:cNvPr id="2171" name="Google Shape;2171;p65"/>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65"/>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73" name="Google Shape;2173;p65"/>
          <p:cNvGrpSpPr/>
          <p:nvPr/>
        </p:nvGrpSpPr>
        <p:grpSpPr>
          <a:xfrm>
            <a:off x="7772899" y="2576286"/>
            <a:ext cx="144979" cy="90049"/>
            <a:chOff x="4923925" y="1877500"/>
            <a:chExt cx="59525" cy="36975"/>
          </a:xfrm>
        </p:grpSpPr>
        <p:sp>
          <p:nvSpPr>
            <p:cNvPr id="2174" name="Google Shape;2174;p65"/>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65"/>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76" name="Google Shape;2176;p65"/>
          <p:cNvGrpSpPr/>
          <p:nvPr/>
        </p:nvGrpSpPr>
        <p:grpSpPr>
          <a:xfrm>
            <a:off x="8067390" y="2558477"/>
            <a:ext cx="141447" cy="125667"/>
            <a:chOff x="5058450" y="1870100"/>
            <a:chExt cx="58075" cy="51600"/>
          </a:xfrm>
        </p:grpSpPr>
        <p:sp>
          <p:nvSpPr>
            <p:cNvPr id="2177" name="Google Shape;2177;p65"/>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65"/>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79" name="Google Shape;2179;p65"/>
          <p:cNvGrpSpPr/>
          <p:nvPr/>
        </p:nvGrpSpPr>
        <p:grpSpPr>
          <a:xfrm>
            <a:off x="7481905" y="2980885"/>
            <a:ext cx="101077" cy="107645"/>
            <a:chOff x="4811425" y="2065025"/>
            <a:chExt cx="41500" cy="44200"/>
          </a:xfrm>
        </p:grpSpPr>
        <p:sp>
          <p:nvSpPr>
            <p:cNvPr id="2180" name="Google Shape;2180;p65"/>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65"/>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82" name="Google Shape;2182;p65"/>
          <p:cNvGrpSpPr/>
          <p:nvPr/>
        </p:nvGrpSpPr>
        <p:grpSpPr>
          <a:xfrm>
            <a:off x="7774342" y="2981098"/>
            <a:ext cx="120867" cy="107218"/>
            <a:chOff x="4929875" y="2065025"/>
            <a:chExt cx="49625" cy="44025"/>
          </a:xfrm>
        </p:grpSpPr>
        <p:sp>
          <p:nvSpPr>
            <p:cNvPr id="2183" name="Google Shape;2183;p65"/>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65"/>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85" name="Google Shape;2185;p65"/>
          <p:cNvGrpSpPr/>
          <p:nvPr/>
        </p:nvGrpSpPr>
        <p:grpSpPr>
          <a:xfrm>
            <a:off x="8103011" y="2984112"/>
            <a:ext cx="70206" cy="101191"/>
            <a:chOff x="5083925" y="2066350"/>
            <a:chExt cx="28825" cy="41550"/>
          </a:xfrm>
        </p:grpSpPr>
        <p:sp>
          <p:nvSpPr>
            <p:cNvPr id="2186" name="Google Shape;2186;p65"/>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65"/>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88" name="Google Shape;2188;p65"/>
          <p:cNvGrpSpPr/>
          <p:nvPr/>
        </p:nvGrpSpPr>
        <p:grpSpPr>
          <a:xfrm>
            <a:off x="7134565" y="2999759"/>
            <a:ext cx="181026" cy="69896"/>
            <a:chOff x="4659775" y="2072775"/>
            <a:chExt cx="74325" cy="28700"/>
          </a:xfrm>
        </p:grpSpPr>
        <p:sp>
          <p:nvSpPr>
            <p:cNvPr id="2189" name="Google Shape;2189;p65"/>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65"/>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65"/>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2" name="Google Shape;2192;p65"/>
          <p:cNvGrpSpPr/>
          <p:nvPr/>
        </p:nvGrpSpPr>
        <p:grpSpPr>
          <a:xfrm>
            <a:off x="8054421" y="2790324"/>
            <a:ext cx="167387" cy="89197"/>
            <a:chOff x="4662475" y="1976500"/>
            <a:chExt cx="68725" cy="36625"/>
          </a:xfrm>
        </p:grpSpPr>
        <p:sp>
          <p:nvSpPr>
            <p:cNvPr id="2193" name="Google Shape;2193;p65"/>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65"/>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65"/>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6" name="Google Shape;2196;p65"/>
          <p:cNvGrpSpPr/>
          <p:nvPr/>
        </p:nvGrpSpPr>
        <p:grpSpPr>
          <a:xfrm>
            <a:off x="7751326" y="2793764"/>
            <a:ext cx="166899" cy="82317"/>
            <a:chOff x="4920150" y="1977875"/>
            <a:chExt cx="68525" cy="33800"/>
          </a:xfrm>
        </p:grpSpPr>
        <p:sp>
          <p:nvSpPr>
            <p:cNvPr id="2197" name="Google Shape;2197;p65"/>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65"/>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65"/>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00" name="Google Shape;2200;p65"/>
          <p:cNvGrpSpPr/>
          <p:nvPr/>
        </p:nvGrpSpPr>
        <p:grpSpPr>
          <a:xfrm>
            <a:off x="7162483" y="3197682"/>
            <a:ext cx="125190" cy="127859"/>
            <a:chOff x="4676550" y="2160575"/>
            <a:chExt cx="51400" cy="52500"/>
          </a:xfrm>
        </p:grpSpPr>
        <p:sp>
          <p:nvSpPr>
            <p:cNvPr id="2201" name="Google Shape;2201;p65"/>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65"/>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65"/>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04" name="Google Shape;2204;p65"/>
          <p:cNvGrpSpPr/>
          <p:nvPr/>
        </p:nvGrpSpPr>
        <p:grpSpPr>
          <a:xfrm>
            <a:off x="7459741" y="3204714"/>
            <a:ext cx="145405" cy="113794"/>
            <a:chOff x="4768325" y="2163475"/>
            <a:chExt cx="59700" cy="46725"/>
          </a:xfrm>
        </p:grpSpPr>
        <p:sp>
          <p:nvSpPr>
            <p:cNvPr id="2205" name="Google Shape;2205;p65"/>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65"/>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07" name="Google Shape;2207;p65"/>
          <p:cNvSpPr/>
          <p:nvPr/>
        </p:nvSpPr>
        <p:spPr>
          <a:xfrm>
            <a:off x="7791696" y="3196221"/>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65"/>
          <p:cNvSpPr/>
          <p:nvPr/>
        </p:nvSpPr>
        <p:spPr>
          <a:xfrm>
            <a:off x="8064072" y="4203306"/>
            <a:ext cx="148084" cy="162989"/>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65"/>
          <p:cNvSpPr/>
          <p:nvPr/>
        </p:nvSpPr>
        <p:spPr>
          <a:xfrm>
            <a:off x="7165528" y="3431527"/>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65"/>
          <p:cNvSpPr/>
          <p:nvPr/>
        </p:nvSpPr>
        <p:spPr>
          <a:xfrm>
            <a:off x="7133499" y="4219136"/>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65"/>
          <p:cNvSpPr/>
          <p:nvPr/>
        </p:nvSpPr>
        <p:spPr>
          <a:xfrm>
            <a:off x="7150823" y="3700780"/>
            <a:ext cx="148511" cy="11251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65"/>
          <p:cNvSpPr/>
          <p:nvPr/>
        </p:nvSpPr>
        <p:spPr>
          <a:xfrm>
            <a:off x="7784572" y="3682697"/>
            <a:ext cx="100408" cy="14868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13" name="Google Shape;2213;p65"/>
          <p:cNvGrpSpPr/>
          <p:nvPr/>
        </p:nvGrpSpPr>
        <p:grpSpPr>
          <a:xfrm>
            <a:off x="7476059" y="3459808"/>
            <a:ext cx="112768" cy="106853"/>
            <a:chOff x="4768575" y="2253950"/>
            <a:chExt cx="46300" cy="43875"/>
          </a:xfrm>
        </p:grpSpPr>
        <p:sp>
          <p:nvSpPr>
            <p:cNvPr id="2214" name="Google Shape;2214;p65"/>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65"/>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16" name="Google Shape;2216;p65"/>
          <p:cNvGrpSpPr/>
          <p:nvPr/>
        </p:nvGrpSpPr>
        <p:grpSpPr>
          <a:xfrm>
            <a:off x="7775682" y="3948834"/>
            <a:ext cx="118187" cy="146246"/>
            <a:chOff x="4960900" y="2433225"/>
            <a:chExt cx="48525" cy="60050"/>
          </a:xfrm>
        </p:grpSpPr>
        <p:sp>
          <p:nvSpPr>
            <p:cNvPr id="2217" name="Google Shape;2217;p65"/>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65"/>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19" name="Google Shape;2219;p65"/>
          <p:cNvGrpSpPr/>
          <p:nvPr/>
        </p:nvGrpSpPr>
        <p:grpSpPr>
          <a:xfrm>
            <a:off x="7464247" y="4212895"/>
            <a:ext cx="136394" cy="143810"/>
            <a:chOff x="4854075" y="2527625"/>
            <a:chExt cx="56000" cy="59050"/>
          </a:xfrm>
        </p:grpSpPr>
        <p:sp>
          <p:nvSpPr>
            <p:cNvPr id="2220" name="Google Shape;2220;p65"/>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65"/>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22" name="Google Shape;2222;p65"/>
          <p:cNvSpPr/>
          <p:nvPr/>
        </p:nvSpPr>
        <p:spPr>
          <a:xfrm>
            <a:off x="7479500" y="3955623"/>
            <a:ext cx="105888" cy="132668"/>
          </a:xfrm>
          <a:custGeom>
            <a:avLst/>
            <a:gdLst/>
            <a:ahLst/>
            <a:cxnLst/>
            <a:rect l="l" t="t" r="r" b="b"/>
            <a:pathLst>
              <a:path w="1739" h="2179" extrusionOk="0">
                <a:moveTo>
                  <a:pt x="1" y="1"/>
                </a:moveTo>
                <a:lnTo>
                  <a:pt x="1" y="2179"/>
                </a:lnTo>
                <a:lnTo>
                  <a:pt x="758" y="2179"/>
                </a:lnTo>
                <a:lnTo>
                  <a:pt x="1739" y="1090"/>
                </a:lnTo>
                <a:lnTo>
                  <a:pt x="75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65"/>
          <p:cNvSpPr/>
          <p:nvPr/>
        </p:nvSpPr>
        <p:spPr>
          <a:xfrm>
            <a:off x="8058166" y="3195277"/>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65"/>
          <p:cNvSpPr/>
          <p:nvPr/>
        </p:nvSpPr>
        <p:spPr>
          <a:xfrm>
            <a:off x="7157429" y="3955623"/>
            <a:ext cx="135298" cy="132668"/>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25" name="Google Shape;2225;p65"/>
          <p:cNvGrpSpPr/>
          <p:nvPr/>
        </p:nvGrpSpPr>
        <p:grpSpPr>
          <a:xfrm>
            <a:off x="8088458" y="3676639"/>
            <a:ext cx="99312" cy="160797"/>
            <a:chOff x="5059700" y="2334775"/>
            <a:chExt cx="40775" cy="66025"/>
          </a:xfrm>
        </p:grpSpPr>
        <p:sp>
          <p:nvSpPr>
            <p:cNvPr id="2226" name="Google Shape;2226;p65"/>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65"/>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65"/>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65"/>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65"/>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65"/>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65"/>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65"/>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65"/>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35" name="Google Shape;2235;p65"/>
          <p:cNvGrpSpPr/>
          <p:nvPr/>
        </p:nvGrpSpPr>
        <p:grpSpPr>
          <a:xfrm>
            <a:off x="8045622" y="3941771"/>
            <a:ext cx="184984" cy="160371"/>
            <a:chOff x="5037700" y="2430325"/>
            <a:chExt cx="75950" cy="65850"/>
          </a:xfrm>
        </p:grpSpPr>
        <p:sp>
          <p:nvSpPr>
            <p:cNvPr id="2236" name="Google Shape;2236;p65"/>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65"/>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38" name="Google Shape;2238;p65"/>
          <p:cNvGrpSpPr/>
          <p:nvPr/>
        </p:nvGrpSpPr>
        <p:grpSpPr>
          <a:xfrm>
            <a:off x="7465128" y="3708223"/>
            <a:ext cx="173014" cy="97629"/>
            <a:chOff x="4756975" y="2341800"/>
            <a:chExt cx="91975" cy="51925"/>
          </a:xfrm>
        </p:grpSpPr>
        <p:sp>
          <p:nvSpPr>
            <p:cNvPr id="2239" name="Google Shape;2239;p65"/>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65"/>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65"/>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65"/>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65"/>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65"/>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65"/>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65"/>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65"/>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65"/>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65"/>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65"/>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65"/>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65"/>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65"/>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65"/>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65"/>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65"/>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65"/>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65"/>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59" name="Google Shape;2259;p65"/>
          <p:cNvGrpSpPr/>
          <p:nvPr/>
        </p:nvGrpSpPr>
        <p:grpSpPr>
          <a:xfrm>
            <a:off x="7732065" y="4196920"/>
            <a:ext cx="212497" cy="175761"/>
            <a:chOff x="4943575" y="2516350"/>
            <a:chExt cx="98675" cy="81700"/>
          </a:xfrm>
        </p:grpSpPr>
        <p:sp>
          <p:nvSpPr>
            <p:cNvPr id="2260" name="Google Shape;2260;p65"/>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65"/>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65"/>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65"/>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65"/>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65"/>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65"/>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65"/>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65"/>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65"/>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65"/>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65"/>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65"/>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65"/>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65"/>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65"/>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65"/>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65"/>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65"/>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65"/>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65"/>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65"/>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65"/>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65"/>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65"/>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65"/>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65"/>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65"/>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65"/>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65"/>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65"/>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65"/>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65"/>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65"/>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65"/>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65"/>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65"/>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65"/>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65"/>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65"/>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65"/>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65"/>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65"/>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65"/>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65"/>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65"/>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65"/>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65"/>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65"/>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65"/>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65"/>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65"/>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65"/>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65"/>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65"/>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65"/>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65"/>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65"/>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65"/>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65"/>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65"/>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65"/>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65"/>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65"/>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65"/>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65"/>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65"/>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65"/>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65"/>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65"/>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65"/>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65"/>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65"/>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65"/>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65"/>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65"/>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65"/>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65"/>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38" name="Google Shape;2338;p65"/>
          <p:cNvGrpSpPr/>
          <p:nvPr/>
        </p:nvGrpSpPr>
        <p:grpSpPr>
          <a:xfrm>
            <a:off x="1990126" y="3423163"/>
            <a:ext cx="965351" cy="134611"/>
            <a:chOff x="4411970" y="2962952"/>
            <a:chExt cx="706544" cy="104212"/>
          </a:xfrm>
        </p:grpSpPr>
        <p:sp>
          <p:nvSpPr>
            <p:cNvPr id="2339" name="Google Shape;2339;p65"/>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65"/>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65"/>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65"/>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solidFill>
              <a:srgbClr val="E0E7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43" name="Google Shape;2343;p65"/>
          <p:cNvGrpSpPr/>
          <p:nvPr/>
        </p:nvGrpSpPr>
        <p:grpSpPr>
          <a:xfrm>
            <a:off x="1990126" y="3012077"/>
            <a:ext cx="960158" cy="289172"/>
            <a:chOff x="4411970" y="2726085"/>
            <a:chExt cx="643107" cy="193659"/>
          </a:xfrm>
        </p:grpSpPr>
        <p:sp>
          <p:nvSpPr>
            <p:cNvPr id="2344" name="Google Shape;2344;p65"/>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65"/>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65"/>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47" name="Google Shape;2347;p65"/>
          <p:cNvGrpSpPr/>
          <p:nvPr/>
        </p:nvGrpSpPr>
        <p:grpSpPr>
          <a:xfrm>
            <a:off x="993018" y="3278187"/>
            <a:ext cx="833173" cy="259209"/>
            <a:chOff x="4411970" y="4340222"/>
            <a:chExt cx="779467" cy="242683"/>
          </a:xfrm>
        </p:grpSpPr>
        <p:sp>
          <p:nvSpPr>
            <p:cNvPr id="2348" name="Google Shape;2348;p65"/>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65"/>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65"/>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51" name="Google Shape;2351;p65"/>
          <p:cNvGrpSpPr/>
          <p:nvPr/>
        </p:nvGrpSpPr>
        <p:grpSpPr>
          <a:xfrm>
            <a:off x="1990126" y="2673933"/>
            <a:ext cx="965160" cy="216230"/>
            <a:chOff x="4411970" y="2468674"/>
            <a:chExt cx="747317" cy="167425"/>
          </a:xfrm>
        </p:grpSpPr>
        <p:sp>
          <p:nvSpPr>
            <p:cNvPr id="2352" name="Google Shape;2352;p65"/>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65"/>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54" name="Google Shape;2354;p65"/>
          <p:cNvGrpSpPr/>
          <p:nvPr/>
        </p:nvGrpSpPr>
        <p:grpSpPr>
          <a:xfrm>
            <a:off x="988873" y="2578650"/>
            <a:ext cx="810451" cy="319148"/>
            <a:chOff x="4411970" y="3686602"/>
            <a:chExt cx="797845" cy="314215"/>
          </a:xfrm>
        </p:grpSpPr>
        <p:sp>
          <p:nvSpPr>
            <p:cNvPr id="2355" name="Google Shape;2355;p65"/>
            <p:cNvSpPr/>
            <p:nvPr/>
          </p:nvSpPr>
          <p:spPr>
            <a:xfrm>
              <a:off x="4411970" y="3780383"/>
              <a:ext cx="797845" cy="220435"/>
            </a:xfrm>
            <a:custGeom>
              <a:avLst/>
              <a:gdLst/>
              <a:ahLst/>
              <a:cxnLst/>
              <a:rect l="l" t="t" r="r" b="b"/>
              <a:pathLst>
                <a:path w="17670" h="4882" extrusionOk="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65"/>
            <p:cNvSpPr/>
            <p:nvPr/>
          </p:nvSpPr>
          <p:spPr>
            <a:xfrm>
              <a:off x="4411970" y="3940447"/>
              <a:ext cx="60414" cy="60369"/>
            </a:xfrm>
            <a:custGeom>
              <a:avLst/>
              <a:gdLst/>
              <a:ahLst/>
              <a:cxnLst/>
              <a:rect l="l" t="t" r="r" b="b"/>
              <a:pathLst>
                <a:path w="1338" h="1337" extrusionOk="0">
                  <a:moveTo>
                    <a:pt x="1" y="1"/>
                  </a:moveTo>
                  <a:lnTo>
                    <a:pt x="1" y="1336"/>
                  </a:lnTo>
                  <a:lnTo>
                    <a:pt x="1338" y="1336"/>
                  </a:lnTo>
                  <a:lnTo>
                    <a:pt x="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65"/>
            <p:cNvSpPr/>
            <p:nvPr/>
          </p:nvSpPr>
          <p:spPr>
            <a:xfrm>
              <a:off x="4411970" y="3686602"/>
              <a:ext cx="228743" cy="228743"/>
            </a:xfrm>
            <a:custGeom>
              <a:avLst/>
              <a:gdLst/>
              <a:ahLst/>
              <a:cxnLst/>
              <a:rect l="l" t="t" r="r" b="b"/>
              <a:pathLst>
                <a:path w="5066" h="5066" extrusionOk="0">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65"/>
            <p:cNvSpPr/>
            <p:nvPr/>
          </p:nvSpPr>
          <p:spPr>
            <a:xfrm>
              <a:off x="4442628" y="3717261"/>
              <a:ext cx="167425" cy="167425"/>
            </a:xfrm>
            <a:custGeom>
              <a:avLst/>
              <a:gdLst/>
              <a:ahLst/>
              <a:cxnLst/>
              <a:rect l="l" t="t" r="r" b="b"/>
              <a:pathLst>
                <a:path w="3708" h="3708" extrusionOk="0">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65"/>
            <p:cNvSpPr/>
            <p:nvPr/>
          </p:nvSpPr>
          <p:spPr>
            <a:xfrm>
              <a:off x="4455090" y="3729723"/>
              <a:ext cx="142546" cy="142546"/>
            </a:xfrm>
            <a:custGeom>
              <a:avLst/>
              <a:gdLst/>
              <a:ahLst/>
              <a:cxnLst/>
              <a:rect l="l" t="t" r="r" b="b"/>
              <a:pathLst>
                <a:path w="3157" h="3157" extrusionOk="0">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60" name="Google Shape;2360;p65"/>
          <p:cNvSpPr/>
          <p:nvPr/>
        </p:nvSpPr>
        <p:spPr>
          <a:xfrm>
            <a:off x="981722" y="2987237"/>
            <a:ext cx="822545" cy="19583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61" name="Google Shape;2361;p65"/>
          <p:cNvGrpSpPr/>
          <p:nvPr/>
        </p:nvGrpSpPr>
        <p:grpSpPr>
          <a:xfrm>
            <a:off x="988970" y="2333174"/>
            <a:ext cx="1970333" cy="208784"/>
            <a:chOff x="6336019" y="3733725"/>
            <a:chExt cx="2566206" cy="351310"/>
          </a:xfrm>
        </p:grpSpPr>
        <p:sp>
          <p:nvSpPr>
            <p:cNvPr id="2362" name="Google Shape;2362;p65"/>
            <p:cNvSpPr/>
            <p:nvPr/>
          </p:nvSpPr>
          <p:spPr>
            <a:xfrm>
              <a:off x="6336019" y="3733735"/>
              <a:ext cx="1881300" cy="351300"/>
            </a:xfrm>
            <a:prstGeom prst="homePlate">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65"/>
            <p:cNvSpPr/>
            <p:nvPr/>
          </p:nvSpPr>
          <p:spPr>
            <a:xfrm>
              <a:off x="80985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65"/>
            <p:cNvSpPr/>
            <p:nvPr/>
          </p:nvSpPr>
          <p:spPr>
            <a:xfrm>
              <a:off x="83271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65"/>
            <p:cNvSpPr/>
            <p:nvPr/>
          </p:nvSpPr>
          <p:spPr>
            <a:xfrm>
              <a:off x="85557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66" name="Google Shape;2366;p65"/>
          <p:cNvGrpSpPr/>
          <p:nvPr/>
        </p:nvGrpSpPr>
        <p:grpSpPr>
          <a:xfrm>
            <a:off x="1990126" y="3940729"/>
            <a:ext cx="946551" cy="153200"/>
            <a:chOff x="4404545" y="3301592"/>
            <a:chExt cx="782403" cy="129272"/>
          </a:xfrm>
        </p:grpSpPr>
        <p:sp>
          <p:nvSpPr>
            <p:cNvPr id="2367" name="Google Shape;2367;p65"/>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65"/>
            <p:cNvSpPr/>
            <p:nvPr/>
          </p:nvSpPr>
          <p:spPr>
            <a:xfrm>
              <a:off x="4416034" y="3308320"/>
              <a:ext cx="120286" cy="11572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69" name="Google Shape;2369;p65"/>
          <p:cNvGrpSpPr/>
          <p:nvPr/>
        </p:nvGrpSpPr>
        <p:grpSpPr>
          <a:xfrm>
            <a:off x="1990126" y="3679688"/>
            <a:ext cx="962257" cy="139127"/>
            <a:chOff x="4411970" y="3131459"/>
            <a:chExt cx="710520" cy="117397"/>
          </a:xfrm>
        </p:grpSpPr>
        <p:sp>
          <p:nvSpPr>
            <p:cNvPr id="2370" name="Google Shape;2370;p65"/>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65"/>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72" name="Google Shape;2372;p65" descr="Timeline background shape"/>
          <p:cNvSpPr/>
          <p:nvPr/>
        </p:nvSpPr>
        <p:spPr>
          <a:xfrm>
            <a:off x="1990126" y="4215843"/>
            <a:ext cx="960300" cy="153000"/>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73" name="Google Shape;2373;p65"/>
          <p:cNvGrpSpPr/>
          <p:nvPr/>
        </p:nvGrpSpPr>
        <p:grpSpPr>
          <a:xfrm>
            <a:off x="990271" y="3614482"/>
            <a:ext cx="823838" cy="458988"/>
            <a:chOff x="4411970" y="1801825"/>
            <a:chExt cx="734586" cy="409262"/>
          </a:xfrm>
        </p:grpSpPr>
        <p:sp>
          <p:nvSpPr>
            <p:cNvPr id="2374" name="Google Shape;2374;p65"/>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65"/>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76" name="Google Shape;2376;p65"/>
          <p:cNvGrpSpPr/>
          <p:nvPr/>
        </p:nvGrpSpPr>
        <p:grpSpPr>
          <a:xfrm>
            <a:off x="990271" y="4162908"/>
            <a:ext cx="856348" cy="212039"/>
            <a:chOff x="4411970" y="2233974"/>
            <a:chExt cx="763574" cy="189068"/>
          </a:xfrm>
        </p:grpSpPr>
        <p:sp>
          <p:nvSpPr>
            <p:cNvPr id="2377" name="Google Shape;2377;p65"/>
            <p:cNvSpPr/>
            <p:nvPr/>
          </p:nvSpPr>
          <p:spPr>
            <a:xfrm>
              <a:off x="4411970" y="2278599"/>
              <a:ext cx="763574" cy="144443"/>
            </a:xfrm>
            <a:custGeom>
              <a:avLst/>
              <a:gdLst/>
              <a:ahLst/>
              <a:cxnLst/>
              <a:rect l="l" t="t" r="r" b="b"/>
              <a:pathLst>
                <a:path w="16911" h="3199" extrusionOk="0">
                  <a:moveTo>
                    <a:pt x="1" y="1"/>
                  </a:moveTo>
                  <a:lnTo>
                    <a:pt x="1" y="3198"/>
                  </a:lnTo>
                  <a:lnTo>
                    <a:pt x="16911" y="3198"/>
                  </a:lnTo>
                  <a:lnTo>
                    <a:pt x="1691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65"/>
            <p:cNvSpPr/>
            <p:nvPr/>
          </p:nvSpPr>
          <p:spPr>
            <a:xfrm>
              <a:off x="4411970" y="2233974"/>
              <a:ext cx="262291" cy="144443"/>
            </a:xfrm>
            <a:custGeom>
              <a:avLst/>
              <a:gdLst/>
              <a:ahLst/>
              <a:cxnLst/>
              <a:rect l="l" t="t" r="r" b="b"/>
              <a:pathLst>
                <a:path w="5809" h="3199" extrusionOk="0">
                  <a:moveTo>
                    <a:pt x="1" y="1"/>
                  </a:moveTo>
                  <a:lnTo>
                    <a:pt x="1" y="3198"/>
                  </a:lnTo>
                  <a:lnTo>
                    <a:pt x="5809" y="3198"/>
                  </a:lnTo>
                  <a:lnTo>
                    <a:pt x="419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79" name="Google Shape;2379;p65"/>
          <p:cNvGrpSpPr/>
          <p:nvPr/>
        </p:nvGrpSpPr>
        <p:grpSpPr>
          <a:xfrm>
            <a:off x="3100467" y="2338244"/>
            <a:ext cx="511602" cy="511602"/>
            <a:chOff x="5681300" y="2527788"/>
            <a:chExt cx="805800" cy="805800"/>
          </a:xfrm>
        </p:grpSpPr>
        <p:sp>
          <p:nvSpPr>
            <p:cNvPr id="2380" name="Google Shape;2380;p65"/>
            <p:cNvSpPr/>
            <p:nvPr/>
          </p:nvSpPr>
          <p:spPr>
            <a:xfrm>
              <a:off x="5681300" y="2527788"/>
              <a:ext cx="805800" cy="8058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65"/>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82" name="Google Shape;2382;p65"/>
          <p:cNvGrpSpPr/>
          <p:nvPr/>
        </p:nvGrpSpPr>
        <p:grpSpPr>
          <a:xfrm>
            <a:off x="3097662" y="3104827"/>
            <a:ext cx="513021" cy="512935"/>
            <a:chOff x="4049800" y="640400"/>
            <a:chExt cx="858900" cy="858900"/>
          </a:xfrm>
        </p:grpSpPr>
        <p:sp>
          <p:nvSpPr>
            <p:cNvPr id="2383" name="Google Shape;2383;p65"/>
            <p:cNvSpPr/>
            <p:nvPr/>
          </p:nvSpPr>
          <p:spPr>
            <a:xfrm>
              <a:off x="4049800" y="640400"/>
              <a:ext cx="858900" cy="858900"/>
            </a:xfrm>
            <a:prstGeom prst="donut">
              <a:avLst>
                <a:gd name="adj" fmla="val 25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65"/>
            <p:cNvSpPr/>
            <p:nvPr/>
          </p:nvSpPr>
          <p:spPr>
            <a:xfrm>
              <a:off x="4049800" y="640400"/>
              <a:ext cx="858900" cy="858900"/>
            </a:xfrm>
            <a:prstGeom prst="blockArc">
              <a:avLst>
                <a:gd name="adj1" fmla="val 7914150"/>
                <a:gd name="adj2" fmla="val 0"/>
                <a:gd name="adj3" fmla="val 25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85" name="Google Shape;2385;p65"/>
          <p:cNvGrpSpPr/>
          <p:nvPr/>
        </p:nvGrpSpPr>
        <p:grpSpPr>
          <a:xfrm>
            <a:off x="3014861" y="3756719"/>
            <a:ext cx="686489" cy="686585"/>
            <a:chOff x="5080188" y="927900"/>
            <a:chExt cx="961200" cy="961200"/>
          </a:xfrm>
        </p:grpSpPr>
        <p:sp>
          <p:nvSpPr>
            <p:cNvPr id="2386" name="Google Shape;2386;p65"/>
            <p:cNvSpPr/>
            <p:nvPr/>
          </p:nvSpPr>
          <p:spPr>
            <a:xfrm>
              <a:off x="5201900" y="1050116"/>
              <a:ext cx="716700" cy="716700"/>
            </a:xfrm>
            <a:prstGeom prst="donut">
              <a:avLst>
                <a:gd name="adj" fmla="val 4716"/>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65"/>
            <p:cNvSpPr/>
            <p:nvPr/>
          </p:nvSpPr>
          <p:spPr>
            <a:xfrm>
              <a:off x="5269594" y="1117818"/>
              <a:ext cx="581100" cy="581100"/>
            </a:xfrm>
            <a:prstGeom prst="donut">
              <a:avLst>
                <a:gd name="adj" fmla="val 5814"/>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65"/>
            <p:cNvSpPr/>
            <p:nvPr/>
          </p:nvSpPr>
          <p:spPr>
            <a:xfrm>
              <a:off x="5339279" y="1187526"/>
              <a:ext cx="441900" cy="441600"/>
            </a:xfrm>
            <a:prstGeom prst="donut">
              <a:avLst>
                <a:gd name="adj" fmla="val 7648"/>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65"/>
            <p:cNvSpPr/>
            <p:nvPr/>
          </p:nvSpPr>
          <p:spPr>
            <a:xfrm>
              <a:off x="5414892" y="1263155"/>
              <a:ext cx="290700" cy="290700"/>
            </a:xfrm>
            <a:prstGeom prst="donut">
              <a:avLst>
                <a:gd name="adj" fmla="val 10182"/>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65"/>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65"/>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65"/>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65"/>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94" name="Google Shape;2394;p65"/>
          <p:cNvGrpSpPr/>
          <p:nvPr/>
        </p:nvGrpSpPr>
        <p:grpSpPr>
          <a:xfrm>
            <a:off x="3798012" y="3849448"/>
            <a:ext cx="510373" cy="510937"/>
            <a:chOff x="7508249" y="1522825"/>
            <a:chExt cx="1326332" cy="1322987"/>
          </a:xfrm>
        </p:grpSpPr>
        <p:sp>
          <p:nvSpPr>
            <p:cNvPr id="2395" name="Google Shape;2395;p65"/>
            <p:cNvSpPr/>
            <p:nvPr/>
          </p:nvSpPr>
          <p:spPr>
            <a:xfrm>
              <a:off x="8036275" y="1522825"/>
              <a:ext cx="568251" cy="419545"/>
            </a:xfrm>
            <a:custGeom>
              <a:avLst/>
              <a:gdLst/>
              <a:ahLst/>
              <a:cxnLst/>
              <a:rect l="l" t="t" r="r" b="b"/>
              <a:pathLst>
                <a:path w="77683" h="57354" extrusionOk="0">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65"/>
            <p:cNvSpPr/>
            <p:nvPr/>
          </p:nvSpPr>
          <p:spPr>
            <a:xfrm>
              <a:off x="8358375" y="1649762"/>
              <a:ext cx="456039" cy="463215"/>
            </a:xfrm>
            <a:custGeom>
              <a:avLst/>
              <a:gdLst/>
              <a:ahLst/>
              <a:cxnLst/>
              <a:rect l="l" t="t" r="r" b="b"/>
              <a:pathLst>
                <a:path w="62343" h="63324" extrusionOk="0">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65"/>
            <p:cNvSpPr/>
            <p:nvPr/>
          </p:nvSpPr>
          <p:spPr>
            <a:xfrm>
              <a:off x="8465584" y="1980292"/>
              <a:ext cx="368998" cy="464042"/>
            </a:xfrm>
            <a:custGeom>
              <a:avLst/>
              <a:gdLst/>
              <a:ahLst/>
              <a:cxnLst/>
              <a:rect l="l" t="t" r="r" b="b"/>
              <a:pathLst>
                <a:path w="50444" h="63437" extrusionOk="0">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65"/>
            <p:cNvSpPr/>
            <p:nvPr/>
          </p:nvSpPr>
          <p:spPr>
            <a:xfrm>
              <a:off x="8334786" y="2284073"/>
              <a:ext cx="463522" cy="468043"/>
            </a:xfrm>
            <a:custGeom>
              <a:avLst/>
              <a:gdLst/>
              <a:ahLst/>
              <a:cxnLst/>
              <a:rect l="l" t="t" r="r" b="b"/>
              <a:pathLst>
                <a:path w="63366" h="63984" extrusionOk="0">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65"/>
            <p:cNvSpPr/>
            <p:nvPr/>
          </p:nvSpPr>
          <p:spPr>
            <a:xfrm>
              <a:off x="8110685" y="2444876"/>
              <a:ext cx="447276" cy="400935"/>
            </a:xfrm>
            <a:custGeom>
              <a:avLst/>
              <a:gdLst/>
              <a:ahLst/>
              <a:cxnLst/>
              <a:rect l="l" t="t" r="r" b="b"/>
              <a:pathLst>
                <a:path w="61145" h="54810" extrusionOk="0">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65"/>
            <p:cNvSpPr/>
            <p:nvPr/>
          </p:nvSpPr>
          <p:spPr>
            <a:xfrm>
              <a:off x="7734911" y="2426963"/>
              <a:ext cx="434445" cy="418813"/>
            </a:xfrm>
            <a:custGeom>
              <a:avLst/>
              <a:gdLst/>
              <a:ahLst/>
              <a:cxnLst/>
              <a:rect l="l" t="t" r="r" b="b"/>
              <a:pathLst>
                <a:path w="59391" h="57254" extrusionOk="0">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65"/>
            <p:cNvSpPr/>
            <p:nvPr/>
          </p:nvSpPr>
          <p:spPr>
            <a:xfrm>
              <a:off x="7525051" y="2256329"/>
              <a:ext cx="455242" cy="463215"/>
            </a:xfrm>
            <a:custGeom>
              <a:avLst/>
              <a:gdLst/>
              <a:ahLst/>
              <a:cxnLst/>
              <a:rect l="l" t="t" r="r" b="b"/>
              <a:pathLst>
                <a:path w="62234" h="63324" extrusionOk="0">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65"/>
            <p:cNvSpPr/>
            <p:nvPr/>
          </p:nvSpPr>
          <p:spPr>
            <a:xfrm>
              <a:off x="7508249" y="1924972"/>
              <a:ext cx="365633" cy="464042"/>
            </a:xfrm>
            <a:custGeom>
              <a:avLst/>
              <a:gdLst/>
              <a:ahLst/>
              <a:cxnLst/>
              <a:rect l="l" t="t" r="r" b="b"/>
              <a:pathLst>
                <a:path w="49984" h="63437" extrusionOk="0">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65"/>
            <p:cNvSpPr/>
            <p:nvPr/>
          </p:nvSpPr>
          <p:spPr>
            <a:xfrm>
              <a:off x="7540418" y="1617212"/>
              <a:ext cx="464261" cy="468058"/>
            </a:xfrm>
            <a:custGeom>
              <a:avLst/>
              <a:gdLst/>
              <a:ahLst/>
              <a:cxnLst/>
              <a:rect l="l" t="t" r="r" b="b"/>
              <a:pathLst>
                <a:path w="63467" h="63986" extrusionOk="0">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65"/>
            <p:cNvSpPr/>
            <p:nvPr/>
          </p:nvSpPr>
          <p:spPr>
            <a:xfrm>
              <a:off x="7780728" y="1524076"/>
              <a:ext cx="374828" cy="400379"/>
            </a:xfrm>
            <a:custGeom>
              <a:avLst/>
              <a:gdLst/>
              <a:ahLst/>
              <a:cxnLst/>
              <a:rect l="l" t="t" r="r" b="b"/>
              <a:pathLst>
                <a:path w="51241" h="54734" extrusionOk="0">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05" name="Google Shape;2405;p65"/>
          <p:cNvGrpSpPr/>
          <p:nvPr/>
        </p:nvGrpSpPr>
        <p:grpSpPr>
          <a:xfrm>
            <a:off x="4489605" y="3850853"/>
            <a:ext cx="492652" cy="503348"/>
            <a:chOff x="6039282" y="1042577"/>
            <a:chExt cx="734315" cy="731929"/>
          </a:xfrm>
        </p:grpSpPr>
        <p:sp>
          <p:nvSpPr>
            <p:cNvPr id="2406" name="Google Shape;2406;p65"/>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65"/>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65"/>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65"/>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65"/>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65"/>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65"/>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65"/>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65"/>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65"/>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65"/>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65"/>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65"/>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65"/>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65"/>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65"/>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65"/>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65"/>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65"/>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65"/>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65"/>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27" name="Google Shape;2427;p65"/>
          <p:cNvGrpSpPr/>
          <p:nvPr/>
        </p:nvGrpSpPr>
        <p:grpSpPr>
          <a:xfrm>
            <a:off x="5130019" y="2346894"/>
            <a:ext cx="483304" cy="504902"/>
            <a:chOff x="1825800" y="1651625"/>
            <a:chExt cx="568125" cy="591775"/>
          </a:xfrm>
        </p:grpSpPr>
        <p:sp>
          <p:nvSpPr>
            <p:cNvPr id="2428" name="Google Shape;2428;p65"/>
            <p:cNvSpPr/>
            <p:nvPr/>
          </p:nvSpPr>
          <p:spPr>
            <a:xfrm>
              <a:off x="1898925" y="1777225"/>
              <a:ext cx="370875" cy="370500"/>
            </a:xfrm>
            <a:custGeom>
              <a:avLst/>
              <a:gdLst/>
              <a:ahLst/>
              <a:cxnLst/>
              <a:rect l="l" t="t" r="r" b="b"/>
              <a:pathLst>
                <a:path w="14835" h="14820" extrusionOk="0">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65"/>
            <p:cNvSpPr/>
            <p:nvPr/>
          </p:nvSpPr>
          <p:spPr>
            <a:xfrm>
              <a:off x="2121325"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65"/>
            <p:cNvSpPr/>
            <p:nvPr/>
          </p:nvSpPr>
          <p:spPr>
            <a:xfrm>
              <a:off x="1825800" y="198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65"/>
            <p:cNvSpPr/>
            <p:nvPr/>
          </p:nvSpPr>
          <p:spPr>
            <a:xfrm>
              <a:off x="2121325" y="198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65"/>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65"/>
            <p:cNvSpPr/>
            <p:nvPr/>
          </p:nvSpPr>
          <p:spPr>
            <a:xfrm>
              <a:off x="1956875" y="1835225"/>
              <a:ext cx="254975" cy="254475"/>
            </a:xfrm>
            <a:custGeom>
              <a:avLst/>
              <a:gdLst/>
              <a:ahLst/>
              <a:cxnLst/>
              <a:rect l="l" t="t" r="r" b="b"/>
              <a:pathLst>
                <a:path w="10199" h="10179" extrusionOk="0">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34" name="Google Shape;2434;p65"/>
          <p:cNvSpPr/>
          <p:nvPr/>
        </p:nvSpPr>
        <p:spPr>
          <a:xfrm>
            <a:off x="7747607" y="3426066"/>
            <a:ext cx="174337" cy="174337"/>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65"/>
          <p:cNvSpPr/>
          <p:nvPr/>
        </p:nvSpPr>
        <p:spPr>
          <a:xfrm>
            <a:off x="8063864" y="3454885"/>
            <a:ext cx="148500" cy="11670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65"/>
          <p:cNvSpPr/>
          <p:nvPr/>
        </p:nvSpPr>
        <p:spPr>
          <a:xfrm>
            <a:off x="7165978" y="27758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65"/>
          <p:cNvSpPr/>
          <p:nvPr/>
        </p:nvSpPr>
        <p:spPr>
          <a:xfrm flipH="1">
            <a:off x="7473344" y="27758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65"/>
          <p:cNvSpPr txBox="1"/>
          <p:nvPr/>
        </p:nvSpPr>
        <p:spPr>
          <a:xfrm>
            <a:off x="1068100" y="1221875"/>
            <a:ext cx="7047300" cy="4824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100">
                <a:solidFill>
                  <a:srgbClr val="FFFFFF"/>
                </a:solidFill>
              </a:rPr>
              <a:t>You can easily</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resources without losing quality. To</a:t>
            </a:r>
            <a:r>
              <a:rPr lang="en" sz="1100">
                <a:solidFill>
                  <a:srgbClr val="435D74"/>
                </a:solidFill>
              </a:rPr>
              <a:t> </a:t>
            </a:r>
            <a:r>
              <a:rPr lang="en" sz="1100">
                <a:solidFill>
                  <a:srgbClr val="869FB2"/>
                </a:solidFill>
              </a:rPr>
              <a:t>change the color</a:t>
            </a:r>
            <a:r>
              <a:rPr lang="en" sz="1100">
                <a:solidFill>
                  <a:srgbClr val="FFFFFF"/>
                </a:solidFill>
              </a:rPr>
              <a:t>, just ungroup the resource and click on the object you want to change. Then, click on the paint bucket and select the color you want. Group the resource again when you’re done. You can also look for more </a:t>
            </a:r>
            <a:r>
              <a:rPr lang="en" sz="1100">
                <a:solidFill>
                  <a:srgbClr val="869FB2"/>
                </a:solidFill>
                <a:uFill>
                  <a:noFill/>
                </a:uFill>
                <a:hlinkClick r:id="rId3">
                  <a:extLst>
                    <a:ext uri="{A12FA001-AC4F-418D-AE19-62706E023703}">
                      <ahyp:hlinkClr xmlns:ahyp="http://schemas.microsoft.com/office/drawing/2018/hyperlinkcolor" val="tx"/>
                    </a:ext>
                  </a:extLst>
                </a:hlinkClick>
              </a:rPr>
              <a:t>infographics</a:t>
            </a:r>
            <a:r>
              <a:rPr lang="en" sz="1100">
                <a:solidFill>
                  <a:srgbClr val="FFFFFF"/>
                </a:solidFill>
              </a:rPr>
              <a:t> on Slidesgo.</a:t>
            </a:r>
            <a:endParaRPr sz="1100">
              <a:solidFill>
                <a:srgbClr val="FFFFFF"/>
              </a:solidFill>
            </a:endParaRPr>
          </a:p>
        </p:txBody>
      </p:sp>
      <p:sp>
        <p:nvSpPr>
          <p:cNvPr id="2439" name="Google Shape;2439;p65"/>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rPr>
              <a:t>Use our editable graphic resources...</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443"/>
        <p:cNvGrpSpPr/>
        <p:nvPr/>
      </p:nvGrpSpPr>
      <p:grpSpPr>
        <a:xfrm>
          <a:off x="0" y="0"/>
          <a:ext cx="0" cy="0"/>
          <a:chOff x="0" y="0"/>
          <a:chExt cx="0" cy="0"/>
        </a:xfrm>
      </p:grpSpPr>
      <p:grpSp>
        <p:nvGrpSpPr>
          <p:cNvPr id="2444" name="Google Shape;2444;p66"/>
          <p:cNvGrpSpPr/>
          <p:nvPr/>
        </p:nvGrpSpPr>
        <p:grpSpPr>
          <a:xfrm>
            <a:off x="722058" y="957091"/>
            <a:ext cx="2492868" cy="1379876"/>
            <a:chOff x="2654821" y="2311071"/>
            <a:chExt cx="2279715" cy="1262120"/>
          </a:xfrm>
        </p:grpSpPr>
        <p:grpSp>
          <p:nvGrpSpPr>
            <p:cNvPr id="2445" name="Google Shape;2445;p66"/>
            <p:cNvGrpSpPr/>
            <p:nvPr/>
          </p:nvGrpSpPr>
          <p:grpSpPr>
            <a:xfrm>
              <a:off x="4034269" y="2840745"/>
              <a:ext cx="40212" cy="36437"/>
              <a:chOff x="4293400" y="2574725"/>
              <a:chExt cx="84425" cy="80100"/>
            </a:xfrm>
          </p:grpSpPr>
          <p:sp>
            <p:nvSpPr>
              <p:cNvPr id="2446" name="Google Shape;2446;p66"/>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5F7D95"/>
              </a:solidFill>
              <a:ln>
                <a:noFill/>
              </a:ln>
            </p:spPr>
            <p:txBody>
              <a:bodyPr/>
              <a:lstStyle/>
              <a:p>
                <a:endParaRPr lang="fr-FR"/>
              </a:p>
            </p:txBody>
          </p:sp>
          <p:sp>
            <p:nvSpPr>
              <p:cNvPr id="2447" name="Google Shape;2447;p66"/>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48" name="Google Shape;2448;p66"/>
            <p:cNvGrpSpPr/>
            <p:nvPr/>
          </p:nvGrpSpPr>
          <p:grpSpPr>
            <a:xfrm>
              <a:off x="3894606" y="2334874"/>
              <a:ext cx="913198" cy="518984"/>
              <a:chOff x="4000175" y="1462675"/>
              <a:chExt cx="1917275" cy="1140875"/>
            </a:xfrm>
          </p:grpSpPr>
          <p:sp>
            <p:nvSpPr>
              <p:cNvPr id="2449" name="Google Shape;2449;p66"/>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5F7D95"/>
              </a:solidFill>
              <a:ln>
                <a:noFill/>
              </a:ln>
            </p:spPr>
            <p:txBody>
              <a:bodyPr/>
              <a:lstStyle/>
              <a:p>
                <a:endParaRPr lang="fr-FR"/>
              </a:p>
            </p:txBody>
          </p:sp>
          <p:grpSp>
            <p:nvGrpSpPr>
              <p:cNvPr id="2450" name="Google Shape;2450;p66"/>
              <p:cNvGrpSpPr/>
              <p:nvPr/>
            </p:nvGrpSpPr>
            <p:grpSpPr>
              <a:xfrm>
                <a:off x="4000175" y="1462675"/>
                <a:ext cx="1917275" cy="1140875"/>
                <a:chOff x="4000175" y="1462675"/>
                <a:chExt cx="1917275" cy="1140875"/>
              </a:xfrm>
            </p:grpSpPr>
            <p:sp>
              <p:nvSpPr>
                <p:cNvPr id="2451" name="Google Shape;2451;p66"/>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txBody>
                <a:bodyPr/>
                <a:lstStyle/>
                <a:p>
                  <a:endParaRPr lang="fr-FR"/>
                </a:p>
              </p:txBody>
            </p:sp>
            <p:sp>
              <p:nvSpPr>
                <p:cNvPr id="2452" name="Google Shape;2452;p66"/>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66"/>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66"/>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66"/>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456" name="Google Shape;2456;p66"/>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457" name="Google Shape;2457;p66"/>
            <p:cNvGrpSpPr/>
            <p:nvPr/>
          </p:nvGrpSpPr>
          <p:grpSpPr>
            <a:xfrm>
              <a:off x="3875768" y="2846704"/>
              <a:ext cx="44796" cy="47366"/>
              <a:chOff x="3960625" y="2587825"/>
              <a:chExt cx="94050" cy="104125"/>
            </a:xfrm>
          </p:grpSpPr>
          <p:sp>
            <p:nvSpPr>
              <p:cNvPr id="2458" name="Google Shape;2458;p66"/>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txBody>
              <a:bodyPr/>
              <a:lstStyle/>
              <a:p>
                <a:endParaRPr lang="fr-FR"/>
              </a:p>
            </p:txBody>
          </p:sp>
          <p:sp>
            <p:nvSpPr>
              <p:cNvPr id="2459" name="Google Shape;2459;p66"/>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60" name="Google Shape;2460;p66"/>
            <p:cNvGrpSpPr/>
            <p:nvPr/>
          </p:nvGrpSpPr>
          <p:grpSpPr>
            <a:xfrm>
              <a:off x="3782759" y="2807162"/>
              <a:ext cx="82686" cy="85487"/>
              <a:chOff x="3765350" y="2500900"/>
              <a:chExt cx="173600" cy="187925"/>
            </a:xfrm>
          </p:grpSpPr>
          <p:sp>
            <p:nvSpPr>
              <p:cNvPr id="2461" name="Google Shape;2461;p66"/>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txBody>
              <a:bodyPr/>
              <a:lstStyle/>
              <a:p>
                <a:endParaRPr lang="fr-FR"/>
              </a:p>
            </p:txBody>
          </p:sp>
          <p:sp>
            <p:nvSpPr>
              <p:cNvPr id="2462" name="Google Shape;2462;p66"/>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66"/>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66"/>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66"/>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66"/>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67" name="Google Shape;2467;p66"/>
            <p:cNvGrpSpPr/>
            <p:nvPr/>
          </p:nvGrpSpPr>
          <p:grpSpPr>
            <a:xfrm>
              <a:off x="3775674" y="2798496"/>
              <a:ext cx="40545" cy="23564"/>
              <a:chOff x="3750475" y="2481850"/>
              <a:chExt cx="85125" cy="51800"/>
            </a:xfrm>
          </p:grpSpPr>
          <p:sp>
            <p:nvSpPr>
              <p:cNvPr id="2468" name="Google Shape;2468;p66"/>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66"/>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txBody>
              <a:bodyPr/>
              <a:lstStyle/>
              <a:p>
                <a:endParaRPr lang="fr-FR"/>
              </a:p>
            </p:txBody>
          </p:sp>
        </p:grpSp>
        <p:grpSp>
          <p:nvGrpSpPr>
            <p:cNvPr id="2470" name="Google Shape;2470;p66"/>
            <p:cNvGrpSpPr/>
            <p:nvPr/>
          </p:nvGrpSpPr>
          <p:grpSpPr>
            <a:xfrm>
              <a:off x="3716946" y="2776024"/>
              <a:ext cx="81971" cy="76912"/>
              <a:chOff x="3627175" y="2432450"/>
              <a:chExt cx="172100" cy="169075"/>
            </a:xfrm>
          </p:grpSpPr>
          <p:sp>
            <p:nvSpPr>
              <p:cNvPr id="2471" name="Google Shape;2471;p66"/>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66"/>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5F7D95"/>
              </a:solidFill>
              <a:ln>
                <a:noFill/>
              </a:ln>
            </p:spPr>
            <p:txBody>
              <a:bodyPr/>
              <a:lstStyle/>
              <a:p>
                <a:endParaRPr lang="fr-FR"/>
              </a:p>
            </p:txBody>
          </p:sp>
          <p:sp>
            <p:nvSpPr>
              <p:cNvPr id="2473" name="Google Shape;2473;p66"/>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txBody>
              <a:bodyPr/>
              <a:lstStyle/>
              <a:p>
                <a:endParaRPr lang="fr-FR"/>
              </a:p>
            </p:txBody>
          </p:sp>
        </p:grpSp>
        <p:grpSp>
          <p:nvGrpSpPr>
            <p:cNvPr id="2474" name="Google Shape;2474;p66"/>
            <p:cNvGrpSpPr/>
            <p:nvPr/>
          </p:nvGrpSpPr>
          <p:grpSpPr>
            <a:xfrm>
              <a:off x="3685682" y="2845624"/>
              <a:ext cx="29311" cy="45055"/>
              <a:chOff x="3561536" y="2585450"/>
              <a:chExt cx="61539" cy="99045"/>
            </a:xfrm>
          </p:grpSpPr>
          <p:sp>
            <p:nvSpPr>
              <p:cNvPr id="2475" name="Google Shape;2475;p66"/>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66"/>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5F7D95"/>
              </a:solidFill>
              <a:ln>
                <a:noFill/>
              </a:ln>
            </p:spPr>
            <p:txBody>
              <a:bodyPr/>
              <a:lstStyle/>
              <a:p>
                <a:endParaRPr lang="fr-FR"/>
              </a:p>
            </p:txBody>
          </p:sp>
        </p:grpSp>
        <p:grpSp>
          <p:nvGrpSpPr>
            <p:cNvPr id="2477" name="Google Shape;2477;p66"/>
            <p:cNvGrpSpPr/>
            <p:nvPr/>
          </p:nvGrpSpPr>
          <p:grpSpPr>
            <a:xfrm>
              <a:off x="3849905" y="2572252"/>
              <a:ext cx="74339" cy="119559"/>
              <a:chOff x="3906325" y="1984500"/>
              <a:chExt cx="156075" cy="262825"/>
            </a:xfrm>
          </p:grpSpPr>
          <p:sp>
            <p:nvSpPr>
              <p:cNvPr id="2478" name="Google Shape;2478;p66"/>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txBody>
              <a:bodyPr/>
              <a:lstStyle/>
              <a:p>
                <a:endParaRPr lang="fr-FR"/>
              </a:p>
            </p:txBody>
          </p:sp>
          <p:sp>
            <p:nvSpPr>
              <p:cNvPr id="2479" name="Google Shape;2479;p66"/>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80" name="Google Shape;2480;p66"/>
            <p:cNvGrpSpPr/>
            <p:nvPr/>
          </p:nvGrpSpPr>
          <p:grpSpPr>
            <a:xfrm>
              <a:off x="2654821" y="2414345"/>
              <a:ext cx="667570" cy="558731"/>
              <a:chOff x="1397225" y="1637375"/>
              <a:chExt cx="1401575" cy="1228250"/>
            </a:xfrm>
          </p:grpSpPr>
          <p:sp>
            <p:nvSpPr>
              <p:cNvPr id="2481" name="Google Shape;2481;p66"/>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txBody>
              <a:bodyPr/>
              <a:lstStyle/>
              <a:p>
                <a:endParaRPr lang="fr-FR"/>
              </a:p>
            </p:txBody>
          </p:sp>
          <p:grpSp>
            <p:nvGrpSpPr>
              <p:cNvPr id="2482" name="Google Shape;2482;p66"/>
              <p:cNvGrpSpPr/>
              <p:nvPr/>
            </p:nvGrpSpPr>
            <p:grpSpPr>
              <a:xfrm>
                <a:off x="1397225" y="1637375"/>
                <a:ext cx="1398775" cy="1228250"/>
                <a:chOff x="1397225" y="1637375"/>
                <a:chExt cx="1398775" cy="1228250"/>
              </a:xfrm>
            </p:grpSpPr>
            <p:sp>
              <p:nvSpPr>
                <p:cNvPr id="2483" name="Google Shape;2483;p66"/>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66"/>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485" name="Google Shape;2485;p66"/>
            <p:cNvGrpSpPr/>
            <p:nvPr/>
          </p:nvGrpSpPr>
          <p:grpSpPr>
            <a:xfrm>
              <a:off x="3230417" y="3103734"/>
              <a:ext cx="282982" cy="280332"/>
              <a:chOff x="2605700" y="3152850"/>
              <a:chExt cx="594125" cy="616250"/>
            </a:xfrm>
          </p:grpSpPr>
          <p:sp>
            <p:nvSpPr>
              <p:cNvPr id="2486" name="Google Shape;2486;p66"/>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txBody>
              <a:bodyPr/>
              <a:lstStyle/>
              <a:p>
                <a:endParaRPr lang="fr-FR"/>
              </a:p>
            </p:txBody>
          </p:sp>
          <p:sp>
            <p:nvSpPr>
              <p:cNvPr id="2487" name="Google Shape;2487;p66"/>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2488" name="Google Shape;2488;p66"/>
            <p:cNvGrpSpPr/>
            <p:nvPr/>
          </p:nvGrpSpPr>
          <p:grpSpPr>
            <a:xfrm>
              <a:off x="3265985" y="3226989"/>
              <a:ext cx="87151" cy="346202"/>
              <a:chOff x="2680375" y="3423800"/>
              <a:chExt cx="182975" cy="761050"/>
            </a:xfrm>
          </p:grpSpPr>
          <p:sp>
            <p:nvSpPr>
              <p:cNvPr id="2489" name="Google Shape;2489;p66"/>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txBody>
              <a:bodyPr/>
              <a:lstStyle/>
              <a:p>
                <a:endParaRPr lang="fr-FR"/>
              </a:p>
            </p:txBody>
          </p:sp>
          <p:sp>
            <p:nvSpPr>
              <p:cNvPr id="2490" name="Google Shape;2490;p66"/>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91" name="Google Shape;2491;p66"/>
            <p:cNvGrpSpPr/>
            <p:nvPr/>
          </p:nvGrpSpPr>
          <p:grpSpPr>
            <a:xfrm>
              <a:off x="3855466" y="3289811"/>
              <a:ext cx="112514" cy="94210"/>
              <a:chOff x="3918000" y="3561900"/>
              <a:chExt cx="236225" cy="207100"/>
            </a:xfrm>
          </p:grpSpPr>
          <p:sp>
            <p:nvSpPr>
              <p:cNvPr id="2492" name="Google Shape;2492;p66"/>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txBody>
              <a:bodyPr/>
              <a:lstStyle/>
              <a:p>
                <a:endParaRPr lang="fr-FR"/>
              </a:p>
            </p:txBody>
          </p:sp>
          <p:sp>
            <p:nvSpPr>
              <p:cNvPr id="2493" name="Google Shape;2493;p66"/>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94" name="Google Shape;2494;p66"/>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66"/>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66"/>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2497" name="Google Shape;2497;p66"/>
            <p:cNvGrpSpPr/>
            <p:nvPr/>
          </p:nvGrpSpPr>
          <p:grpSpPr>
            <a:xfrm>
              <a:off x="2905224" y="2311071"/>
              <a:ext cx="596721" cy="528992"/>
              <a:chOff x="1922950" y="1410350"/>
              <a:chExt cx="1252825" cy="1162875"/>
            </a:xfrm>
          </p:grpSpPr>
          <p:sp>
            <p:nvSpPr>
              <p:cNvPr id="2498" name="Google Shape;2498;p66"/>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66"/>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66"/>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66"/>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66"/>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66"/>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66"/>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66"/>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66"/>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66"/>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66"/>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66"/>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66"/>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66"/>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66"/>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66"/>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2514" name="Google Shape;2514;p66"/>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66"/>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66"/>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66"/>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66"/>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66"/>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66"/>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66"/>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66"/>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66"/>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66"/>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66"/>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66"/>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66"/>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66"/>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66"/>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66"/>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66"/>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66"/>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66"/>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534" name="Google Shape;2534;p66"/>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535" name="Google Shape;2535;p66"/>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36" name="Google Shape;2536;p66"/>
            <p:cNvGrpSpPr/>
            <p:nvPr/>
          </p:nvGrpSpPr>
          <p:grpSpPr>
            <a:xfrm>
              <a:off x="3280929" y="3294542"/>
              <a:ext cx="109894" cy="272224"/>
              <a:chOff x="2711750" y="3572300"/>
              <a:chExt cx="230725" cy="598425"/>
            </a:xfrm>
          </p:grpSpPr>
          <p:sp>
            <p:nvSpPr>
              <p:cNvPr id="2537" name="Google Shape;2537;p66"/>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66"/>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39" name="Google Shape;2539;p66"/>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40" name="Google Shape;2540;p66"/>
            <p:cNvGrpSpPr/>
            <p:nvPr/>
          </p:nvGrpSpPr>
          <p:grpSpPr>
            <a:xfrm>
              <a:off x="3790439" y="2408636"/>
              <a:ext cx="73017" cy="75684"/>
              <a:chOff x="3781475" y="1624825"/>
              <a:chExt cx="153300" cy="166375"/>
            </a:xfrm>
          </p:grpSpPr>
          <p:sp>
            <p:nvSpPr>
              <p:cNvPr id="2541" name="Google Shape;2541;p66"/>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66"/>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66"/>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66"/>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45" name="Google Shape;2545;p66"/>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66"/>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66"/>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66"/>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66"/>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66"/>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66"/>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52" name="Google Shape;2552;p66"/>
            <p:cNvGrpSpPr/>
            <p:nvPr/>
          </p:nvGrpSpPr>
          <p:grpSpPr>
            <a:xfrm>
              <a:off x="4403342" y="3107749"/>
              <a:ext cx="316680" cy="101374"/>
              <a:chOff x="5068275" y="3161675"/>
              <a:chExt cx="664875" cy="222850"/>
            </a:xfrm>
          </p:grpSpPr>
          <p:sp>
            <p:nvSpPr>
              <p:cNvPr id="2553" name="Google Shape;2553;p66"/>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66"/>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66"/>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66"/>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57" name="Google Shape;2557;p66"/>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66"/>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66"/>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66"/>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66"/>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66"/>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66"/>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66"/>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66"/>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66"/>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66"/>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66"/>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66"/>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66"/>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66"/>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66"/>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66"/>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66"/>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66"/>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66"/>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66"/>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66"/>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66"/>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66"/>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66"/>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66"/>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66"/>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66"/>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66"/>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86" name="Google Shape;2586;p66"/>
            <p:cNvGrpSpPr/>
            <p:nvPr/>
          </p:nvGrpSpPr>
          <p:grpSpPr>
            <a:xfrm>
              <a:off x="3697513" y="2707266"/>
              <a:ext cx="59549" cy="79733"/>
              <a:chOff x="3586375" y="2281300"/>
              <a:chExt cx="125025" cy="175275"/>
            </a:xfrm>
          </p:grpSpPr>
          <p:sp>
            <p:nvSpPr>
              <p:cNvPr id="2587" name="Google Shape;2587;p66"/>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66"/>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89" name="Google Shape;2589;p66"/>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90" name="Google Shape;2590;p66"/>
            <p:cNvGrpSpPr/>
            <p:nvPr/>
          </p:nvGrpSpPr>
          <p:grpSpPr>
            <a:xfrm>
              <a:off x="4513224" y="3221724"/>
              <a:ext cx="274563" cy="280321"/>
              <a:chOff x="5298975" y="3412225"/>
              <a:chExt cx="576450" cy="616225"/>
            </a:xfrm>
          </p:grpSpPr>
          <p:sp>
            <p:nvSpPr>
              <p:cNvPr id="2591" name="Google Shape;2591;p66"/>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592" name="Google Shape;2592;p66"/>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93" name="Google Shape;2593;p66"/>
            <p:cNvGrpSpPr/>
            <p:nvPr/>
          </p:nvGrpSpPr>
          <p:grpSpPr>
            <a:xfrm>
              <a:off x="4824403" y="3421846"/>
              <a:ext cx="110132" cy="130647"/>
              <a:chOff x="5952300" y="3852150"/>
              <a:chExt cx="231225" cy="287200"/>
            </a:xfrm>
          </p:grpSpPr>
          <p:sp>
            <p:nvSpPr>
              <p:cNvPr id="2594" name="Google Shape;2594;p66"/>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66"/>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96" name="Google Shape;2596;p66"/>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66"/>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66"/>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66"/>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66"/>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66"/>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66"/>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66"/>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04" name="Google Shape;2604;p66"/>
            <p:cNvGrpSpPr/>
            <p:nvPr/>
          </p:nvGrpSpPr>
          <p:grpSpPr>
            <a:xfrm>
              <a:off x="4295710" y="3079670"/>
              <a:ext cx="14968" cy="27135"/>
              <a:chOff x="4842300" y="3099950"/>
              <a:chExt cx="31425" cy="59650"/>
            </a:xfrm>
          </p:grpSpPr>
          <p:sp>
            <p:nvSpPr>
              <p:cNvPr id="2605" name="Google Shape;2605;p66"/>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66"/>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66"/>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66"/>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09" name="Google Shape;2609;p66"/>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66"/>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66"/>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66"/>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66"/>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66"/>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66"/>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66"/>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17" name="Google Shape;2617;p66"/>
            <p:cNvGrpSpPr/>
            <p:nvPr/>
          </p:nvGrpSpPr>
          <p:grpSpPr>
            <a:xfrm>
              <a:off x="3831056" y="2816010"/>
              <a:ext cx="37378" cy="27612"/>
              <a:chOff x="3866750" y="2520350"/>
              <a:chExt cx="78475" cy="60700"/>
            </a:xfrm>
          </p:grpSpPr>
          <p:sp>
            <p:nvSpPr>
              <p:cNvPr id="2618" name="Google Shape;2618;p66"/>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66"/>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66"/>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66"/>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22" name="Google Shape;2622;p66"/>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66"/>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66"/>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66"/>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66"/>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66"/>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66"/>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66"/>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66"/>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66"/>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66"/>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66"/>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66"/>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66"/>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66"/>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66"/>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66"/>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639" name="Google Shape;2639;p66"/>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66"/>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66"/>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66"/>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66"/>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66"/>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66"/>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66"/>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66"/>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66"/>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66"/>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66"/>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651" name="Google Shape;2651;p66"/>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66"/>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66"/>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66"/>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66"/>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66"/>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66"/>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66"/>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66"/>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66"/>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66"/>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66"/>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66"/>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64" name="Google Shape;2664;p66"/>
            <p:cNvGrpSpPr/>
            <p:nvPr/>
          </p:nvGrpSpPr>
          <p:grpSpPr>
            <a:xfrm>
              <a:off x="3632736" y="3051591"/>
              <a:ext cx="63288" cy="45217"/>
              <a:chOff x="3450375" y="3038225"/>
              <a:chExt cx="132875" cy="99400"/>
            </a:xfrm>
          </p:grpSpPr>
          <p:sp>
            <p:nvSpPr>
              <p:cNvPr id="2665" name="Google Shape;2665;p66"/>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66"/>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67" name="Google Shape;2667;p66"/>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66"/>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66"/>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66"/>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66"/>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66"/>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66"/>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66"/>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66"/>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676" name="Google Shape;2676;p66"/>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66"/>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66"/>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66"/>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66"/>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66"/>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66"/>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66"/>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66"/>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66"/>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686" name="Google Shape;2686;p66"/>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66"/>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66"/>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66"/>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66"/>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66"/>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692" name="Google Shape;2692;p66"/>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66"/>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66"/>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66"/>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66"/>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66"/>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66"/>
            <p:cNvSpPr/>
            <p:nvPr/>
          </p:nvSpPr>
          <p:spPr>
            <a:xfrm>
              <a:off x="4036853" y="2853608"/>
              <a:ext cx="1250" cy="1205"/>
            </a:xfrm>
            <a:custGeom>
              <a:avLst/>
              <a:gdLst/>
              <a:ahLst/>
              <a:cxnLst/>
              <a:rect l="l" t="t" r="r" b="b"/>
              <a:pathLst>
                <a:path w="105" h="106" fill="none" extrusionOk="0">
                  <a:moveTo>
                    <a:pt x="105" y="105"/>
                  </a:moveTo>
                  <a:lnTo>
                    <a:pt x="0" y="1"/>
                  </a:lnTo>
                </a:path>
              </a:pathLst>
            </a:custGeom>
            <a:solidFill>
              <a:srgbClr val="5F7D95"/>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66"/>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66"/>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66"/>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02" name="Google Shape;2702;p66"/>
          <p:cNvGrpSpPr/>
          <p:nvPr/>
        </p:nvGrpSpPr>
        <p:grpSpPr>
          <a:xfrm>
            <a:off x="3530618" y="1021765"/>
            <a:ext cx="2078182" cy="1366558"/>
            <a:chOff x="235800" y="830650"/>
            <a:chExt cx="6978450" cy="4588844"/>
          </a:xfrm>
        </p:grpSpPr>
        <p:sp>
          <p:nvSpPr>
            <p:cNvPr id="2703" name="Google Shape;2703;p66"/>
            <p:cNvSpPr/>
            <p:nvPr/>
          </p:nvSpPr>
          <p:spPr>
            <a:xfrm>
              <a:off x="235800" y="1224769"/>
              <a:ext cx="2592225" cy="4194725"/>
            </a:xfrm>
            <a:custGeom>
              <a:avLst/>
              <a:gdLst/>
              <a:ahLst/>
              <a:cxnLst/>
              <a:rect l="l" t="t" r="r" b="b"/>
              <a:pathLst>
                <a:path w="103689" h="167789" extrusionOk="0">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66"/>
            <p:cNvSpPr/>
            <p:nvPr/>
          </p:nvSpPr>
          <p:spPr>
            <a:xfrm>
              <a:off x="2370225" y="830650"/>
              <a:ext cx="1016975" cy="1158500"/>
            </a:xfrm>
            <a:custGeom>
              <a:avLst/>
              <a:gdLst/>
              <a:ahLst/>
              <a:cxnLst/>
              <a:rect l="l" t="t" r="r" b="b"/>
              <a:pathLst>
                <a:path w="40679" h="46340" extrusionOk="0">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66"/>
            <p:cNvSpPr/>
            <p:nvPr/>
          </p:nvSpPr>
          <p:spPr>
            <a:xfrm>
              <a:off x="3143325" y="1089650"/>
              <a:ext cx="4064350" cy="3503975"/>
            </a:xfrm>
            <a:custGeom>
              <a:avLst/>
              <a:gdLst/>
              <a:ahLst/>
              <a:cxnLst/>
              <a:rect l="l" t="t" r="r" b="b"/>
              <a:pathLst>
                <a:path w="162574" h="140159" extrusionOk="0">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66"/>
            <p:cNvSpPr/>
            <p:nvPr/>
          </p:nvSpPr>
          <p:spPr>
            <a:xfrm>
              <a:off x="6146600" y="3671525"/>
              <a:ext cx="342925" cy="189500"/>
            </a:xfrm>
            <a:custGeom>
              <a:avLst/>
              <a:gdLst/>
              <a:ahLst/>
              <a:cxnLst/>
              <a:rect l="l" t="t" r="r" b="b"/>
              <a:pathLst>
                <a:path w="13717" h="7580" extrusionOk="0">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66"/>
            <p:cNvSpPr/>
            <p:nvPr/>
          </p:nvSpPr>
          <p:spPr>
            <a:xfrm>
              <a:off x="5901600" y="3652500"/>
              <a:ext cx="558700" cy="402875"/>
            </a:xfrm>
            <a:custGeom>
              <a:avLst/>
              <a:gdLst/>
              <a:ahLst/>
              <a:cxnLst/>
              <a:rect l="l" t="t" r="r" b="b"/>
              <a:pathLst>
                <a:path w="22348" h="16115" extrusionOk="0">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66"/>
            <p:cNvSpPr/>
            <p:nvPr/>
          </p:nvSpPr>
          <p:spPr>
            <a:xfrm>
              <a:off x="6249675" y="4061675"/>
              <a:ext cx="964575" cy="811125"/>
            </a:xfrm>
            <a:custGeom>
              <a:avLst/>
              <a:gdLst/>
              <a:ahLst/>
              <a:cxnLst/>
              <a:rect l="l" t="t" r="r" b="b"/>
              <a:pathLst>
                <a:path w="38583" h="32445" extrusionOk="0">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09" name="Google Shape;2709;p66"/>
          <p:cNvGrpSpPr/>
          <p:nvPr/>
        </p:nvGrpSpPr>
        <p:grpSpPr>
          <a:xfrm>
            <a:off x="719115" y="2852867"/>
            <a:ext cx="2622876" cy="1333540"/>
            <a:chOff x="238125" y="1038125"/>
            <a:chExt cx="7146800" cy="3633625"/>
          </a:xfrm>
        </p:grpSpPr>
        <p:sp>
          <p:nvSpPr>
            <p:cNvPr id="2710" name="Google Shape;2710;p66"/>
            <p:cNvSpPr/>
            <p:nvPr/>
          </p:nvSpPr>
          <p:spPr>
            <a:xfrm>
              <a:off x="6256150" y="3780375"/>
              <a:ext cx="62400" cy="53425"/>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66"/>
            <p:cNvSpPr/>
            <p:nvPr/>
          </p:nvSpPr>
          <p:spPr>
            <a:xfrm>
              <a:off x="6256150" y="3856775"/>
              <a:ext cx="62200" cy="53250"/>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66"/>
            <p:cNvSpPr/>
            <p:nvPr/>
          </p:nvSpPr>
          <p:spPr>
            <a:xfrm>
              <a:off x="6256150" y="3932800"/>
              <a:ext cx="62200" cy="53425"/>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66"/>
            <p:cNvSpPr/>
            <p:nvPr/>
          </p:nvSpPr>
          <p:spPr>
            <a:xfrm>
              <a:off x="6332350"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66"/>
            <p:cNvSpPr/>
            <p:nvPr/>
          </p:nvSpPr>
          <p:spPr>
            <a:xfrm>
              <a:off x="6332350"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66"/>
            <p:cNvSpPr/>
            <p:nvPr/>
          </p:nvSpPr>
          <p:spPr>
            <a:xfrm>
              <a:off x="6408350" y="385677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66"/>
            <p:cNvSpPr/>
            <p:nvPr/>
          </p:nvSpPr>
          <p:spPr>
            <a:xfrm>
              <a:off x="6408350" y="3932800"/>
              <a:ext cx="62425" cy="53425"/>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66"/>
            <p:cNvSpPr/>
            <p:nvPr/>
          </p:nvSpPr>
          <p:spPr>
            <a:xfrm>
              <a:off x="6408350" y="4085225"/>
              <a:ext cx="62425" cy="5335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66"/>
            <p:cNvSpPr/>
            <p:nvPr/>
          </p:nvSpPr>
          <p:spPr>
            <a:xfrm>
              <a:off x="6484575" y="385677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66"/>
            <p:cNvSpPr/>
            <p:nvPr/>
          </p:nvSpPr>
          <p:spPr>
            <a:xfrm>
              <a:off x="648457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66"/>
            <p:cNvSpPr/>
            <p:nvPr/>
          </p:nvSpPr>
          <p:spPr>
            <a:xfrm>
              <a:off x="6484575" y="4161425"/>
              <a:ext cx="62425" cy="53300"/>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66"/>
            <p:cNvSpPr/>
            <p:nvPr/>
          </p:nvSpPr>
          <p:spPr>
            <a:xfrm>
              <a:off x="6484575" y="40852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66"/>
            <p:cNvSpPr/>
            <p:nvPr/>
          </p:nvSpPr>
          <p:spPr>
            <a:xfrm>
              <a:off x="6484575" y="4009000"/>
              <a:ext cx="62425" cy="5335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66"/>
            <p:cNvSpPr/>
            <p:nvPr/>
          </p:nvSpPr>
          <p:spPr>
            <a:xfrm>
              <a:off x="6638425" y="3856775"/>
              <a:ext cx="62425" cy="53250"/>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66"/>
            <p:cNvSpPr/>
            <p:nvPr/>
          </p:nvSpPr>
          <p:spPr>
            <a:xfrm>
              <a:off x="663842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66"/>
            <p:cNvSpPr/>
            <p:nvPr/>
          </p:nvSpPr>
          <p:spPr>
            <a:xfrm>
              <a:off x="6638425" y="4161425"/>
              <a:ext cx="62425" cy="53300"/>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66"/>
            <p:cNvSpPr/>
            <p:nvPr/>
          </p:nvSpPr>
          <p:spPr>
            <a:xfrm>
              <a:off x="6638425" y="4085225"/>
              <a:ext cx="62425" cy="5335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66"/>
            <p:cNvSpPr/>
            <p:nvPr/>
          </p:nvSpPr>
          <p:spPr>
            <a:xfrm>
              <a:off x="6638425" y="4009000"/>
              <a:ext cx="62425" cy="5335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66"/>
            <p:cNvSpPr/>
            <p:nvPr/>
          </p:nvSpPr>
          <p:spPr>
            <a:xfrm>
              <a:off x="6715450" y="393280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66"/>
            <p:cNvSpPr/>
            <p:nvPr/>
          </p:nvSpPr>
          <p:spPr>
            <a:xfrm>
              <a:off x="6715450" y="40852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66"/>
            <p:cNvSpPr/>
            <p:nvPr/>
          </p:nvSpPr>
          <p:spPr>
            <a:xfrm>
              <a:off x="6715450" y="4009000"/>
              <a:ext cx="62225" cy="5335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66"/>
            <p:cNvSpPr/>
            <p:nvPr/>
          </p:nvSpPr>
          <p:spPr>
            <a:xfrm>
              <a:off x="6408350" y="4009000"/>
              <a:ext cx="62425" cy="5335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66"/>
            <p:cNvSpPr/>
            <p:nvPr/>
          </p:nvSpPr>
          <p:spPr>
            <a:xfrm>
              <a:off x="6332350"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66"/>
            <p:cNvSpPr/>
            <p:nvPr/>
          </p:nvSpPr>
          <p:spPr>
            <a:xfrm>
              <a:off x="6256150" y="4009000"/>
              <a:ext cx="62200" cy="5335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66"/>
            <p:cNvSpPr/>
            <p:nvPr/>
          </p:nvSpPr>
          <p:spPr>
            <a:xfrm>
              <a:off x="5951475"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66"/>
            <p:cNvSpPr/>
            <p:nvPr/>
          </p:nvSpPr>
          <p:spPr>
            <a:xfrm>
              <a:off x="5951475" y="4009000"/>
              <a:ext cx="62225" cy="5335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66"/>
            <p:cNvSpPr/>
            <p:nvPr/>
          </p:nvSpPr>
          <p:spPr>
            <a:xfrm>
              <a:off x="6027500" y="385677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66"/>
            <p:cNvSpPr/>
            <p:nvPr/>
          </p:nvSpPr>
          <p:spPr>
            <a:xfrm>
              <a:off x="6027500" y="39328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66"/>
            <p:cNvSpPr/>
            <p:nvPr/>
          </p:nvSpPr>
          <p:spPr>
            <a:xfrm>
              <a:off x="6027500" y="4009000"/>
              <a:ext cx="62425" cy="5335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66"/>
            <p:cNvSpPr/>
            <p:nvPr/>
          </p:nvSpPr>
          <p:spPr>
            <a:xfrm>
              <a:off x="6103700" y="3780375"/>
              <a:ext cx="62425" cy="53475"/>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66"/>
            <p:cNvSpPr/>
            <p:nvPr/>
          </p:nvSpPr>
          <p:spPr>
            <a:xfrm>
              <a:off x="6103700" y="3856775"/>
              <a:ext cx="62425" cy="53300"/>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66"/>
            <p:cNvSpPr/>
            <p:nvPr/>
          </p:nvSpPr>
          <p:spPr>
            <a:xfrm>
              <a:off x="6103700" y="3932800"/>
              <a:ext cx="62425" cy="53475"/>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66"/>
            <p:cNvSpPr/>
            <p:nvPr/>
          </p:nvSpPr>
          <p:spPr>
            <a:xfrm>
              <a:off x="6103700" y="4009000"/>
              <a:ext cx="62425" cy="5335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66"/>
            <p:cNvSpPr/>
            <p:nvPr/>
          </p:nvSpPr>
          <p:spPr>
            <a:xfrm>
              <a:off x="61799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66"/>
            <p:cNvSpPr/>
            <p:nvPr/>
          </p:nvSpPr>
          <p:spPr>
            <a:xfrm>
              <a:off x="61799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66"/>
            <p:cNvSpPr/>
            <p:nvPr/>
          </p:nvSpPr>
          <p:spPr>
            <a:xfrm>
              <a:off x="61799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66"/>
            <p:cNvSpPr/>
            <p:nvPr/>
          </p:nvSpPr>
          <p:spPr>
            <a:xfrm>
              <a:off x="61799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66"/>
            <p:cNvSpPr/>
            <p:nvPr/>
          </p:nvSpPr>
          <p:spPr>
            <a:xfrm>
              <a:off x="61799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66"/>
            <p:cNvSpPr/>
            <p:nvPr/>
          </p:nvSpPr>
          <p:spPr>
            <a:xfrm>
              <a:off x="717030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66"/>
            <p:cNvSpPr/>
            <p:nvPr/>
          </p:nvSpPr>
          <p:spPr>
            <a:xfrm>
              <a:off x="68656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66"/>
            <p:cNvSpPr/>
            <p:nvPr/>
          </p:nvSpPr>
          <p:spPr>
            <a:xfrm>
              <a:off x="686565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66"/>
            <p:cNvSpPr/>
            <p:nvPr/>
          </p:nvSpPr>
          <p:spPr>
            <a:xfrm>
              <a:off x="69418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66"/>
            <p:cNvSpPr/>
            <p:nvPr/>
          </p:nvSpPr>
          <p:spPr>
            <a:xfrm>
              <a:off x="6789225" y="3627950"/>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66"/>
            <p:cNvSpPr/>
            <p:nvPr/>
          </p:nvSpPr>
          <p:spPr>
            <a:xfrm>
              <a:off x="6637000" y="3475725"/>
              <a:ext cx="62225" cy="5335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66"/>
            <p:cNvSpPr/>
            <p:nvPr/>
          </p:nvSpPr>
          <p:spPr>
            <a:xfrm>
              <a:off x="6256150" y="3399500"/>
              <a:ext cx="62200" cy="5335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66"/>
            <p:cNvSpPr/>
            <p:nvPr/>
          </p:nvSpPr>
          <p:spPr>
            <a:xfrm>
              <a:off x="6484575" y="355192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66"/>
            <p:cNvSpPr/>
            <p:nvPr/>
          </p:nvSpPr>
          <p:spPr>
            <a:xfrm>
              <a:off x="6484575" y="34757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66"/>
            <p:cNvSpPr/>
            <p:nvPr/>
          </p:nvSpPr>
          <p:spPr>
            <a:xfrm>
              <a:off x="6408350" y="355192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66"/>
            <p:cNvSpPr/>
            <p:nvPr/>
          </p:nvSpPr>
          <p:spPr>
            <a:xfrm>
              <a:off x="6408350" y="3475725"/>
              <a:ext cx="62425" cy="5335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66"/>
            <p:cNvSpPr/>
            <p:nvPr/>
          </p:nvSpPr>
          <p:spPr>
            <a:xfrm>
              <a:off x="6332350"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66"/>
            <p:cNvSpPr/>
            <p:nvPr/>
          </p:nvSpPr>
          <p:spPr>
            <a:xfrm>
              <a:off x="6332350" y="33995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66"/>
            <p:cNvSpPr/>
            <p:nvPr/>
          </p:nvSpPr>
          <p:spPr>
            <a:xfrm>
              <a:off x="7094075" y="4237450"/>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66"/>
            <p:cNvSpPr/>
            <p:nvPr/>
          </p:nvSpPr>
          <p:spPr>
            <a:xfrm>
              <a:off x="7017875" y="4389875"/>
              <a:ext cx="62400" cy="5335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66"/>
            <p:cNvSpPr/>
            <p:nvPr/>
          </p:nvSpPr>
          <p:spPr>
            <a:xfrm>
              <a:off x="7017875" y="4313650"/>
              <a:ext cx="62400" cy="53450"/>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66"/>
            <p:cNvSpPr/>
            <p:nvPr/>
          </p:nvSpPr>
          <p:spPr>
            <a:xfrm>
              <a:off x="6941850" y="438987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66"/>
            <p:cNvSpPr/>
            <p:nvPr/>
          </p:nvSpPr>
          <p:spPr>
            <a:xfrm>
              <a:off x="6484575" y="438987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66"/>
            <p:cNvSpPr/>
            <p:nvPr/>
          </p:nvSpPr>
          <p:spPr>
            <a:xfrm>
              <a:off x="6560800" y="42374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66"/>
            <p:cNvSpPr/>
            <p:nvPr/>
          </p:nvSpPr>
          <p:spPr>
            <a:xfrm>
              <a:off x="6560800" y="4161425"/>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66"/>
            <p:cNvSpPr/>
            <p:nvPr/>
          </p:nvSpPr>
          <p:spPr>
            <a:xfrm>
              <a:off x="6560800" y="40852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66"/>
            <p:cNvSpPr/>
            <p:nvPr/>
          </p:nvSpPr>
          <p:spPr>
            <a:xfrm>
              <a:off x="6560800" y="4009000"/>
              <a:ext cx="62200" cy="5335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66"/>
            <p:cNvSpPr/>
            <p:nvPr/>
          </p:nvSpPr>
          <p:spPr>
            <a:xfrm>
              <a:off x="6560800" y="39328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66"/>
            <p:cNvSpPr/>
            <p:nvPr/>
          </p:nvSpPr>
          <p:spPr>
            <a:xfrm>
              <a:off x="65608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66"/>
            <p:cNvSpPr/>
            <p:nvPr/>
          </p:nvSpPr>
          <p:spPr>
            <a:xfrm>
              <a:off x="65608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66"/>
            <p:cNvSpPr/>
            <p:nvPr/>
          </p:nvSpPr>
          <p:spPr>
            <a:xfrm>
              <a:off x="6484575" y="4237450"/>
              <a:ext cx="62425" cy="53425"/>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66"/>
            <p:cNvSpPr/>
            <p:nvPr/>
          </p:nvSpPr>
          <p:spPr>
            <a:xfrm>
              <a:off x="6484575" y="3780375"/>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66"/>
            <p:cNvSpPr/>
            <p:nvPr/>
          </p:nvSpPr>
          <p:spPr>
            <a:xfrm>
              <a:off x="6484575" y="3704150"/>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66"/>
            <p:cNvSpPr/>
            <p:nvPr/>
          </p:nvSpPr>
          <p:spPr>
            <a:xfrm>
              <a:off x="6408350" y="4237450"/>
              <a:ext cx="62425" cy="53425"/>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66"/>
            <p:cNvSpPr/>
            <p:nvPr/>
          </p:nvSpPr>
          <p:spPr>
            <a:xfrm>
              <a:off x="6408350" y="4161425"/>
              <a:ext cx="62425" cy="53300"/>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66"/>
            <p:cNvSpPr/>
            <p:nvPr/>
          </p:nvSpPr>
          <p:spPr>
            <a:xfrm>
              <a:off x="6408350" y="3780375"/>
              <a:ext cx="62425" cy="53425"/>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66"/>
            <p:cNvSpPr/>
            <p:nvPr/>
          </p:nvSpPr>
          <p:spPr>
            <a:xfrm>
              <a:off x="6408350" y="3704150"/>
              <a:ext cx="62425" cy="53450"/>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66"/>
            <p:cNvSpPr/>
            <p:nvPr/>
          </p:nvSpPr>
          <p:spPr>
            <a:xfrm>
              <a:off x="6332350"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66"/>
            <p:cNvSpPr/>
            <p:nvPr/>
          </p:nvSpPr>
          <p:spPr>
            <a:xfrm>
              <a:off x="6332350"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66"/>
            <p:cNvSpPr/>
            <p:nvPr/>
          </p:nvSpPr>
          <p:spPr>
            <a:xfrm>
              <a:off x="633235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66"/>
            <p:cNvSpPr/>
            <p:nvPr/>
          </p:nvSpPr>
          <p:spPr>
            <a:xfrm>
              <a:off x="63323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66"/>
            <p:cNvSpPr/>
            <p:nvPr/>
          </p:nvSpPr>
          <p:spPr>
            <a:xfrm>
              <a:off x="6256150" y="4085225"/>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66"/>
            <p:cNvSpPr/>
            <p:nvPr/>
          </p:nvSpPr>
          <p:spPr>
            <a:xfrm>
              <a:off x="6256150" y="3704150"/>
              <a:ext cx="62200" cy="53450"/>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66"/>
            <p:cNvSpPr/>
            <p:nvPr/>
          </p:nvSpPr>
          <p:spPr>
            <a:xfrm>
              <a:off x="6256150" y="3627950"/>
              <a:ext cx="62200" cy="53425"/>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66"/>
            <p:cNvSpPr/>
            <p:nvPr/>
          </p:nvSpPr>
          <p:spPr>
            <a:xfrm>
              <a:off x="617992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66"/>
            <p:cNvSpPr/>
            <p:nvPr/>
          </p:nvSpPr>
          <p:spPr>
            <a:xfrm>
              <a:off x="61799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66"/>
            <p:cNvSpPr/>
            <p:nvPr/>
          </p:nvSpPr>
          <p:spPr>
            <a:xfrm>
              <a:off x="6103700" y="4085225"/>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66"/>
            <p:cNvSpPr/>
            <p:nvPr/>
          </p:nvSpPr>
          <p:spPr>
            <a:xfrm>
              <a:off x="6103700" y="3704150"/>
              <a:ext cx="62425" cy="53450"/>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66"/>
            <p:cNvSpPr/>
            <p:nvPr/>
          </p:nvSpPr>
          <p:spPr>
            <a:xfrm>
              <a:off x="6027500" y="4085225"/>
              <a:ext cx="62425" cy="5335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66"/>
            <p:cNvSpPr/>
            <p:nvPr/>
          </p:nvSpPr>
          <p:spPr>
            <a:xfrm>
              <a:off x="6027500" y="3780375"/>
              <a:ext cx="62425" cy="53425"/>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66"/>
            <p:cNvSpPr/>
            <p:nvPr/>
          </p:nvSpPr>
          <p:spPr>
            <a:xfrm>
              <a:off x="6027500" y="3704150"/>
              <a:ext cx="62425" cy="53450"/>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66"/>
            <p:cNvSpPr/>
            <p:nvPr/>
          </p:nvSpPr>
          <p:spPr>
            <a:xfrm>
              <a:off x="59514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66"/>
            <p:cNvSpPr/>
            <p:nvPr/>
          </p:nvSpPr>
          <p:spPr>
            <a:xfrm>
              <a:off x="5951475"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66"/>
            <p:cNvSpPr/>
            <p:nvPr/>
          </p:nvSpPr>
          <p:spPr>
            <a:xfrm>
              <a:off x="5951475" y="3780375"/>
              <a:ext cx="62425" cy="53425"/>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66"/>
            <p:cNvSpPr/>
            <p:nvPr/>
          </p:nvSpPr>
          <p:spPr>
            <a:xfrm>
              <a:off x="587527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66"/>
            <p:cNvSpPr/>
            <p:nvPr/>
          </p:nvSpPr>
          <p:spPr>
            <a:xfrm>
              <a:off x="587527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66"/>
            <p:cNvSpPr/>
            <p:nvPr/>
          </p:nvSpPr>
          <p:spPr>
            <a:xfrm>
              <a:off x="587527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66"/>
            <p:cNvSpPr/>
            <p:nvPr/>
          </p:nvSpPr>
          <p:spPr>
            <a:xfrm>
              <a:off x="587527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66"/>
            <p:cNvSpPr/>
            <p:nvPr/>
          </p:nvSpPr>
          <p:spPr>
            <a:xfrm>
              <a:off x="45040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66"/>
            <p:cNvSpPr/>
            <p:nvPr/>
          </p:nvSpPr>
          <p:spPr>
            <a:xfrm>
              <a:off x="450405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66"/>
            <p:cNvSpPr/>
            <p:nvPr/>
          </p:nvSpPr>
          <p:spPr>
            <a:xfrm>
              <a:off x="450405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66"/>
            <p:cNvSpPr/>
            <p:nvPr/>
          </p:nvSpPr>
          <p:spPr>
            <a:xfrm>
              <a:off x="4427825" y="39328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66"/>
            <p:cNvSpPr/>
            <p:nvPr/>
          </p:nvSpPr>
          <p:spPr>
            <a:xfrm>
              <a:off x="4427825" y="3856775"/>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66"/>
            <p:cNvSpPr/>
            <p:nvPr/>
          </p:nvSpPr>
          <p:spPr>
            <a:xfrm>
              <a:off x="4427825" y="3780375"/>
              <a:ext cx="62425" cy="53425"/>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66"/>
            <p:cNvSpPr/>
            <p:nvPr/>
          </p:nvSpPr>
          <p:spPr>
            <a:xfrm>
              <a:off x="4351600" y="3171075"/>
              <a:ext cx="62425" cy="5335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66"/>
            <p:cNvSpPr/>
            <p:nvPr/>
          </p:nvSpPr>
          <p:spPr>
            <a:xfrm>
              <a:off x="435160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66"/>
            <p:cNvSpPr/>
            <p:nvPr/>
          </p:nvSpPr>
          <p:spPr>
            <a:xfrm>
              <a:off x="3970950" y="27902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66"/>
            <p:cNvSpPr/>
            <p:nvPr/>
          </p:nvSpPr>
          <p:spPr>
            <a:xfrm>
              <a:off x="3970950" y="2866425"/>
              <a:ext cx="62225" cy="53275"/>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66"/>
            <p:cNvSpPr/>
            <p:nvPr/>
          </p:nvSpPr>
          <p:spPr>
            <a:xfrm>
              <a:off x="3970950" y="2942425"/>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66"/>
            <p:cNvSpPr/>
            <p:nvPr/>
          </p:nvSpPr>
          <p:spPr>
            <a:xfrm>
              <a:off x="3970950" y="301865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66"/>
            <p:cNvSpPr/>
            <p:nvPr/>
          </p:nvSpPr>
          <p:spPr>
            <a:xfrm>
              <a:off x="3970950" y="309485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66"/>
            <p:cNvSpPr/>
            <p:nvPr/>
          </p:nvSpPr>
          <p:spPr>
            <a:xfrm>
              <a:off x="3970950" y="317107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66"/>
            <p:cNvSpPr/>
            <p:nvPr/>
          </p:nvSpPr>
          <p:spPr>
            <a:xfrm>
              <a:off x="3970950" y="3247075"/>
              <a:ext cx="62225" cy="53450"/>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66"/>
            <p:cNvSpPr/>
            <p:nvPr/>
          </p:nvSpPr>
          <p:spPr>
            <a:xfrm>
              <a:off x="3970950" y="33233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66"/>
            <p:cNvSpPr/>
            <p:nvPr/>
          </p:nvSpPr>
          <p:spPr>
            <a:xfrm>
              <a:off x="3970950" y="33995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66"/>
            <p:cNvSpPr/>
            <p:nvPr/>
          </p:nvSpPr>
          <p:spPr>
            <a:xfrm>
              <a:off x="3970950" y="347572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66"/>
            <p:cNvSpPr/>
            <p:nvPr/>
          </p:nvSpPr>
          <p:spPr>
            <a:xfrm>
              <a:off x="3970950" y="355192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66"/>
            <p:cNvSpPr/>
            <p:nvPr/>
          </p:nvSpPr>
          <p:spPr>
            <a:xfrm>
              <a:off x="3970950" y="3627950"/>
              <a:ext cx="62225" cy="53425"/>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66"/>
            <p:cNvSpPr/>
            <p:nvPr/>
          </p:nvSpPr>
          <p:spPr>
            <a:xfrm>
              <a:off x="3970950" y="3704150"/>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66"/>
            <p:cNvSpPr/>
            <p:nvPr/>
          </p:nvSpPr>
          <p:spPr>
            <a:xfrm>
              <a:off x="3970950" y="3780375"/>
              <a:ext cx="62425" cy="53425"/>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66"/>
            <p:cNvSpPr/>
            <p:nvPr/>
          </p:nvSpPr>
          <p:spPr>
            <a:xfrm>
              <a:off x="3970950" y="385677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66"/>
            <p:cNvSpPr/>
            <p:nvPr/>
          </p:nvSpPr>
          <p:spPr>
            <a:xfrm>
              <a:off x="3970950" y="4009000"/>
              <a:ext cx="62225" cy="5335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66"/>
            <p:cNvSpPr/>
            <p:nvPr/>
          </p:nvSpPr>
          <p:spPr>
            <a:xfrm>
              <a:off x="404695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66"/>
            <p:cNvSpPr/>
            <p:nvPr/>
          </p:nvSpPr>
          <p:spPr>
            <a:xfrm>
              <a:off x="4046950" y="286642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66"/>
            <p:cNvSpPr/>
            <p:nvPr/>
          </p:nvSpPr>
          <p:spPr>
            <a:xfrm>
              <a:off x="4046950" y="2942425"/>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66"/>
            <p:cNvSpPr/>
            <p:nvPr/>
          </p:nvSpPr>
          <p:spPr>
            <a:xfrm>
              <a:off x="404695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66"/>
            <p:cNvSpPr/>
            <p:nvPr/>
          </p:nvSpPr>
          <p:spPr>
            <a:xfrm>
              <a:off x="404695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66"/>
            <p:cNvSpPr/>
            <p:nvPr/>
          </p:nvSpPr>
          <p:spPr>
            <a:xfrm>
              <a:off x="4046950"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66"/>
            <p:cNvSpPr/>
            <p:nvPr/>
          </p:nvSpPr>
          <p:spPr>
            <a:xfrm>
              <a:off x="404695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66"/>
            <p:cNvSpPr/>
            <p:nvPr/>
          </p:nvSpPr>
          <p:spPr>
            <a:xfrm>
              <a:off x="4046950" y="3323300"/>
              <a:ext cx="62425" cy="53425"/>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66"/>
            <p:cNvSpPr/>
            <p:nvPr/>
          </p:nvSpPr>
          <p:spPr>
            <a:xfrm>
              <a:off x="404695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66"/>
            <p:cNvSpPr/>
            <p:nvPr/>
          </p:nvSpPr>
          <p:spPr>
            <a:xfrm>
              <a:off x="4046950" y="34757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66"/>
            <p:cNvSpPr/>
            <p:nvPr/>
          </p:nvSpPr>
          <p:spPr>
            <a:xfrm>
              <a:off x="4046950" y="355192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66"/>
            <p:cNvSpPr/>
            <p:nvPr/>
          </p:nvSpPr>
          <p:spPr>
            <a:xfrm>
              <a:off x="4046950"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66"/>
            <p:cNvSpPr/>
            <p:nvPr/>
          </p:nvSpPr>
          <p:spPr>
            <a:xfrm>
              <a:off x="4046950"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66"/>
            <p:cNvSpPr/>
            <p:nvPr/>
          </p:nvSpPr>
          <p:spPr>
            <a:xfrm>
              <a:off x="41231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66"/>
            <p:cNvSpPr/>
            <p:nvPr/>
          </p:nvSpPr>
          <p:spPr>
            <a:xfrm>
              <a:off x="4123175" y="2866425"/>
              <a:ext cx="62425" cy="53275"/>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66"/>
            <p:cNvSpPr/>
            <p:nvPr/>
          </p:nvSpPr>
          <p:spPr>
            <a:xfrm>
              <a:off x="4123175" y="29424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66"/>
            <p:cNvSpPr/>
            <p:nvPr/>
          </p:nvSpPr>
          <p:spPr>
            <a:xfrm>
              <a:off x="4123175" y="301865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66"/>
            <p:cNvSpPr/>
            <p:nvPr/>
          </p:nvSpPr>
          <p:spPr>
            <a:xfrm>
              <a:off x="41231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66"/>
            <p:cNvSpPr/>
            <p:nvPr/>
          </p:nvSpPr>
          <p:spPr>
            <a:xfrm>
              <a:off x="4123175" y="317107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66"/>
            <p:cNvSpPr/>
            <p:nvPr/>
          </p:nvSpPr>
          <p:spPr>
            <a:xfrm>
              <a:off x="41231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66"/>
            <p:cNvSpPr/>
            <p:nvPr/>
          </p:nvSpPr>
          <p:spPr>
            <a:xfrm>
              <a:off x="4123175" y="33233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66"/>
            <p:cNvSpPr/>
            <p:nvPr/>
          </p:nvSpPr>
          <p:spPr>
            <a:xfrm>
              <a:off x="4123175" y="33995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66"/>
            <p:cNvSpPr/>
            <p:nvPr/>
          </p:nvSpPr>
          <p:spPr>
            <a:xfrm>
              <a:off x="4123175" y="347572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66"/>
            <p:cNvSpPr/>
            <p:nvPr/>
          </p:nvSpPr>
          <p:spPr>
            <a:xfrm>
              <a:off x="4123175" y="355192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66"/>
            <p:cNvSpPr/>
            <p:nvPr/>
          </p:nvSpPr>
          <p:spPr>
            <a:xfrm>
              <a:off x="4123175" y="3627950"/>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66"/>
            <p:cNvSpPr/>
            <p:nvPr/>
          </p:nvSpPr>
          <p:spPr>
            <a:xfrm>
              <a:off x="4199400"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66"/>
            <p:cNvSpPr/>
            <p:nvPr/>
          </p:nvSpPr>
          <p:spPr>
            <a:xfrm>
              <a:off x="419940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66"/>
            <p:cNvSpPr/>
            <p:nvPr/>
          </p:nvSpPr>
          <p:spPr>
            <a:xfrm>
              <a:off x="4199400" y="317107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66"/>
            <p:cNvSpPr/>
            <p:nvPr/>
          </p:nvSpPr>
          <p:spPr>
            <a:xfrm>
              <a:off x="4199400" y="3247075"/>
              <a:ext cx="62200" cy="53450"/>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66"/>
            <p:cNvSpPr/>
            <p:nvPr/>
          </p:nvSpPr>
          <p:spPr>
            <a:xfrm>
              <a:off x="4275600" y="3018650"/>
              <a:ext cx="62225" cy="53425"/>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66"/>
            <p:cNvSpPr/>
            <p:nvPr/>
          </p:nvSpPr>
          <p:spPr>
            <a:xfrm>
              <a:off x="4275600"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66"/>
            <p:cNvSpPr/>
            <p:nvPr/>
          </p:nvSpPr>
          <p:spPr>
            <a:xfrm>
              <a:off x="4275600" y="317107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66"/>
            <p:cNvSpPr/>
            <p:nvPr/>
          </p:nvSpPr>
          <p:spPr>
            <a:xfrm>
              <a:off x="4275600" y="32470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66"/>
            <p:cNvSpPr/>
            <p:nvPr/>
          </p:nvSpPr>
          <p:spPr>
            <a:xfrm>
              <a:off x="4275475" y="3323300"/>
              <a:ext cx="62350" cy="53425"/>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66"/>
            <p:cNvSpPr/>
            <p:nvPr/>
          </p:nvSpPr>
          <p:spPr>
            <a:xfrm>
              <a:off x="4199400" y="33233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66"/>
            <p:cNvSpPr/>
            <p:nvPr/>
          </p:nvSpPr>
          <p:spPr>
            <a:xfrm>
              <a:off x="4199400" y="33995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66"/>
            <p:cNvSpPr/>
            <p:nvPr/>
          </p:nvSpPr>
          <p:spPr>
            <a:xfrm>
              <a:off x="4199400" y="34757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66"/>
            <p:cNvSpPr/>
            <p:nvPr/>
          </p:nvSpPr>
          <p:spPr>
            <a:xfrm>
              <a:off x="4199400" y="355192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66"/>
            <p:cNvSpPr/>
            <p:nvPr/>
          </p:nvSpPr>
          <p:spPr>
            <a:xfrm>
              <a:off x="4199400" y="36279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66"/>
            <p:cNvSpPr/>
            <p:nvPr/>
          </p:nvSpPr>
          <p:spPr>
            <a:xfrm>
              <a:off x="419940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66"/>
            <p:cNvSpPr/>
            <p:nvPr/>
          </p:nvSpPr>
          <p:spPr>
            <a:xfrm>
              <a:off x="4123175" y="3704150"/>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66"/>
            <p:cNvSpPr/>
            <p:nvPr/>
          </p:nvSpPr>
          <p:spPr>
            <a:xfrm>
              <a:off x="412317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66"/>
            <p:cNvSpPr/>
            <p:nvPr/>
          </p:nvSpPr>
          <p:spPr>
            <a:xfrm>
              <a:off x="4046950" y="3780375"/>
              <a:ext cx="62425" cy="53425"/>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66"/>
            <p:cNvSpPr/>
            <p:nvPr/>
          </p:nvSpPr>
          <p:spPr>
            <a:xfrm>
              <a:off x="4046950" y="385677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66"/>
            <p:cNvSpPr/>
            <p:nvPr/>
          </p:nvSpPr>
          <p:spPr>
            <a:xfrm>
              <a:off x="4046950"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66"/>
            <p:cNvSpPr/>
            <p:nvPr/>
          </p:nvSpPr>
          <p:spPr>
            <a:xfrm>
              <a:off x="4046950" y="3932800"/>
              <a:ext cx="62425" cy="53425"/>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66"/>
            <p:cNvSpPr/>
            <p:nvPr/>
          </p:nvSpPr>
          <p:spPr>
            <a:xfrm>
              <a:off x="3970950" y="39328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66"/>
            <p:cNvSpPr/>
            <p:nvPr/>
          </p:nvSpPr>
          <p:spPr>
            <a:xfrm>
              <a:off x="35898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66"/>
            <p:cNvSpPr/>
            <p:nvPr/>
          </p:nvSpPr>
          <p:spPr>
            <a:xfrm>
              <a:off x="35898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66"/>
            <p:cNvSpPr/>
            <p:nvPr/>
          </p:nvSpPr>
          <p:spPr>
            <a:xfrm>
              <a:off x="358987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66"/>
            <p:cNvSpPr/>
            <p:nvPr/>
          </p:nvSpPr>
          <p:spPr>
            <a:xfrm>
              <a:off x="358987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66"/>
            <p:cNvSpPr/>
            <p:nvPr/>
          </p:nvSpPr>
          <p:spPr>
            <a:xfrm>
              <a:off x="358987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66"/>
            <p:cNvSpPr/>
            <p:nvPr/>
          </p:nvSpPr>
          <p:spPr>
            <a:xfrm>
              <a:off x="358987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66"/>
            <p:cNvSpPr/>
            <p:nvPr/>
          </p:nvSpPr>
          <p:spPr>
            <a:xfrm>
              <a:off x="358987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66"/>
            <p:cNvSpPr/>
            <p:nvPr/>
          </p:nvSpPr>
          <p:spPr>
            <a:xfrm>
              <a:off x="328522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66"/>
            <p:cNvSpPr/>
            <p:nvPr/>
          </p:nvSpPr>
          <p:spPr>
            <a:xfrm>
              <a:off x="328522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66"/>
            <p:cNvSpPr/>
            <p:nvPr/>
          </p:nvSpPr>
          <p:spPr>
            <a:xfrm>
              <a:off x="328522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66"/>
            <p:cNvSpPr/>
            <p:nvPr/>
          </p:nvSpPr>
          <p:spPr>
            <a:xfrm>
              <a:off x="3361450" y="279020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66"/>
            <p:cNvSpPr/>
            <p:nvPr/>
          </p:nvSpPr>
          <p:spPr>
            <a:xfrm>
              <a:off x="3361450" y="2866425"/>
              <a:ext cx="62200" cy="53275"/>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66"/>
            <p:cNvSpPr/>
            <p:nvPr/>
          </p:nvSpPr>
          <p:spPr>
            <a:xfrm>
              <a:off x="3361450" y="2942425"/>
              <a:ext cx="62200" cy="53450"/>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66"/>
            <p:cNvSpPr/>
            <p:nvPr/>
          </p:nvSpPr>
          <p:spPr>
            <a:xfrm>
              <a:off x="3361450" y="3018650"/>
              <a:ext cx="62200" cy="53425"/>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66"/>
            <p:cNvSpPr/>
            <p:nvPr/>
          </p:nvSpPr>
          <p:spPr>
            <a:xfrm>
              <a:off x="3361450" y="309485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66"/>
            <p:cNvSpPr/>
            <p:nvPr/>
          </p:nvSpPr>
          <p:spPr>
            <a:xfrm>
              <a:off x="3437450"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66"/>
            <p:cNvSpPr/>
            <p:nvPr/>
          </p:nvSpPr>
          <p:spPr>
            <a:xfrm>
              <a:off x="3437450"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66"/>
            <p:cNvSpPr/>
            <p:nvPr/>
          </p:nvSpPr>
          <p:spPr>
            <a:xfrm>
              <a:off x="3437450" y="279020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66"/>
            <p:cNvSpPr/>
            <p:nvPr/>
          </p:nvSpPr>
          <p:spPr>
            <a:xfrm>
              <a:off x="3437450" y="286642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66"/>
            <p:cNvSpPr/>
            <p:nvPr/>
          </p:nvSpPr>
          <p:spPr>
            <a:xfrm>
              <a:off x="3437450" y="2942425"/>
              <a:ext cx="62425" cy="53450"/>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66"/>
            <p:cNvSpPr/>
            <p:nvPr/>
          </p:nvSpPr>
          <p:spPr>
            <a:xfrm>
              <a:off x="3437450" y="3018650"/>
              <a:ext cx="62425" cy="53425"/>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66"/>
            <p:cNvSpPr/>
            <p:nvPr/>
          </p:nvSpPr>
          <p:spPr>
            <a:xfrm>
              <a:off x="3437450" y="309485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66"/>
            <p:cNvSpPr/>
            <p:nvPr/>
          </p:nvSpPr>
          <p:spPr>
            <a:xfrm>
              <a:off x="3513675" y="26377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66"/>
            <p:cNvSpPr/>
            <p:nvPr/>
          </p:nvSpPr>
          <p:spPr>
            <a:xfrm>
              <a:off x="35136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66"/>
            <p:cNvSpPr/>
            <p:nvPr/>
          </p:nvSpPr>
          <p:spPr>
            <a:xfrm>
              <a:off x="35136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66"/>
            <p:cNvSpPr/>
            <p:nvPr/>
          </p:nvSpPr>
          <p:spPr>
            <a:xfrm>
              <a:off x="3513675" y="286642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66"/>
            <p:cNvSpPr/>
            <p:nvPr/>
          </p:nvSpPr>
          <p:spPr>
            <a:xfrm>
              <a:off x="3513675" y="2942425"/>
              <a:ext cx="62425" cy="53450"/>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66"/>
            <p:cNvSpPr/>
            <p:nvPr/>
          </p:nvSpPr>
          <p:spPr>
            <a:xfrm>
              <a:off x="3513675" y="3018650"/>
              <a:ext cx="62425" cy="53425"/>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66"/>
            <p:cNvSpPr/>
            <p:nvPr/>
          </p:nvSpPr>
          <p:spPr>
            <a:xfrm>
              <a:off x="35136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66"/>
            <p:cNvSpPr/>
            <p:nvPr/>
          </p:nvSpPr>
          <p:spPr>
            <a:xfrm>
              <a:off x="3513675" y="317107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66"/>
            <p:cNvSpPr/>
            <p:nvPr/>
          </p:nvSpPr>
          <p:spPr>
            <a:xfrm>
              <a:off x="358987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66"/>
            <p:cNvSpPr/>
            <p:nvPr/>
          </p:nvSpPr>
          <p:spPr>
            <a:xfrm>
              <a:off x="3666100"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66"/>
            <p:cNvSpPr/>
            <p:nvPr/>
          </p:nvSpPr>
          <p:spPr>
            <a:xfrm>
              <a:off x="3666100" y="271400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66"/>
            <p:cNvSpPr/>
            <p:nvPr/>
          </p:nvSpPr>
          <p:spPr>
            <a:xfrm>
              <a:off x="3666100"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66"/>
            <p:cNvSpPr/>
            <p:nvPr/>
          </p:nvSpPr>
          <p:spPr>
            <a:xfrm>
              <a:off x="366610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66"/>
            <p:cNvSpPr/>
            <p:nvPr/>
          </p:nvSpPr>
          <p:spPr>
            <a:xfrm>
              <a:off x="3666100" y="3018650"/>
              <a:ext cx="62200" cy="53425"/>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66"/>
            <p:cNvSpPr/>
            <p:nvPr/>
          </p:nvSpPr>
          <p:spPr>
            <a:xfrm>
              <a:off x="3666100"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66"/>
            <p:cNvSpPr/>
            <p:nvPr/>
          </p:nvSpPr>
          <p:spPr>
            <a:xfrm>
              <a:off x="3666100" y="317107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66"/>
            <p:cNvSpPr/>
            <p:nvPr/>
          </p:nvSpPr>
          <p:spPr>
            <a:xfrm>
              <a:off x="3742300" y="2637775"/>
              <a:ext cx="62225" cy="53450"/>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66"/>
            <p:cNvSpPr/>
            <p:nvPr/>
          </p:nvSpPr>
          <p:spPr>
            <a:xfrm>
              <a:off x="3742300" y="271400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66"/>
            <p:cNvSpPr/>
            <p:nvPr/>
          </p:nvSpPr>
          <p:spPr>
            <a:xfrm>
              <a:off x="3742300" y="2790200"/>
              <a:ext cx="62225" cy="5335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66"/>
            <p:cNvSpPr/>
            <p:nvPr/>
          </p:nvSpPr>
          <p:spPr>
            <a:xfrm>
              <a:off x="3742300" y="2942425"/>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66"/>
            <p:cNvSpPr/>
            <p:nvPr/>
          </p:nvSpPr>
          <p:spPr>
            <a:xfrm>
              <a:off x="3742300" y="301865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66"/>
            <p:cNvSpPr/>
            <p:nvPr/>
          </p:nvSpPr>
          <p:spPr>
            <a:xfrm>
              <a:off x="3742300" y="309485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66"/>
            <p:cNvSpPr/>
            <p:nvPr/>
          </p:nvSpPr>
          <p:spPr>
            <a:xfrm>
              <a:off x="3742300" y="3171075"/>
              <a:ext cx="62225" cy="53300"/>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66"/>
            <p:cNvSpPr/>
            <p:nvPr/>
          </p:nvSpPr>
          <p:spPr>
            <a:xfrm>
              <a:off x="3742300" y="3247075"/>
              <a:ext cx="62225" cy="53450"/>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66"/>
            <p:cNvSpPr/>
            <p:nvPr/>
          </p:nvSpPr>
          <p:spPr>
            <a:xfrm>
              <a:off x="381852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66"/>
            <p:cNvSpPr/>
            <p:nvPr/>
          </p:nvSpPr>
          <p:spPr>
            <a:xfrm>
              <a:off x="3818525" y="27902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66"/>
            <p:cNvSpPr/>
            <p:nvPr/>
          </p:nvSpPr>
          <p:spPr>
            <a:xfrm>
              <a:off x="3818525" y="29424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66"/>
            <p:cNvSpPr/>
            <p:nvPr/>
          </p:nvSpPr>
          <p:spPr>
            <a:xfrm>
              <a:off x="3818525" y="301865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66"/>
            <p:cNvSpPr/>
            <p:nvPr/>
          </p:nvSpPr>
          <p:spPr>
            <a:xfrm>
              <a:off x="3818525" y="309485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66"/>
            <p:cNvSpPr/>
            <p:nvPr/>
          </p:nvSpPr>
          <p:spPr>
            <a:xfrm>
              <a:off x="3818525"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66"/>
            <p:cNvSpPr/>
            <p:nvPr/>
          </p:nvSpPr>
          <p:spPr>
            <a:xfrm>
              <a:off x="381852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66"/>
            <p:cNvSpPr/>
            <p:nvPr/>
          </p:nvSpPr>
          <p:spPr>
            <a:xfrm>
              <a:off x="381852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66"/>
            <p:cNvSpPr/>
            <p:nvPr/>
          </p:nvSpPr>
          <p:spPr>
            <a:xfrm>
              <a:off x="381852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66"/>
            <p:cNvSpPr/>
            <p:nvPr/>
          </p:nvSpPr>
          <p:spPr>
            <a:xfrm>
              <a:off x="38185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66"/>
            <p:cNvSpPr/>
            <p:nvPr/>
          </p:nvSpPr>
          <p:spPr>
            <a:xfrm>
              <a:off x="3894725" y="27902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66"/>
            <p:cNvSpPr/>
            <p:nvPr/>
          </p:nvSpPr>
          <p:spPr>
            <a:xfrm>
              <a:off x="3894725" y="393280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66"/>
            <p:cNvSpPr/>
            <p:nvPr/>
          </p:nvSpPr>
          <p:spPr>
            <a:xfrm>
              <a:off x="3894725" y="385677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66"/>
            <p:cNvSpPr/>
            <p:nvPr/>
          </p:nvSpPr>
          <p:spPr>
            <a:xfrm>
              <a:off x="3894725" y="3780375"/>
              <a:ext cx="62425" cy="53425"/>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66"/>
            <p:cNvSpPr/>
            <p:nvPr/>
          </p:nvSpPr>
          <p:spPr>
            <a:xfrm>
              <a:off x="3894725" y="3704150"/>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66"/>
            <p:cNvSpPr/>
            <p:nvPr/>
          </p:nvSpPr>
          <p:spPr>
            <a:xfrm>
              <a:off x="3894725"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66"/>
            <p:cNvSpPr/>
            <p:nvPr/>
          </p:nvSpPr>
          <p:spPr>
            <a:xfrm>
              <a:off x="3894725" y="355192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66"/>
            <p:cNvSpPr/>
            <p:nvPr/>
          </p:nvSpPr>
          <p:spPr>
            <a:xfrm>
              <a:off x="3894725"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66"/>
            <p:cNvSpPr/>
            <p:nvPr/>
          </p:nvSpPr>
          <p:spPr>
            <a:xfrm>
              <a:off x="3894725"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66"/>
            <p:cNvSpPr/>
            <p:nvPr/>
          </p:nvSpPr>
          <p:spPr>
            <a:xfrm>
              <a:off x="3894600" y="3323300"/>
              <a:ext cx="62350" cy="53425"/>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66"/>
            <p:cNvSpPr/>
            <p:nvPr/>
          </p:nvSpPr>
          <p:spPr>
            <a:xfrm>
              <a:off x="3894725" y="32470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66"/>
            <p:cNvSpPr/>
            <p:nvPr/>
          </p:nvSpPr>
          <p:spPr>
            <a:xfrm>
              <a:off x="3894725"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66"/>
            <p:cNvSpPr/>
            <p:nvPr/>
          </p:nvSpPr>
          <p:spPr>
            <a:xfrm>
              <a:off x="3894725" y="309485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66"/>
            <p:cNvSpPr/>
            <p:nvPr/>
          </p:nvSpPr>
          <p:spPr>
            <a:xfrm>
              <a:off x="3894725" y="301865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66"/>
            <p:cNvSpPr/>
            <p:nvPr/>
          </p:nvSpPr>
          <p:spPr>
            <a:xfrm>
              <a:off x="3894725"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66"/>
            <p:cNvSpPr/>
            <p:nvPr/>
          </p:nvSpPr>
          <p:spPr>
            <a:xfrm>
              <a:off x="3894725"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66"/>
            <p:cNvSpPr/>
            <p:nvPr/>
          </p:nvSpPr>
          <p:spPr>
            <a:xfrm>
              <a:off x="3818525"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66"/>
            <p:cNvSpPr/>
            <p:nvPr/>
          </p:nvSpPr>
          <p:spPr>
            <a:xfrm>
              <a:off x="3742300" y="2866425"/>
              <a:ext cx="62225" cy="53225"/>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66"/>
            <p:cNvSpPr/>
            <p:nvPr/>
          </p:nvSpPr>
          <p:spPr>
            <a:xfrm>
              <a:off x="366610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66"/>
            <p:cNvSpPr/>
            <p:nvPr/>
          </p:nvSpPr>
          <p:spPr>
            <a:xfrm>
              <a:off x="450405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66"/>
            <p:cNvSpPr/>
            <p:nvPr/>
          </p:nvSpPr>
          <p:spPr>
            <a:xfrm>
              <a:off x="4504050" y="3171075"/>
              <a:ext cx="62200" cy="5335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66"/>
            <p:cNvSpPr/>
            <p:nvPr/>
          </p:nvSpPr>
          <p:spPr>
            <a:xfrm>
              <a:off x="450405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66"/>
            <p:cNvSpPr/>
            <p:nvPr/>
          </p:nvSpPr>
          <p:spPr>
            <a:xfrm>
              <a:off x="4427825" y="33233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66"/>
            <p:cNvSpPr/>
            <p:nvPr/>
          </p:nvSpPr>
          <p:spPr>
            <a:xfrm>
              <a:off x="4427825" y="32470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66"/>
            <p:cNvSpPr/>
            <p:nvPr/>
          </p:nvSpPr>
          <p:spPr>
            <a:xfrm>
              <a:off x="4427825" y="3171075"/>
              <a:ext cx="62425" cy="53275"/>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66"/>
            <p:cNvSpPr/>
            <p:nvPr/>
          </p:nvSpPr>
          <p:spPr>
            <a:xfrm>
              <a:off x="4427825" y="3094850"/>
              <a:ext cx="62425" cy="5335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66"/>
            <p:cNvSpPr/>
            <p:nvPr/>
          </p:nvSpPr>
          <p:spPr>
            <a:xfrm>
              <a:off x="4427825" y="3018650"/>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66"/>
            <p:cNvSpPr/>
            <p:nvPr/>
          </p:nvSpPr>
          <p:spPr>
            <a:xfrm>
              <a:off x="435160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66"/>
            <p:cNvSpPr/>
            <p:nvPr/>
          </p:nvSpPr>
          <p:spPr>
            <a:xfrm>
              <a:off x="4351600" y="332330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66"/>
            <p:cNvSpPr/>
            <p:nvPr/>
          </p:nvSpPr>
          <p:spPr>
            <a:xfrm>
              <a:off x="435160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66"/>
            <p:cNvSpPr/>
            <p:nvPr/>
          </p:nvSpPr>
          <p:spPr>
            <a:xfrm>
              <a:off x="435160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66"/>
            <p:cNvSpPr/>
            <p:nvPr/>
          </p:nvSpPr>
          <p:spPr>
            <a:xfrm>
              <a:off x="4351600" y="29424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66"/>
            <p:cNvSpPr/>
            <p:nvPr/>
          </p:nvSpPr>
          <p:spPr>
            <a:xfrm>
              <a:off x="427560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66"/>
            <p:cNvSpPr/>
            <p:nvPr/>
          </p:nvSpPr>
          <p:spPr>
            <a:xfrm>
              <a:off x="427560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66"/>
            <p:cNvSpPr/>
            <p:nvPr/>
          </p:nvSpPr>
          <p:spPr>
            <a:xfrm>
              <a:off x="4275600"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66"/>
            <p:cNvSpPr/>
            <p:nvPr/>
          </p:nvSpPr>
          <p:spPr>
            <a:xfrm>
              <a:off x="4275600"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66"/>
            <p:cNvSpPr/>
            <p:nvPr/>
          </p:nvSpPr>
          <p:spPr>
            <a:xfrm>
              <a:off x="42756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66"/>
            <p:cNvSpPr/>
            <p:nvPr/>
          </p:nvSpPr>
          <p:spPr>
            <a:xfrm>
              <a:off x="4275600" y="3399500"/>
              <a:ext cx="62225" cy="5335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66"/>
            <p:cNvSpPr/>
            <p:nvPr/>
          </p:nvSpPr>
          <p:spPr>
            <a:xfrm>
              <a:off x="427560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66"/>
            <p:cNvSpPr/>
            <p:nvPr/>
          </p:nvSpPr>
          <p:spPr>
            <a:xfrm>
              <a:off x="427560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66"/>
            <p:cNvSpPr/>
            <p:nvPr/>
          </p:nvSpPr>
          <p:spPr>
            <a:xfrm>
              <a:off x="41994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66"/>
            <p:cNvSpPr/>
            <p:nvPr/>
          </p:nvSpPr>
          <p:spPr>
            <a:xfrm>
              <a:off x="41994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66"/>
            <p:cNvSpPr/>
            <p:nvPr/>
          </p:nvSpPr>
          <p:spPr>
            <a:xfrm>
              <a:off x="419940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66"/>
            <p:cNvSpPr/>
            <p:nvPr/>
          </p:nvSpPr>
          <p:spPr>
            <a:xfrm>
              <a:off x="419940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66"/>
            <p:cNvSpPr/>
            <p:nvPr/>
          </p:nvSpPr>
          <p:spPr>
            <a:xfrm>
              <a:off x="4123175" y="4085225"/>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66"/>
            <p:cNvSpPr/>
            <p:nvPr/>
          </p:nvSpPr>
          <p:spPr>
            <a:xfrm>
              <a:off x="4123175" y="4009000"/>
              <a:ext cx="62425" cy="5335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66"/>
            <p:cNvSpPr/>
            <p:nvPr/>
          </p:nvSpPr>
          <p:spPr>
            <a:xfrm>
              <a:off x="4123175" y="39328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66"/>
            <p:cNvSpPr/>
            <p:nvPr/>
          </p:nvSpPr>
          <p:spPr>
            <a:xfrm>
              <a:off x="4123175" y="385677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66"/>
            <p:cNvSpPr/>
            <p:nvPr/>
          </p:nvSpPr>
          <p:spPr>
            <a:xfrm>
              <a:off x="41231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66"/>
            <p:cNvSpPr/>
            <p:nvPr/>
          </p:nvSpPr>
          <p:spPr>
            <a:xfrm>
              <a:off x="4046950"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66"/>
            <p:cNvSpPr/>
            <p:nvPr/>
          </p:nvSpPr>
          <p:spPr>
            <a:xfrm>
              <a:off x="404695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66"/>
            <p:cNvSpPr/>
            <p:nvPr/>
          </p:nvSpPr>
          <p:spPr>
            <a:xfrm>
              <a:off x="4046950" y="26377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66"/>
            <p:cNvSpPr/>
            <p:nvPr/>
          </p:nvSpPr>
          <p:spPr>
            <a:xfrm>
              <a:off x="3970950" y="4085225"/>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66"/>
            <p:cNvSpPr/>
            <p:nvPr/>
          </p:nvSpPr>
          <p:spPr>
            <a:xfrm>
              <a:off x="3970950" y="2714000"/>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66"/>
            <p:cNvSpPr/>
            <p:nvPr/>
          </p:nvSpPr>
          <p:spPr>
            <a:xfrm>
              <a:off x="3970950" y="2637775"/>
              <a:ext cx="62225" cy="53450"/>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66"/>
            <p:cNvSpPr/>
            <p:nvPr/>
          </p:nvSpPr>
          <p:spPr>
            <a:xfrm>
              <a:off x="3894725" y="408522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66"/>
            <p:cNvSpPr/>
            <p:nvPr/>
          </p:nvSpPr>
          <p:spPr>
            <a:xfrm>
              <a:off x="3894725" y="4009000"/>
              <a:ext cx="62225" cy="5335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66"/>
            <p:cNvSpPr/>
            <p:nvPr/>
          </p:nvSpPr>
          <p:spPr>
            <a:xfrm>
              <a:off x="3894725" y="2714000"/>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66"/>
            <p:cNvSpPr/>
            <p:nvPr/>
          </p:nvSpPr>
          <p:spPr>
            <a:xfrm>
              <a:off x="3894725" y="26377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66"/>
            <p:cNvSpPr/>
            <p:nvPr/>
          </p:nvSpPr>
          <p:spPr>
            <a:xfrm>
              <a:off x="38185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66"/>
            <p:cNvSpPr/>
            <p:nvPr/>
          </p:nvSpPr>
          <p:spPr>
            <a:xfrm>
              <a:off x="38185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66"/>
            <p:cNvSpPr/>
            <p:nvPr/>
          </p:nvSpPr>
          <p:spPr>
            <a:xfrm>
              <a:off x="38185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66"/>
            <p:cNvSpPr/>
            <p:nvPr/>
          </p:nvSpPr>
          <p:spPr>
            <a:xfrm>
              <a:off x="38185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66"/>
            <p:cNvSpPr/>
            <p:nvPr/>
          </p:nvSpPr>
          <p:spPr>
            <a:xfrm>
              <a:off x="38185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66"/>
            <p:cNvSpPr/>
            <p:nvPr/>
          </p:nvSpPr>
          <p:spPr>
            <a:xfrm>
              <a:off x="381852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66"/>
            <p:cNvSpPr/>
            <p:nvPr/>
          </p:nvSpPr>
          <p:spPr>
            <a:xfrm>
              <a:off x="3818525"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66"/>
            <p:cNvSpPr/>
            <p:nvPr/>
          </p:nvSpPr>
          <p:spPr>
            <a:xfrm>
              <a:off x="3818525" y="26377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66"/>
            <p:cNvSpPr/>
            <p:nvPr/>
          </p:nvSpPr>
          <p:spPr>
            <a:xfrm>
              <a:off x="3742300" y="3780375"/>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66"/>
            <p:cNvSpPr/>
            <p:nvPr/>
          </p:nvSpPr>
          <p:spPr>
            <a:xfrm>
              <a:off x="3742300" y="3704150"/>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66"/>
            <p:cNvSpPr/>
            <p:nvPr/>
          </p:nvSpPr>
          <p:spPr>
            <a:xfrm>
              <a:off x="3742300" y="3475725"/>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66"/>
            <p:cNvSpPr/>
            <p:nvPr/>
          </p:nvSpPr>
          <p:spPr>
            <a:xfrm>
              <a:off x="3742300" y="339950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66"/>
            <p:cNvSpPr/>
            <p:nvPr/>
          </p:nvSpPr>
          <p:spPr>
            <a:xfrm>
              <a:off x="3742175" y="332330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66"/>
            <p:cNvSpPr/>
            <p:nvPr/>
          </p:nvSpPr>
          <p:spPr>
            <a:xfrm>
              <a:off x="3742300" y="2561575"/>
              <a:ext cx="62225" cy="53425"/>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66"/>
            <p:cNvSpPr/>
            <p:nvPr/>
          </p:nvSpPr>
          <p:spPr>
            <a:xfrm>
              <a:off x="3665950"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66"/>
            <p:cNvSpPr/>
            <p:nvPr/>
          </p:nvSpPr>
          <p:spPr>
            <a:xfrm>
              <a:off x="366610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66"/>
            <p:cNvSpPr/>
            <p:nvPr/>
          </p:nvSpPr>
          <p:spPr>
            <a:xfrm>
              <a:off x="36661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66"/>
            <p:cNvSpPr/>
            <p:nvPr/>
          </p:nvSpPr>
          <p:spPr>
            <a:xfrm>
              <a:off x="3589875" y="32470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66"/>
            <p:cNvSpPr/>
            <p:nvPr/>
          </p:nvSpPr>
          <p:spPr>
            <a:xfrm>
              <a:off x="35898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66"/>
            <p:cNvSpPr/>
            <p:nvPr/>
          </p:nvSpPr>
          <p:spPr>
            <a:xfrm>
              <a:off x="35898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66"/>
            <p:cNvSpPr/>
            <p:nvPr/>
          </p:nvSpPr>
          <p:spPr>
            <a:xfrm>
              <a:off x="35136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66"/>
            <p:cNvSpPr/>
            <p:nvPr/>
          </p:nvSpPr>
          <p:spPr>
            <a:xfrm>
              <a:off x="3513675"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66"/>
            <p:cNvSpPr/>
            <p:nvPr/>
          </p:nvSpPr>
          <p:spPr>
            <a:xfrm>
              <a:off x="3513675" y="2485550"/>
              <a:ext cx="62425" cy="53300"/>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66"/>
            <p:cNvSpPr/>
            <p:nvPr/>
          </p:nvSpPr>
          <p:spPr>
            <a:xfrm>
              <a:off x="3437450" y="32470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66"/>
            <p:cNvSpPr/>
            <p:nvPr/>
          </p:nvSpPr>
          <p:spPr>
            <a:xfrm>
              <a:off x="3437450" y="317107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66"/>
            <p:cNvSpPr/>
            <p:nvPr/>
          </p:nvSpPr>
          <p:spPr>
            <a:xfrm>
              <a:off x="3437450"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66"/>
            <p:cNvSpPr/>
            <p:nvPr/>
          </p:nvSpPr>
          <p:spPr>
            <a:xfrm>
              <a:off x="3437450" y="2485550"/>
              <a:ext cx="62425" cy="53300"/>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66"/>
            <p:cNvSpPr/>
            <p:nvPr/>
          </p:nvSpPr>
          <p:spPr>
            <a:xfrm>
              <a:off x="3361450" y="3171075"/>
              <a:ext cx="62200" cy="53275"/>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66"/>
            <p:cNvSpPr/>
            <p:nvPr/>
          </p:nvSpPr>
          <p:spPr>
            <a:xfrm>
              <a:off x="3361450"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66"/>
            <p:cNvSpPr/>
            <p:nvPr/>
          </p:nvSpPr>
          <p:spPr>
            <a:xfrm>
              <a:off x="3361450" y="2637775"/>
              <a:ext cx="62200" cy="53450"/>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66"/>
            <p:cNvSpPr/>
            <p:nvPr/>
          </p:nvSpPr>
          <p:spPr>
            <a:xfrm>
              <a:off x="3361450" y="2561575"/>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66"/>
            <p:cNvSpPr/>
            <p:nvPr/>
          </p:nvSpPr>
          <p:spPr>
            <a:xfrm>
              <a:off x="328522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66"/>
            <p:cNvSpPr/>
            <p:nvPr/>
          </p:nvSpPr>
          <p:spPr>
            <a:xfrm>
              <a:off x="328522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66"/>
            <p:cNvSpPr/>
            <p:nvPr/>
          </p:nvSpPr>
          <p:spPr>
            <a:xfrm>
              <a:off x="328522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66"/>
            <p:cNvSpPr/>
            <p:nvPr/>
          </p:nvSpPr>
          <p:spPr>
            <a:xfrm>
              <a:off x="328522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66"/>
            <p:cNvSpPr/>
            <p:nvPr/>
          </p:nvSpPr>
          <p:spPr>
            <a:xfrm>
              <a:off x="3209025"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66"/>
            <p:cNvSpPr/>
            <p:nvPr/>
          </p:nvSpPr>
          <p:spPr>
            <a:xfrm>
              <a:off x="3209025"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66"/>
            <p:cNvSpPr/>
            <p:nvPr/>
          </p:nvSpPr>
          <p:spPr>
            <a:xfrm>
              <a:off x="3209025" y="2942425"/>
              <a:ext cx="62200" cy="53450"/>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66"/>
            <p:cNvSpPr/>
            <p:nvPr/>
          </p:nvSpPr>
          <p:spPr>
            <a:xfrm>
              <a:off x="3209025"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66"/>
            <p:cNvSpPr/>
            <p:nvPr/>
          </p:nvSpPr>
          <p:spPr>
            <a:xfrm>
              <a:off x="3209025"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66"/>
            <p:cNvSpPr/>
            <p:nvPr/>
          </p:nvSpPr>
          <p:spPr>
            <a:xfrm>
              <a:off x="419940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66"/>
            <p:cNvSpPr/>
            <p:nvPr/>
          </p:nvSpPr>
          <p:spPr>
            <a:xfrm>
              <a:off x="3132800" y="11143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66"/>
            <p:cNvSpPr/>
            <p:nvPr/>
          </p:nvSpPr>
          <p:spPr>
            <a:xfrm>
              <a:off x="305680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66"/>
            <p:cNvSpPr/>
            <p:nvPr/>
          </p:nvSpPr>
          <p:spPr>
            <a:xfrm>
              <a:off x="4351600" y="164740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66"/>
            <p:cNvSpPr/>
            <p:nvPr/>
          </p:nvSpPr>
          <p:spPr>
            <a:xfrm>
              <a:off x="435160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66"/>
            <p:cNvSpPr/>
            <p:nvPr/>
          </p:nvSpPr>
          <p:spPr>
            <a:xfrm>
              <a:off x="435160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66"/>
            <p:cNvSpPr/>
            <p:nvPr/>
          </p:nvSpPr>
          <p:spPr>
            <a:xfrm>
              <a:off x="4351600" y="1876050"/>
              <a:ext cx="62425" cy="5335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66"/>
            <p:cNvSpPr/>
            <p:nvPr/>
          </p:nvSpPr>
          <p:spPr>
            <a:xfrm>
              <a:off x="435160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66"/>
            <p:cNvSpPr/>
            <p:nvPr/>
          </p:nvSpPr>
          <p:spPr>
            <a:xfrm>
              <a:off x="435160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66"/>
            <p:cNvSpPr/>
            <p:nvPr/>
          </p:nvSpPr>
          <p:spPr>
            <a:xfrm>
              <a:off x="435160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66"/>
            <p:cNvSpPr/>
            <p:nvPr/>
          </p:nvSpPr>
          <p:spPr>
            <a:xfrm>
              <a:off x="3970950" y="1876050"/>
              <a:ext cx="62225" cy="5335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66"/>
            <p:cNvSpPr/>
            <p:nvPr/>
          </p:nvSpPr>
          <p:spPr>
            <a:xfrm>
              <a:off x="3970950" y="1952050"/>
              <a:ext cx="62225" cy="53450"/>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66"/>
            <p:cNvSpPr/>
            <p:nvPr/>
          </p:nvSpPr>
          <p:spPr>
            <a:xfrm>
              <a:off x="36661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66"/>
            <p:cNvSpPr/>
            <p:nvPr/>
          </p:nvSpPr>
          <p:spPr>
            <a:xfrm>
              <a:off x="3742300" y="2028275"/>
              <a:ext cx="62225" cy="53450"/>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66"/>
            <p:cNvSpPr/>
            <p:nvPr/>
          </p:nvSpPr>
          <p:spPr>
            <a:xfrm>
              <a:off x="3742300" y="1952050"/>
              <a:ext cx="62225" cy="53450"/>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66"/>
            <p:cNvSpPr/>
            <p:nvPr/>
          </p:nvSpPr>
          <p:spPr>
            <a:xfrm>
              <a:off x="38185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66"/>
            <p:cNvSpPr/>
            <p:nvPr/>
          </p:nvSpPr>
          <p:spPr>
            <a:xfrm>
              <a:off x="3894725"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66"/>
            <p:cNvSpPr/>
            <p:nvPr/>
          </p:nvSpPr>
          <p:spPr>
            <a:xfrm>
              <a:off x="3894725"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66"/>
            <p:cNvSpPr/>
            <p:nvPr/>
          </p:nvSpPr>
          <p:spPr>
            <a:xfrm>
              <a:off x="3970950" y="2028275"/>
              <a:ext cx="62225" cy="53450"/>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66"/>
            <p:cNvSpPr/>
            <p:nvPr/>
          </p:nvSpPr>
          <p:spPr>
            <a:xfrm>
              <a:off x="3970950" y="21045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66"/>
            <p:cNvSpPr/>
            <p:nvPr/>
          </p:nvSpPr>
          <p:spPr>
            <a:xfrm>
              <a:off x="4046950"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66"/>
            <p:cNvSpPr/>
            <p:nvPr/>
          </p:nvSpPr>
          <p:spPr>
            <a:xfrm>
              <a:off x="404695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66"/>
            <p:cNvSpPr/>
            <p:nvPr/>
          </p:nvSpPr>
          <p:spPr>
            <a:xfrm>
              <a:off x="404695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66"/>
            <p:cNvSpPr/>
            <p:nvPr/>
          </p:nvSpPr>
          <p:spPr>
            <a:xfrm>
              <a:off x="404695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66"/>
            <p:cNvSpPr/>
            <p:nvPr/>
          </p:nvSpPr>
          <p:spPr>
            <a:xfrm>
              <a:off x="412317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66"/>
            <p:cNvSpPr/>
            <p:nvPr/>
          </p:nvSpPr>
          <p:spPr>
            <a:xfrm>
              <a:off x="41231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66"/>
            <p:cNvSpPr/>
            <p:nvPr/>
          </p:nvSpPr>
          <p:spPr>
            <a:xfrm>
              <a:off x="4123175" y="1876050"/>
              <a:ext cx="62425" cy="5335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66"/>
            <p:cNvSpPr/>
            <p:nvPr/>
          </p:nvSpPr>
          <p:spPr>
            <a:xfrm>
              <a:off x="41231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66"/>
            <p:cNvSpPr/>
            <p:nvPr/>
          </p:nvSpPr>
          <p:spPr>
            <a:xfrm>
              <a:off x="4123175" y="2028275"/>
              <a:ext cx="62425" cy="53450"/>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66"/>
            <p:cNvSpPr/>
            <p:nvPr/>
          </p:nvSpPr>
          <p:spPr>
            <a:xfrm>
              <a:off x="41231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66"/>
            <p:cNvSpPr/>
            <p:nvPr/>
          </p:nvSpPr>
          <p:spPr>
            <a:xfrm>
              <a:off x="419940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66"/>
            <p:cNvSpPr/>
            <p:nvPr/>
          </p:nvSpPr>
          <p:spPr>
            <a:xfrm>
              <a:off x="419940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66"/>
            <p:cNvSpPr/>
            <p:nvPr/>
          </p:nvSpPr>
          <p:spPr>
            <a:xfrm>
              <a:off x="4199400"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66"/>
            <p:cNvSpPr/>
            <p:nvPr/>
          </p:nvSpPr>
          <p:spPr>
            <a:xfrm>
              <a:off x="4199400"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66"/>
            <p:cNvSpPr/>
            <p:nvPr/>
          </p:nvSpPr>
          <p:spPr>
            <a:xfrm>
              <a:off x="41994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66"/>
            <p:cNvSpPr/>
            <p:nvPr/>
          </p:nvSpPr>
          <p:spPr>
            <a:xfrm>
              <a:off x="419940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66"/>
            <p:cNvSpPr/>
            <p:nvPr/>
          </p:nvSpPr>
          <p:spPr>
            <a:xfrm>
              <a:off x="419940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66"/>
            <p:cNvSpPr/>
            <p:nvPr/>
          </p:nvSpPr>
          <p:spPr>
            <a:xfrm>
              <a:off x="427560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66"/>
            <p:cNvSpPr/>
            <p:nvPr/>
          </p:nvSpPr>
          <p:spPr>
            <a:xfrm>
              <a:off x="42756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66"/>
            <p:cNvSpPr/>
            <p:nvPr/>
          </p:nvSpPr>
          <p:spPr>
            <a:xfrm>
              <a:off x="42756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66"/>
            <p:cNvSpPr/>
            <p:nvPr/>
          </p:nvSpPr>
          <p:spPr>
            <a:xfrm>
              <a:off x="42756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66"/>
            <p:cNvSpPr/>
            <p:nvPr/>
          </p:nvSpPr>
          <p:spPr>
            <a:xfrm>
              <a:off x="42756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66"/>
            <p:cNvSpPr/>
            <p:nvPr/>
          </p:nvSpPr>
          <p:spPr>
            <a:xfrm>
              <a:off x="42756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66"/>
            <p:cNvSpPr/>
            <p:nvPr/>
          </p:nvSpPr>
          <p:spPr>
            <a:xfrm>
              <a:off x="42756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66"/>
            <p:cNvSpPr/>
            <p:nvPr/>
          </p:nvSpPr>
          <p:spPr>
            <a:xfrm>
              <a:off x="42756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66"/>
            <p:cNvSpPr/>
            <p:nvPr/>
          </p:nvSpPr>
          <p:spPr>
            <a:xfrm>
              <a:off x="435160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66"/>
            <p:cNvSpPr/>
            <p:nvPr/>
          </p:nvSpPr>
          <p:spPr>
            <a:xfrm>
              <a:off x="4427825" y="1647400"/>
              <a:ext cx="62425" cy="53450"/>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66"/>
            <p:cNvSpPr/>
            <p:nvPr/>
          </p:nvSpPr>
          <p:spPr>
            <a:xfrm>
              <a:off x="4427825" y="1723625"/>
              <a:ext cx="62425" cy="5335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66"/>
            <p:cNvSpPr/>
            <p:nvPr/>
          </p:nvSpPr>
          <p:spPr>
            <a:xfrm>
              <a:off x="4427825" y="179985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66"/>
            <p:cNvSpPr/>
            <p:nvPr/>
          </p:nvSpPr>
          <p:spPr>
            <a:xfrm>
              <a:off x="4427825" y="1876050"/>
              <a:ext cx="62425" cy="53275"/>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66"/>
            <p:cNvSpPr/>
            <p:nvPr/>
          </p:nvSpPr>
          <p:spPr>
            <a:xfrm>
              <a:off x="4427825" y="1952050"/>
              <a:ext cx="62425" cy="53450"/>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66"/>
            <p:cNvSpPr/>
            <p:nvPr/>
          </p:nvSpPr>
          <p:spPr>
            <a:xfrm>
              <a:off x="4427825" y="2028275"/>
              <a:ext cx="62425" cy="53450"/>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66"/>
            <p:cNvSpPr/>
            <p:nvPr/>
          </p:nvSpPr>
          <p:spPr>
            <a:xfrm>
              <a:off x="4427825" y="210450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66"/>
            <p:cNvSpPr/>
            <p:nvPr/>
          </p:nvSpPr>
          <p:spPr>
            <a:xfrm>
              <a:off x="4427825" y="2180700"/>
              <a:ext cx="62425" cy="5335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66"/>
            <p:cNvSpPr/>
            <p:nvPr/>
          </p:nvSpPr>
          <p:spPr>
            <a:xfrm>
              <a:off x="4427825" y="1571400"/>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66"/>
            <p:cNvSpPr/>
            <p:nvPr/>
          </p:nvSpPr>
          <p:spPr>
            <a:xfrm>
              <a:off x="435160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66"/>
            <p:cNvSpPr/>
            <p:nvPr/>
          </p:nvSpPr>
          <p:spPr>
            <a:xfrm>
              <a:off x="42756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66"/>
            <p:cNvSpPr/>
            <p:nvPr/>
          </p:nvSpPr>
          <p:spPr>
            <a:xfrm>
              <a:off x="42756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66"/>
            <p:cNvSpPr/>
            <p:nvPr/>
          </p:nvSpPr>
          <p:spPr>
            <a:xfrm>
              <a:off x="41994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66"/>
            <p:cNvSpPr/>
            <p:nvPr/>
          </p:nvSpPr>
          <p:spPr>
            <a:xfrm>
              <a:off x="41994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66"/>
            <p:cNvSpPr/>
            <p:nvPr/>
          </p:nvSpPr>
          <p:spPr>
            <a:xfrm>
              <a:off x="41994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66"/>
            <p:cNvSpPr/>
            <p:nvPr/>
          </p:nvSpPr>
          <p:spPr>
            <a:xfrm>
              <a:off x="41994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66"/>
            <p:cNvSpPr/>
            <p:nvPr/>
          </p:nvSpPr>
          <p:spPr>
            <a:xfrm>
              <a:off x="41231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66"/>
            <p:cNvSpPr/>
            <p:nvPr/>
          </p:nvSpPr>
          <p:spPr>
            <a:xfrm>
              <a:off x="4123175" y="164740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66"/>
            <p:cNvSpPr/>
            <p:nvPr/>
          </p:nvSpPr>
          <p:spPr>
            <a:xfrm>
              <a:off x="4123175"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66"/>
            <p:cNvSpPr/>
            <p:nvPr/>
          </p:nvSpPr>
          <p:spPr>
            <a:xfrm>
              <a:off x="4123175"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66"/>
            <p:cNvSpPr/>
            <p:nvPr/>
          </p:nvSpPr>
          <p:spPr>
            <a:xfrm>
              <a:off x="4123175"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66"/>
            <p:cNvSpPr/>
            <p:nvPr/>
          </p:nvSpPr>
          <p:spPr>
            <a:xfrm>
              <a:off x="4123175" y="134275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66"/>
            <p:cNvSpPr/>
            <p:nvPr/>
          </p:nvSpPr>
          <p:spPr>
            <a:xfrm>
              <a:off x="404695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66"/>
            <p:cNvSpPr/>
            <p:nvPr/>
          </p:nvSpPr>
          <p:spPr>
            <a:xfrm>
              <a:off x="404695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66"/>
            <p:cNvSpPr/>
            <p:nvPr/>
          </p:nvSpPr>
          <p:spPr>
            <a:xfrm>
              <a:off x="404695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66"/>
            <p:cNvSpPr/>
            <p:nvPr/>
          </p:nvSpPr>
          <p:spPr>
            <a:xfrm>
              <a:off x="4046950" y="1647400"/>
              <a:ext cx="62425" cy="53450"/>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66"/>
            <p:cNvSpPr/>
            <p:nvPr/>
          </p:nvSpPr>
          <p:spPr>
            <a:xfrm>
              <a:off x="404695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66"/>
            <p:cNvSpPr/>
            <p:nvPr/>
          </p:nvSpPr>
          <p:spPr>
            <a:xfrm>
              <a:off x="4046950"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66"/>
            <p:cNvSpPr/>
            <p:nvPr/>
          </p:nvSpPr>
          <p:spPr>
            <a:xfrm>
              <a:off x="4046950" y="141897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66"/>
            <p:cNvSpPr/>
            <p:nvPr/>
          </p:nvSpPr>
          <p:spPr>
            <a:xfrm>
              <a:off x="4046950" y="134275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66"/>
            <p:cNvSpPr/>
            <p:nvPr/>
          </p:nvSpPr>
          <p:spPr>
            <a:xfrm>
              <a:off x="3970950" y="2256925"/>
              <a:ext cx="62350" cy="53425"/>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66"/>
            <p:cNvSpPr/>
            <p:nvPr/>
          </p:nvSpPr>
          <p:spPr>
            <a:xfrm>
              <a:off x="3970950" y="2180700"/>
              <a:ext cx="62225" cy="5335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66"/>
            <p:cNvSpPr/>
            <p:nvPr/>
          </p:nvSpPr>
          <p:spPr>
            <a:xfrm>
              <a:off x="3970950" y="179985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66"/>
            <p:cNvSpPr/>
            <p:nvPr/>
          </p:nvSpPr>
          <p:spPr>
            <a:xfrm>
              <a:off x="3970950" y="164740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66"/>
            <p:cNvSpPr/>
            <p:nvPr/>
          </p:nvSpPr>
          <p:spPr>
            <a:xfrm>
              <a:off x="3970950" y="1571400"/>
              <a:ext cx="62225" cy="53250"/>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66"/>
            <p:cNvSpPr/>
            <p:nvPr/>
          </p:nvSpPr>
          <p:spPr>
            <a:xfrm>
              <a:off x="3970950" y="14952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66"/>
            <p:cNvSpPr/>
            <p:nvPr/>
          </p:nvSpPr>
          <p:spPr>
            <a:xfrm>
              <a:off x="3970950" y="141897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66"/>
            <p:cNvSpPr/>
            <p:nvPr/>
          </p:nvSpPr>
          <p:spPr>
            <a:xfrm>
              <a:off x="3970950" y="134275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66"/>
            <p:cNvSpPr/>
            <p:nvPr/>
          </p:nvSpPr>
          <p:spPr>
            <a:xfrm>
              <a:off x="3970950" y="111432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66"/>
            <p:cNvSpPr/>
            <p:nvPr/>
          </p:nvSpPr>
          <p:spPr>
            <a:xfrm>
              <a:off x="3894725"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66"/>
            <p:cNvSpPr/>
            <p:nvPr/>
          </p:nvSpPr>
          <p:spPr>
            <a:xfrm>
              <a:off x="3894725"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66"/>
            <p:cNvSpPr/>
            <p:nvPr/>
          </p:nvSpPr>
          <p:spPr>
            <a:xfrm>
              <a:off x="3894725"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66"/>
            <p:cNvSpPr/>
            <p:nvPr/>
          </p:nvSpPr>
          <p:spPr>
            <a:xfrm>
              <a:off x="3894725" y="17236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66"/>
            <p:cNvSpPr/>
            <p:nvPr/>
          </p:nvSpPr>
          <p:spPr>
            <a:xfrm>
              <a:off x="3894725"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66"/>
            <p:cNvSpPr/>
            <p:nvPr/>
          </p:nvSpPr>
          <p:spPr>
            <a:xfrm>
              <a:off x="3894725" y="1571400"/>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66"/>
            <p:cNvSpPr/>
            <p:nvPr/>
          </p:nvSpPr>
          <p:spPr>
            <a:xfrm>
              <a:off x="3894725"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66"/>
            <p:cNvSpPr/>
            <p:nvPr/>
          </p:nvSpPr>
          <p:spPr>
            <a:xfrm>
              <a:off x="3894725"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66"/>
            <p:cNvSpPr/>
            <p:nvPr/>
          </p:nvSpPr>
          <p:spPr>
            <a:xfrm>
              <a:off x="3894725" y="1342750"/>
              <a:ext cx="62225" cy="53450"/>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66"/>
            <p:cNvSpPr/>
            <p:nvPr/>
          </p:nvSpPr>
          <p:spPr>
            <a:xfrm>
              <a:off x="3894725"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66"/>
            <p:cNvSpPr/>
            <p:nvPr/>
          </p:nvSpPr>
          <p:spPr>
            <a:xfrm>
              <a:off x="381852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66"/>
            <p:cNvSpPr/>
            <p:nvPr/>
          </p:nvSpPr>
          <p:spPr>
            <a:xfrm>
              <a:off x="381852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66"/>
            <p:cNvSpPr/>
            <p:nvPr/>
          </p:nvSpPr>
          <p:spPr>
            <a:xfrm>
              <a:off x="38185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66"/>
            <p:cNvSpPr/>
            <p:nvPr/>
          </p:nvSpPr>
          <p:spPr>
            <a:xfrm>
              <a:off x="38185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66"/>
            <p:cNvSpPr/>
            <p:nvPr/>
          </p:nvSpPr>
          <p:spPr>
            <a:xfrm>
              <a:off x="38185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66"/>
            <p:cNvSpPr/>
            <p:nvPr/>
          </p:nvSpPr>
          <p:spPr>
            <a:xfrm>
              <a:off x="38185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66"/>
            <p:cNvSpPr/>
            <p:nvPr/>
          </p:nvSpPr>
          <p:spPr>
            <a:xfrm>
              <a:off x="38185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66"/>
            <p:cNvSpPr/>
            <p:nvPr/>
          </p:nvSpPr>
          <p:spPr>
            <a:xfrm>
              <a:off x="38185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66"/>
            <p:cNvSpPr/>
            <p:nvPr/>
          </p:nvSpPr>
          <p:spPr>
            <a:xfrm>
              <a:off x="38185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66"/>
            <p:cNvSpPr/>
            <p:nvPr/>
          </p:nvSpPr>
          <p:spPr>
            <a:xfrm>
              <a:off x="3818525"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66"/>
            <p:cNvSpPr/>
            <p:nvPr/>
          </p:nvSpPr>
          <p:spPr>
            <a:xfrm>
              <a:off x="3818525"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66"/>
            <p:cNvSpPr/>
            <p:nvPr/>
          </p:nvSpPr>
          <p:spPr>
            <a:xfrm>
              <a:off x="3742300" y="2180700"/>
              <a:ext cx="62225" cy="5335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66"/>
            <p:cNvSpPr/>
            <p:nvPr/>
          </p:nvSpPr>
          <p:spPr>
            <a:xfrm>
              <a:off x="3742300" y="2104500"/>
              <a:ext cx="62225" cy="5332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66"/>
            <p:cNvSpPr/>
            <p:nvPr/>
          </p:nvSpPr>
          <p:spPr>
            <a:xfrm>
              <a:off x="3742300" y="1876050"/>
              <a:ext cx="62225" cy="53300"/>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66"/>
            <p:cNvSpPr/>
            <p:nvPr/>
          </p:nvSpPr>
          <p:spPr>
            <a:xfrm>
              <a:off x="3742300" y="179985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66"/>
            <p:cNvSpPr/>
            <p:nvPr/>
          </p:nvSpPr>
          <p:spPr>
            <a:xfrm>
              <a:off x="3742300" y="17236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66"/>
            <p:cNvSpPr/>
            <p:nvPr/>
          </p:nvSpPr>
          <p:spPr>
            <a:xfrm>
              <a:off x="3742300" y="1647400"/>
              <a:ext cx="62225" cy="53450"/>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66"/>
            <p:cNvSpPr/>
            <p:nvPr/>
          </p:nvSpPr>
          <p:spPr>
            <a:xfrm>
              <a:off x="3742300" y="1571400"/>
              <a:ext cx="62225" cy="53250"/>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66"/>
            <p:cNvSpPr/>
            <p:nvPr/>
          </p:nvSpPr>
          <p:spPr>
            <a:xfrm>
              <a:off x="3742300" y="149520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66"/>
            <p:cNvSpPr/>
            <p:nvPr/>
          </p:nvSpPr>
          <p:spPr>
            <a:xfrm>
              <a:off x="3742300" y="11143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66"/>
            <p:cNvSpPr/>
            <p:nvPr/>
          </p:nvSpPr>
          <p:spPr>
            <a:xfrm>
              <a:off x="36661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66"/>
            <p:cNvSpPr/>
            <p:nvPr/>
          </p:nvSpPr>
          <p:spPr>
            <a:xfrm>
              <a:off x="366610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66"/>
            <p:cNvSpPr/>
            <p:nvPr/>
          </p:nvSpPr>
          <p:spPr>
            <a:xfrm>
              <a:off x="36661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66"/>
            <p:cNvSpPr/>
            <p:nvPr/>
          </p:nvSpPr>
          <p:spPr>
            <a:xfrm>
              <a:off x="3666100" y="1647400"/>
              <a:ext cx="62200" cy="53450"/>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66"/>
            <p:cNvSpPr/>
            <p:nvPr/>
          </p:nvSpPr>
          <p:spPr>
            <a:xfrm>
              <a:off x="3666100" y="1571400"/>
              <a:ext cx="62150" cy="53250"/>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66"/>
            <p:cNvSpPr/>
            <p:nvPr/>
          </p:nvSpPr>
          <p:spPr>
            <a:xfrm>
              <a:off x="35898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66"/>
            <p:cNvSpPr/>
            <p:nvPr/>
          </p:nvSpPr>
          <p:spPr>
            <a:xfrm>
              <a:off x="35898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66"/>
            <p:cNvSpPr/>
            <p:nvPr/>
          </p:nvSpPr>
          <p:spPr>
            <a:xfrm>
              <a:off x="35898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66"/>
            <p:cNvSpPr/>
            <p:nvPr/>
          </p:nvSpPr>
          <p:spPr>
            <a:xfrm>
              <a:off x="35898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66"/>
            <p:cNvSpPr/>
            <p:nvPr/>
          </p:nvSpPr>
          <p:spPr>
            <a:xfrm>
              <a:off x="35898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66"/>
            <p:cNvSpPr/>
            <p:nvPr/>
          </p:nvSpPr>
          <p:spPr>
            <a:xfrm>
              <a:off x="35136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66"/>
            <p:cNvSpPr/>
            <p:nvPr/>
          </p:nvSpPr>
          <p:spPr>
            <a:xfrm>
              <a:off x="35136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66"/>
            <p:cNvSpPr/>
            <p:nvPr/>
          </p:nvSpPr>
          <p:spPr>
            <a:xfrm>
              <a:off x="35136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66"/>
            <p:cNvSpPr/>
            <p:nvPr/>
          </p:nvSpPr>
          <p:spPr>
            <a:xfrm>
              <a:off x="3513675"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66"/>
            <p:cNvSpPr/>
            <p:nvPr/>
          </p:nvSpPr>
          <p:spPr>
            <a:xfrm>
              <a:off x="35136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66"/>
            <p:cNvSpPr/>
            <p:nvPr/>
          </p:nvSpPr>
          <p:spPr>
            <a:xfrm>
              <a:off x="351367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66"/>
            <p:cNvSpPr/>
            <p:nvPr/>
          </p:nvSpPr>
          <p:spPr>
            <a:xfrm>
              <a:off x="35136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66"/>
            <p:cNvSpPr/>
            <p:nvPr/>
          </p:nvSpPr>
          <p:spPr>
            <a:xfrm>
              <a:off x="34374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66"/>
            <p:cNvSpPr/>
            <p:nvPr/>
          </p:nvSpPr>
          <p:spPr>
            <a:xfrm>
              <a:off x="34374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66"/>
            <p:cNvSpPr/>
            <p:nvPr/>
          </p:nvSpPr>
          <p:spPr>
            <a:xfrm>
              <a:off x="34374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66"/>
            <p:cNvSpPr/>
            <p:nvPr/>
          </p:nvSpPr>
          <p:spPr>
            <a:xfrm>
              <a:off x="34374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66"/>
            <p:cNvSpPr/>
            <p:nvPr/>
          </p:nvSpPr>
          <p:spPr>
            <a:xfrm>
              <a:off x="34374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66"/>
            <p:cNvSpPr/>
            <p:nvPr/>
          </p:nvSpPr>
          <p:spPr>
            <a:xfrm>
              <a:off x="34374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66"/>
            <p:cNvSpPr/>
            <p:nvPr/>
          </p:nvSpPr>
          <p:spPr>
            <a:xfrm>
              <a:off x="34374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66"/>
            <p:cNvSpPr/>
            <p:nvPr/>
          </p:nvSpPr>
          <p:spPr>
            <a:xfrm>
              <a:off x="3361450" y="2333125"/>
              <a:ext cx="62200" cy="53450"/>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66"/>
            <p:cNvSpPr/>
            <p:nvPr/>
          </p:nvSpPr>
          <p:spPr>
            <a:xfrm>
              <a:off x="33614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66"/>
            <p:cNvSpPr/>
            <p:nvPr/>
          </p:nvSpPr>
          <p:spPr>
            <a:xfrm>
              <a:off x="3361450" y="2180700"/>
              <a:ext cx="62200" cy="5335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66"/>
            <p:cNvSpPr/>
            <p:nvPr/>
          </p:nvSpPr>
          <p:spPr>
            <a:xfrm>
              <a:off x="33614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66"/>
            <p:cNvSpPr/>
            <p:nvPr/>
          </p:nvSpPr>
          <p:spPr>
            <a:xfrm>
              <a:off x="328522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66"/>
            <p:cNvSpPr/>
            <p:nvPr/>
          </p:nvSpPr>
          <p:spPr>
            <a:xfrm>
              <a:off x="31328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66"/>
            <p:cNvSpPr/>
            <p:nvPr/>
          </p:nvSpPr>
          <p:spPr>
            <a:xfrm>
              <a:off x="30568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66"/>
            <p:cNvSpPr/>
            <p:nvPr/>
          </p:nvSpPr>
          <p:spPr>
            <a:xfrm>
              <a:off x="3056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66"/>
            <p:cNvSpPr/>
            <p:nvPr/>
          </p:nvSpPr>
          <p:spPr>
            <a:xfrm>
              <a:off x="29805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66"/>
            <p:cNvSpPr/>
            <p:nvPr/>
          </p:nvSpPr>
          <p:spPr>
            <a:xfrm>
              <a:off x="29805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66"/>
            <p:cNvSpPr/>
            <p:nvPr/>
          </p:nvSpPr>
          <p:spPr>
            <a:xfrm>
              <a:off x="2980575"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66"/>
            <p:cNvSpPr/>
            <p:nvPr/>
          </p:nvSpPr>
          <p:spPr>
            <a:xfrm>
              <a:off x="29805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66"/>
            <p:cNvSpPr/>
            <p:nvPr/>
          </p:nvSpPr>
          <p:spPr>
            <a:xfrm>
              <a:off x="2980575"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66"/>
            <p:cNvSpPr/>
            <p:nvPr/>
          </p:nvSpPr>
          <p:spPr>
            <a:xfrm>
              <a:off x="2980575"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66"/>
            <p:cNvSpPr/>
            <p:nvPr/>
          </p:nvSpPr>
          <p:spPr>
            <a:xfrm>
              <a:off x="290437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66"/>
            <p:cNvSpPr/>
            <p:nvPr/>
          </p:nvSpPr>
          <p:spPr>
            <a:xfrm>
              <a:off x="290437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66"/>
            <p:cNvSpPr/>
            <p:nvPr/>
          </p:nvSpPr>
          <p:spPr>
            <a:xfrm>
              <a:off x="290437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66"/>
            <p:cNvSpPr/>
            <p:nvPr/>
          </p:nvSpPr>
          <p:spPr>
            <a:xfrm>
              <a:off x="290437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66"/>
            <p:cNvSpPr/>
            <p:nvPr/>
          </p:nvSpPr>
          <p:spPr>
            <a:xfrm>
              <a:off x="290437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66"/>
            <p:cNvSpPr/>
            <p:nvPr/>
          </p:nvSpPr>
          <p:spPr>
            <a:xfrm>
              <a:off x="290437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66"/>
            <p:cNvSpPr/>
            <p:nvPr/>
          </p:nvSpPr>
          <p:spPr>
            <a:xfrm>
              <a:off x="290437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66"/>
            <p:cNvSpPr/>
            <p:nvPr/>
          </p:nvSpPr>
          <p:spPr>
            <a:xfrm>
              <a:off x="2828150" y="1571400"/>
              <a:ext cx="62150" cy="5325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66"/>
            <p:cNvSpPr/>
            <p:nvPr/>
          </p:nvSpPr>
          <p:spPr>
            <a:xfrm>
              <a:off x="28281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66"/>
            <p:cNvSpPr/>
            <p:nvPr/>
          </p:nvSpPr>
          <p:spPr>
            <a:xfrm>
              <a:off x="282815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66"/>
            <p:cNvSpPr/>
            <p:nvPr/>
          </p:nvSpPr>
          <p:spPr>
            <a:xfrm>
              <a:off x="28281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66"/>
            <p:cNvSpPr/>
            <p:nvPr/>
          </p:nvSpPr>
          <p:spPr>
            <a:xfrm>
              <a:off x="28281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66"/>
            <p:cNvSpPr/>
            <p:nvPr/>
          </p:nvSpPr>
          <p:spPr>
            <a:xfrm>
              <a:off x="282815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66"/>
            <p:cNvSpPr/>
            <p:nvPr/>
          </p:nvSpPr>
          <p:spPr>
            <a:xfrm>
              <a:off x="282815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66"/>
            <p:cNvSpPr/>
            <p:nvPr/>
          </p:nvSpPr>
          <p:spPr>
            <a:xfrm>
              <a:off x="282815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66"/>
            <p:cNvSpPr/>
            <p:nvPr/>
          </p:nvSpPr>
          <p:spPr>
            <a:xfrm>
              <a:off x="27519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66"/>
            <p:cNvSpPr/>
            <p:nvPr/>
          </p:nvSpPr>
          <p:spPr>
            <a:xfrm>
              <a:off x="27519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66"/>
            <p:cNvSpPr/>
            <p:nvPr/>
          </p:nvSpPr>
          <p:spPr>
            <a:xfrm>
              <a:off x="275195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66"/>
            <p:cNvSpPr/>
            <p:nvPr/>
          </p:nvSpPr>
          <p:spPr>
            <a:xfrm>
              <a:off x="27519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66"/>
            <p:cNvSpPr/>
            <p:nvPr/>
          </p:nvSpPr>
          <p:spPr>
            <a:xfrm>
              <a:off x="27519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66"/>
            <p:cNvSpPr/>
            <p:nvPr/>
          </p:nvSpPr>
          <p:spPr>
            <a:xfrm>
              <a:off x="2751950"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66"/>
            <p:cNvSpPr/>
            <p:nvPr/>
          </p:nvSpPr>
          <p:spPr>
            <a:xfrm>
              <a:off x="27519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66"/>
            <p:cNvSpPr/>
            <p:nvPr/>
          </p:nvSpPr>
          <p:spPr>
            <a:xfrm>
              <a:off x="2751950"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66"/>
            <p:cNvSpPr/>
            <p:nvPr/>
          </p:nvSpPr>
          <p:spPr>
            <a:xfrm>
              <a:off x="26759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66"/>
            <p:cNvSpPr/>
            <p:nvPr/>
          </p:nvSpPr>
          <p:spPr>
            <a:xfrm>
              <a:off x="26759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66"/>
            <p:cNvSpPr/>
            <p:nvPr/>
          </p:nvSpPr>
          <p:spPr>
            <a:xfrm>
              <a:off x="26759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66"/>
            <p:cNvSpPr/>
            <p:nvPr/>
          </p:nvSpPr>
          <p:spPr>
            <a:xfrm>
              <a:off x="26759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66"/>
            <p:cNvSpPr/>
            <p:nvPr/>
          </p:nvSpPr>
          <p:spPr>
            <a:xfrm>
              <a:off x="26759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66"/>
            <p:cNvSpPr/>
            <p:nvPr/>
          </p:nvSpPr>
          <p:spPr>
            <a:xfrm>
              <a:off x="267592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66"/>
            <p:cNvSpPr/>
            <p:nvPr/>
          </p:nvSpPr>
          <p:spPr>
            <a:xfrm>
              <a:off x="267592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66"/>
            <p:cNvSpPr/>
            <p:nvPr/>
          </p:nvSpPr>
          <p:spPr>
            <a:xfrm>
              <a:off x="267592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66"/>
            <p:cNvSpPr/>
            <p:nvPr/>
          </p:nvSpPr>
          <p:spPr>
            <a:xfrm>
              <a:off x="25997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66"/>
            <p:cNvSpPr/>
            <p:nvPr/>
          </p:nvSpPr>
          <p:spPr>
            <a:xfrm>
              <a:off x="25997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66"/>
            <p:cNvSpPr/>
            <p:nvPr/>
          </p:nvSpPr>
          <p:spPr>
            <a:xfrm>
              <a:off x="25997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66"/>
            <p:cNvSpPr/>
            <p:nvPr/>
          </p:nvSpPr>
          <p:spPr>
            <a:xfrm>
              <a:off x="25997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66"/>
            <p:cNvSpPr/>
            <p:nvPr/>
          </p:nvSpPr>
          <p:spPr>
            <a:xfrm>
              <a:off x="25997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66"/>
            <p:cNvSpPr/>
            <p:nvPr/>
          </p:nvSpPr>
          <p:spPr>
            <a:xfrm>
              <a:off x="25997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66"/>
            <p:cNvSpPr/>
            <p:nvPr/>
          </p:nvSpPr>
          <p:spPr>
            <a:xfrm>
              <a:off x="259972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66"/>
            <p:cNvSpPr/>
            <p:nvPr/>
          </p:nvSpPr>
          <p:spPr>
            <a:xfrm>
              <a:off x="259972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66"/>
            <p:cNvSpPr/>
            <p:nvPr/>
          </p:nvSpPr>
          <p:spPr>
            <a:xfrm>
              <a:off x="259972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66"/>
            <p:cNvSpPr/>
            <p:nvPr/>
          </p:nvSpPr>
          <p:spPr>
            <a:xfrm>
              <a:off x="25235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66"/>
            <p:cNvSpPr/>
            <p:nvPr/>
          </p:nvSpPr>
          <p:spPr>
            <a:xfrm>
              <a:off x="25235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66"/>
            <p:cNvSpPr/>
            <p:nvPr/>
          </p:nvSpPr>
          <p:spPr>
            <a:xfrm>
              <a:off x="25235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66"/>
            <p:cNvSpPr/>
            <p:nvPr/>
          </p:nvSpPr>
          <p:spPr>
            <a:xfrm>
              <a:off x="25235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66"/>
            <p:cNvSpPr/>
            <p:nvPr/>
          </p:nvSpPr>
          <p:spPr>
            <a:xfrm>
              <a:off x="25235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66"/>
            <p:cNvSpPr/>
            <p:nvPr/>
          </p:nvSpPr>
          <p:spPr>
            <a:xfrm>
              <a:off x="25235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66"/>
            <p:cNvSpPr/>
            <p:nvPr/>
          </p:nvSpPr>
          <p:spPr>
            <a:xfrm>
              <a:off x="252350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66"/>
            <p:cNvSpPr/>
            <p:nvPr/>
          </p:nvSpPr>
          <p:spPr>
            <a:xfrm>
              <a:off x="2523500" y="119055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66"/>
            <p:cNvSpPr/>
            <p:nvPr/>
          </p:nvSpPr>
          <p:spPr>
            <a:xfrm>
              <a:off x="252350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66"/>
            <p:cNvSpPr/>
            <p:nvPr/>
          </p:nvSpPr>
          <p:spPr>
            <a:xfrm>
              <a:off x="252350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66"/>
            <p:cNvSpPr/>
            <p:nvPr/>
          </p:nvSpPr>
          <p:spPr>
            <a:xfrm>
              <a:off x="24473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66"/>
            <p:cNvSpPr/>
            <p:nvPr/>
          </p:nvSpPr>
          <p:spPr>
            <a:xfrm>
              <a:off x="2447300" y="1647400"/>
              <a:ext cx="62400" cy="53450"/>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66"/>
            <p:cNvSpPr/>
            <p:nvPr/>
          </p:nvSpPr>
          <p:spPr>
            <a:xfrm>
              <a:off x="2447300" y="1571400"/>
              <a:ext cx="62400" cy="5325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66"/>
            <p:cNvSpPr/>
            <p:nvPr/>
          </p:nvSpPr>
          <p:spPr>
            <a:xfrm>
              <a:off x="24473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66"/>
            <p:cNvSpPr/>
            <p:nvPr/>
          </p:nvSpPr>
          <p:spPr>
            <a:xfrm>
              <a:off x="2447300" y="1418975"/>
              <a:ext cx="62400" cy="5335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66"/>
            <p:cNvSpPr/>
            <p:nvPr/>
          </p:nvSpPr>
          <p:spPr>
            <a:xfrm>
              <a:off x="24473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66"/>
            <p:cNvSpPr/>
            <p:nvPr/>
          </p:nvSpPr>
          <p:spPr>
            <a:xfrm>
              <a:off x="2447300" y="1266550"/>
              <a:ext cx="62400" cy="53450"/>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66"/>
            <p:cNvSpPr/>
            <p:nvPr/>
          </p:nvSpPr>
          <p:spPr>
            <a:xfrm>
              <a:off x="2447300" y="1190550"/>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66"/>
            <p:cNvSpPr/>
            <p:nvPr/>
          </p:nvSpPr>
          <p:spPr>
            <a:xfrm>
              <a:off x="2447300" y="11143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66"/>
            <p:cNvSpPr/>
            <p:nvPr/>
          </p:nvSpPr>
          <p:spPr>
            <a:xfrm>
              <a:off x="2447300" y="1038125"/>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66"/>
            <p:cNvSpPr/>
            <p:nvPr/>
          </p:nvSpPr>
          <p:spPr>
            <a:xfrm>
              <a:off x="237127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66"/>
            <p:cNvSpPr/>
            <p:nvPr/>
          </p:nvSpPr>
          <p:spPr>
            <a:xfrm>
              <a:off x="23712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66"/>
            <p:cNvSpPr/>
            <p:nvPr/>
          </p:nvSpPr>
          <p:spPr>
            <a:xfrm>
              <a:off x="23712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66"/>
            <p:cNvSpPr/>
            <p:nvPr/>
          </p:nvSpPr>
          <p:spPr>
            <a:xfrm>
              <a:off x="23712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66"/>
            <p:cNvSpPr/>
            <p:nvPr/>
          </p:nvSpPr>
          <p:spPr>
            <a:xfrm>
              <a:off x="23712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66"/>
            <p:cNvSpPr/>
            <p:nvPr/>
          </p:nvSpPr>
          <p:spPr>
            <a:xfrm>
              <a:off x="237127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66"/>
            <p:cNvSpPr/>
            <p:nvPr/>
          </p:nvSpPr>
          <p:spPr>
            <a:xfrm>
              <a:off x="237127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66"/>
            <p:cNvSpPr/>
            <p:nvPr/>
          </p:nvSpPr>
          <p:spPr>
            <a:xfrm>
              <a:off x="237127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66"/>
            <p:cNvSpPr/>
            <p:nvPr/>
          </p:nvSpPr>
          <p:spPr>
            <a:xfrm>
              <a:off x="237127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66"/>
            <p:cNvSpPr/>
            <p:nvPr/>
          </p:nvSpPr>
          <p:spPr>
            <a:xfrm>
              <a:off x="229507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66"/>
            <p:cNvSpPr/>
            <p:nvPr/>
          </p:nvSpPr>
          <p:spPr>
            <a:xfrm>
              <a:off x="22950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66"/>
            <p:cNvSpPr/>
            <p:nvPr/>
          </p:nvSpPr>
          <p:spPr>
            <a:xfrm>
              <a:off x="2295075" y="11905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66"/>
            <p:cNvSpPr/>
            <p:nvPr/>
          </p:nvSpPr>
          <p:spPr>
            <a:xfrm>
              <a:off x="2295075" y="11143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66"/>
            <p:cNvSpPr/>
            <p:nvPr/>
          </p:nvSpPr>
          <p:spPr>
            <a:xfrm>
              <a:off x="2218650" y="1266550"/>
              <a:ext cx="62225" cy="53450"/>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66"/>
            <p:cNvSpPr/>
            <p:nvPr/>
          </p:nvSpPr>
          <p:spPr>
            <a:xfrm>
              <a:off x="2218650" y="1190550"/>
              <a:ext cx="62225" cy="5332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66"/>
            <p:cNvSpPr/>
            <p:nvPr/>
          </p:nvSpPr>
          <p:spPr>
            <a:xfrm>
              <a:off x="2218650" y="1114325"/>
              <a:ext cx="62225" cy="5335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66"/>
            <p:cNvSpPr/>
            <p:nvPr/>
          </p:nvSpPr>
          <p:spPr>
            <a:xfrm>
              <a:off x="2142425" y="1266550"/>
              <a:ext cx="62425" cy="53450"/>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66"/>
            <p:cNvSpPr/>
            <p:nvPr/>
          </p:nvSpPr>
          <p:spPr>
            <a:xfrm>
              <a:off x="2142425" y="11905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66"/>
            <p:cNvSpPr/>
            <p:nvPr/>
          </p:nvSpPr>
          <p:spPr>
            <a:xfrm>
              <a:off x="2751950"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66"/>
            <p:cNvSpPr/>
            <p:nvPr/>
          </p:nvSpPr>
          <p:spPr>
            <a:xfrm>
              <a:off x="2751950" y="3551925"/>
              <a:ext cx="62350" cy="53300"/>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66"/>
            <p:cNvSpPr/>
            <p:nvPr/>
          </p:nvSpPr>
          <p:spPr>
            <a:xfrm>
              <a:off x="2751950" y="3475725"/>
              <a:ext cx="62350" cy="53275"/>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66"/>
            <p:cNvSpPr/>
            <p:nvPr/>
          </p:nvSpPr>
          <p:spPr>
            <a:xfrm>
              <a:off x="2675925" y="385677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66"/>
            <p:cNvSpPr/>
            <p:nvPr/>
          </p:nvSpPr>
          <p:spPr>
            <a:xfrm>
              <a:off x="2675725" y="3780375"/>
              <a:ext cx="62425" cy="53475"/>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66"/>
            <p:cNvSpPr/>
            <p:nvPr/>
          </p:nvSpPr>
          <p:spPr>
            <a:xfrm>
              <a:off x="267592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66"/>
            <p:cNvSpPr/>
            <p:nvPr/>
          </p:nvSpPr>
          <p:spPr>
            <a:xfrm>
              <a:off x="2675925"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66"/>
            <p:cNvSpPr/>
            <p:nvPr/>
          </p:nvSpPr>
          <p:spPr>
            <a:xfrm>
              <a:off x="2675925" y="355192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66"/>
            <p:cNvSpPr/>
            <p:nvPr/>
          </p:nvSpPr>
          <p:spPr>
            <a:xfrm>
              <a:off x="26759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66"/>
            <p:cNvSpPr/>
            <p:nvPr/>
          </p:nvSpPr>
          <p:spPr>
            <a:xfrm>
              <a:off x="259972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66"/>
            <p:cNvSpPr/>
            <p:nvPr/>
          </p:nvSpPr>
          <p:spPr>
            <a:xfrm>
              <a:off x="2599725" y="3780375"/>
              <a:ext cx="62400" cy="53475"/>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66"/>
            <p:cNvSpPr/>
            <p:nvPr/>
          </p:nvSpPr>
          <p:spPr>
            <a:xfrm>
              <a:off x="2599725"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66"/>
            <p:cNvSpPr/>
            <p:nvPr/>
          </p:nvSpPr>
          <p:spPr>
            <a:xfrm>
              <a:off x="2599725"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66"/>
            <p:cNvSpPr/>
            <p:nvPr/>
          </p:nvSpPr>
          <p:spPr>
            <a:xfrm>
              <a:off x="259972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66"/>
            <p:cNvSpPr/>
            <p:nvPr/>
          </p:nvSpPr>
          <p:spPr>
            <a:xfrm>
              <a:off x="259972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66"/>
            <p:cNvSpPr/>
            <p:nvPr/>
          </p:nvSpPr>
          <p:spPr>
            <a:xfrm>
              <a:off x="2523500" y="3932800"/>
              <a:ext cx="62225" cy="53475"/>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66"/>
            <p:cNvSpPr/>
            <p:nvPr/>
          </p:nvSpPr>
          <p:spPr>
            <a:xfrm>
              <a:off x="2523500" y="385677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66"/>
            <p:cNvSpPr/>
            <p:nvPr/>
          </p:nvSpPr>
          <p:spPr>
            <a:xfrm>
              <a:off x="2523500" y="3780375"/>
              <a:ext cx="62425" cy="53475"/>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66"/>
            <p:cNvSpPr/>
            <p:nvPr/>
          </p:nvSpPr>
          <p:spPr>
            <a:xfrm>
              <a:off x="2523500" y="3704150"/>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66"/>
            <p:cNvSpPr/>
            <p:nvPr/>
          </p:nvSpPr>
          <p:spPr>
            <a:xfrm>
              <a:off x="2523500" y="3627950"/>
              <a:ext cx="62225" cy="53475"/>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66"/>
            <p:cNvSpPr/>
            <p:nvPr/>
          </p:nvSpPr>
          <p:spPr>
            <a:xfrm>
              <a:off x="2523500" y="355192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66"/>
            <p:cNvSpPr/>
            <p:nvPr/>
          </p:nvSpPr>
          <p:spPr>
            <a:xfrm>
              <a:off x="2523500" y="34757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66"/>
            <p:cNvSpPr/>
            <p:nvPr/>
          </p:nvSpPr>
          <p:spPr>
            <a:xfrm>
              <a:off x="2523500" y="33995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66"/>
            <p:cNvSpPr/>
            <p:nvPr/>
          </p:nvSpPr>
          <p:spPr>
            <a:xfrm>
              <a:off x="2447300" y="4085225"/>
              <a:ext cx="62400" cy="5335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66"/>
            <p:cNvSpPr/>
            <p:nvPr/>
          </p:nvSpPr>
          <p:spPr>
            <a:xfrm>
              <a:off x="2447300" y="4009000"/>
              <a:ext cx="62400" cy="5335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66"/>
            <p:cNvSpPr/>
            <p:nvPr/>
          </p:nvSpPr>
          <p:spPr>
            <a:xfrm>
              <a:off x="2447300" y="3932800"/>
              <a:ext cx="62200" cy="53475"/>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66"/>
            <p:cNvSpPr/>
            <p:nvPr/>
          </p:nvSpPr>
          <p:spPr>
            <a:xfrm>
              <a:off x="2447300" y="385677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66"/>
            <p:cNvSpPr/>
            <p:nvPr/>
          </p:nvSpPr>
          <p:spPr>
            <a:xfrm>
              <a:off x="2447300" y="3780375"/>
              <a:ext cx="62400" cy="53475"/>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66"/>
            <p:cNvSpPr/>
            <p:nvPr/>
          </p:nvSpPr>
          <p:spPr>
            <a:xfrm>
              <a:off x="2447300" y="3704150"/>
              <a:ext cx="62400" cy="53450"/>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66"/>
            <p:cNvSpPr/>
            <p:nvPr/>
          </p:nvSpPr>
          <p:spPr>
            <a:xfrm>
              <a:off x="2447300" y="3627950"/>
              <a:ext cx="62400" cy="53425"/>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66"/>
            <p:cNvSpPr/>
            <p:nvPr/>
          </p:nvSpPr>
          <p:spPr>
            <a:xfrm>
              <a:off x="2447300" y="355192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66"/>
            <p:cNvSpPr/>
            <p:nvPr/>
          </p:nvSpPr>
          <p:spPr>
            <a:xfrm>
              <a:off x="2447300" y="3475725"/>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66"/>
            <p:cNvSpPr/>
            <p:nvPr/>
          </p:nvSpPr>
          <p:spPr>
            <a:xfrm>
              <a:off x="2447300" y="3399500"/>
              <a:ext cx="62400" cy="5335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66"/>
            <p:cNvSpPr/>
            <p:nvPr/>
          </p:nvSpPr>
          <p:spPr>
            <a:xfrm>
              <a:off x="2447300" y="3323300"/>
              <a:ext cx="62400" cy="53425"/>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66"/>
            <p:cNvSpPr/>
            <p:nvPr/>
          </p:nvSpPr>
          <p:spPr>
            <a:xfrm>
              <a:off x="2371275" y="42374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66"/>
            <p:cNvSpPr/>
            <p:nvPr/>
          </p:nvSpPr>
          <p:spPr>
            <a:xfrm>
              <a:off x="2371275"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66"/>
            <p:cNvSpPr/>
            <p:nvPr/>
          </p:nvSpPr>
          <p:spPr>
            <a:xfrm>
              <a:off x="23712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66"/>
            <p:cNvSpPr/>
            <p:nvPr/>
          </p:nvSpPr>
          <p:spPr>
            <a:xfrm>
              <a:off x="2371275"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66"/>
            <p:cNvSpPr/>
            <p:nvPr/>
          </p:nvSpPr>
          <p:spPr>
            <a:xfrm>
              <a:off x="2371075" y="3932800"/>
              <a:ext cx="62425" cy="53475"/>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66"/>
            <p:cNvSpPr/>
            <p:nvPr/>
          </p:nvSpPr>
          <p:spPr>
            <a:xfrm>
              <a:off x="2371075" y="385677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66"/>
            <p:cNvSpPr/>
            <p:nvPr/>
          </p:nvSpPr>
          <p:spPr>
            <a:xfrm>
              <a:off x="2371075" y="3780375"/>
              <a:ext cx="62425" cy="53475"/>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66"/>
            <p:cNvSpPr/>
            <p:nvPr/>
          </p:nvSpPr>
          <p:spPr>
            <a:xfrm>
              <a:off x="237127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66"/>
            <p:cNvSpPr/>
            <p:nvPr/>
          </p:nvSpPr>
          <p:spPr>
            <a:xfrm>
              <a:off x="2371275" y="36279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66"/>
            <p:cNvSpPr/>
            <p:nvPr/>
          </p:nvSpPr>
          <p:spPr>
            <a:xfrm>
              <a:off x="2371075" y="355192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66"/>
            <p:cNvSpPr/>
            <p:nvPr/>
          </p:nvSpPr>
          <p:spPr>
            <a:xfrm>
              <a:off x="2371075" y="3475725"/>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66"/>
            <p:cNvSpPr/>
            <p:nvPr/>
          </p:nvSpPr>
          <p:spPr>
            <a:xfrm>
              <a:off x="2371075" y="33995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66"/>
            <p:cNvSpPr/>
            <p:nvPr/>
          </p:nvSpPr>
          <p:spPr>
            <a:xfrm>
              <a:off x="2371075" y="3323300"/>
              <a:ext cx="62425" cy="53425"/>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66"/>
            <p:cNvSpPr/>
            <p:nvPr/>
          </p:nvSpPr>
          <p:spPr>
            <a:xfrm>
              <a:off x="2371075" y="3247075"/>
              <a:ext cx="62425" cy="53450"/>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66"/>
            <p:cNvSpPr/>
            <p:nvPr/>
          </p:nvSpPr>
          <p:spPr>
            <a:xfrm>
              <a:off x="2295075" y="43136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66"/>
            <p:cNvSpPr/>
            <p:nvPr/>
          </p:nvSpPr>
          <p:spPr>
            <a:xfrm>
              <a:off x="2295075" y="4237450"/>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66"/>
            <p:cNvSpPr/>
            <p:nvPr/>
          </p:nvSpPr>
          <p:spPr>
            <a:xfrm>
              <a:off x="2295075" y="4161425"/>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66"/>
            <p:cNvSpPr/>
            <p:nvPr/>
          </p:nvSpPr>
          <p:spPr>
            <a:xfrm>
              <a:off x="2295075" y="4085225"/>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66"/>
            <p:cNvSpPr/>
            <p:nvPr/>
          </p:nvSpPr>
          <p:spPr>
            <a:xfrm>
              <a:off x="2295075" y="4009000"/>
              <a:ext cx="62200" cy="5335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66"/>
            <p:cNvSpPr/>
            <p:nvPr/>
          </p:nvSpPr>
          <p:spPr>
            <a:xfrm>
              <a:off x="2294850" y="3932800"/>
              <a:ext cx="62425" cy="53475"/>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66"/>
            <p:cNvSpPr/>
            <p:nvPr/>
          </p:nvSpPr>
          <p:spPr>
            <a:xfrm>
              <a:off x="229507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66"/>
            <p:cNvSpPr/>
            <p:nvPr/>
          </p:nvSpPr>
          <p:spPr>
            <a:xfrm>
              <a:off x="2294850" y="3780375"/>
              <a:ext cx="62625" cy="53475"/>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66"/>
            <p:cNvSpPr/>
            <p:nvPr/>
          </p:nvSpPr>
          <p:spPr>
            <a:xfrm>
              <a:off x="2295075" y="37041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66"/>
            <p:cNvSpPr/>
            <p:nvPr/>
          </p:nvSpPr>
          <p:spPr>
            <a:xfrm>
              <a:off x="2295075" y="3627950"/>
              <a:ext cx="62200" cy="53425"/>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66"/>
            <p:cNvSpPr/>
            <p:nvPr/>
          </p:nvSpPr>
          <p:spPr>
            <a:xfrm>
              <a:off x="229507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66"/>
            <p:cNvSpPr/>
            <p:nvPr/>
          </p:nvSpPr>
          <p:spPr>
            <a:xfrm>
              <a:off x="229507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66"/>
            <p:cNvSpPr/>
            <p:nvPr/>
          </p:nvSpPr>
          <p:spPr>
            <a:xfrm>
              <a:off x="2295075" y="33995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66"/>
            <p:cNvSpPr/>
            <p:nvPr/>
          </p:nvSpPr>
          <p:spPr>
            <a:xfrm>
              <a:off x="2294925" y="3323300"/>
              <a:ext cx="62350" cy="53425"/>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66"/>
            <p:cNvSpPr/>
            <p:nvPr/>
          </p:nvSpPr>
          <p:spPr>
            <a:xfrm>
              <a:off x="2294925" y="3247075"/>
              <a:ext cx="62350" cy="53450"/>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66"/>
            <p:cNvSpPr/>
            <p:nvPr/>
          </p:nvSpPr>
          <p:spPr>
            <a:xfrm>
              <a:off x="2295075" y="3171075"/>
              <a:ext cx="62200" cy="53275"/>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66"/>
            <p:cNvSpPr/>
            <p:nvPr/>
          </p:nvSpPr>
          <p:spPr>
            <a:xfrm>
              <a:off x="22950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66"/>
            <p:cNvSpPr/>
            <p:nvPr/>
          </p:nvSpPr>
          <p:spPr>
            <a:xfrm>
              <a:off x="2218650" y="438987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66"/>
            <p:cNvSpPr/>
            <p:nvPr/>
          </p:nvSpPr>
          <p:spPr>
            <a:xfrm>
              <a:off x="2218650" y="43136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66"/>
            <p:cNvSpPr/>
            <p:nvPr/>
          </p:nvSpPr>
          <p:spPr>
            <a:xfrm>
              <a:off x="2218650" y="42374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66"/>
            <p:cNvSpPr/>
            <p:nvPr/>
          </p:nvSpPr>
          <p:spPr>
            <a:xfrm>
              <a:off x="2218650" y="4161425"/>
              <a:ext cx="62225" cy="5325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66"/>
            <p:cNvSpPr/>
            <p:nvPr/>
          </p:nvSpPr>
          <p:spPr>
            <a:xfrm>
              <a:off x="2218650" y="4085225"/>
              <a:ext cx="62225" cy="5335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66"/>
            <p:cNvSpPr/>
            <p:nvPr/>
          </p:nvSpPr>
          <p:spPr>
            <a:xfrm>
              <a:off x="2218650" y="4009000"/>
              <a:ext cx="62225" cy="5335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66"/>
            <p:cNvSpPr/>
            <p:nvPr/>
          </p:nvSpPr>
          <p:spPr>
            <a:xfrm>
              <a:off x="2218650" y="3932800"/>
              <a:ext cx="62225" cy="53475"/>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66"/>
            <p:cNvSpPr/>
            <p:nvPr/>
          </p:nvSpPr>
          <p:spPr>
            <a:xfrm>
              <a:off x="2218650" y="385677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66"/>
            <p:cNvSpPr/>
            <p:nvPr/>
          </p:nvSpPr>
          <p:spPr>
            <a:xfrm>
              <a:off x="2218650" y="3780375"/>
              <a:ext cx="62425" cy="53475"/>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66"/>
            <p:cNvSpPr/>
            <p:nvPr/>
          </p:nvSpPr>
          <p:spPr>
            <a:xfrm>
              <a:off x="2218650" y="37041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66"/>
            <p:cNvSpPr/>
            <p:nvPr/>
          </p:nvSpPr>
          <p:spPr>
            <a:xfrm>
              <a:off x="2218650" y="36279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66"/>
            <p:cNvSpPr/>
            <p:nvPr/>
          </p:nvSpPr>
          <p:spPr>
            <a:xfrm>
              <a:off x="2218650" y="355192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66"/>
            <p:cNvSpPr/>
            <p:nvPr/>
          </p:nvSpPr>
          <p:spPr>
            <a:xfrm>
              <a:off x="2218650" y="347572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66"/>
            <p:cNvSpPr/>
            <p:nvPr/>
          </p:nvSpPr>
          <p:spPr>
            <a:xfrm>
              <a:off x="2218650" y="3399500"/>
              <a:ext cx="62425" cy="5335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66"/>
            <p:cNvSpPr/>
            <p:nvPr/>
          </p:nvSpPr>
          <p:spPr>
            <a:xfrm>
              <a:off x="2218650" y="3323300"/>
              <a:ext cx="62425" cy="53425"/>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66"/>
            <p:cNvSpPr/>
            <p:nvPr/>
          </p:nvSpPr>
          <p:spPr>
            <a:xfrm>
              <a:off x="2218650" y="3247075"/>
              <a:ext cx="62425" cy="53500"/>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66"/>
            <p:cNvSpPr/>
            <p:nvPr/>
          </p:nvSpPr>
          <p:spPr>
            <a:xfrm>
              <a:off x="2218650" y="3171075"/>
              <a:ext cx="62225" cy="53300"/>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66"/>
            <p:cNvSpPr/>
            <p:nvPr/>
          </p:nvSpPr>
          <p:spPr>
            <a:xfrm>
              <a:off x="2218650" y="2180700"/>
              <a:ext cx="62225" cy="5335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66"/>
            <p:cNvSpPr/>
            <p:nvPr/>
          </p:nvSpPr>
          <p:spPr>
            <a:xfrm>
              <a:off x="2218650" y="2028275"/>
              <a:ext cx="62225" cy="53450"/>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66"/>
            <p:cNvSpPr/>
            <p:nvPr/>
          </p:nvSpPr>
          <p:spPr>
            <a:xfrm>
              <a:off x="2218650" y="1952050"/>
              <a:ext cx="62225" cy="53450"/>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66"/>
            <p:cNvSpPr/>
            <p:nvPr/>
          </p:nvSpPr>
          <p:spPr>
            <a:xfrm>
              <a:off x="2142425" y="4618300"/>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66"/>
            <p:cNvSpPr/>
            <p:nvPr/>
          </p:nvSpPr>
          <p:spPr>
            <a:xfrm>
              <a:off x="2142425" y="438987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66"/>
            <p:cNvSpPr/>
            <p:nvPr/>
          </p:nvSpPr>
          <p:spPr>
            <a:xfrm>
              <a:off x="2142425" y="43136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66"/>
            <p:cNvSpPr/>
            <p:nvPr/>
          </p:nvSpPr>
          <p:spPr>
            <a:xfrm>
              <a:off x="2142425" y="42374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66"/>
            <p:cNvSpPr/>
            <p:nvPr/>
          </p:nvSpPr>
          <p:spPr>
            <a:xfrm>
              <a:off x="2142425" y="4161425"/>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66"/>
            <p:cNvSpPr/>
            <p:nvPr/>
          </p:nvSpPr>
          <p:spPr>
            <a:xfrm>
              <a:off x="2142425"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66"/>
            <p:cNvSpPr/>
            <p:nvPr/>
          </p:nvSpPr>
          <p:spPr>
            <a:xfrm>
              <a:off x="2142425"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66"/>
            <p:cNvSpPr/>
            <p:nvPr/>
          </p:nvSpPr>
          <p:spPr>
            <a:xfrm>
              <a:off x="2142425" y="3932800"/>
              <a:ext cx="62425" cy="53475"/>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66"/>
            <p:cNvSpPr/>
            <p:nvPr/>
          </p:nvSpPr>
          <p:spPr>
            <a:xfrm>
              <a:off x="2142425" y="385677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66"/>
            <p:cNvSpPr/>
            <p:nvPr/>
          </p:nvSpPr>
          <p:spPr>
            <a:xfrm>
              <a:off x="2142425" y="3780375"/>
              <a:ext cx="62425" cy="53475"/>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66"/>
            <p:cNvSpPr/>
            <p:nvPr/>
          </p:nvSpPr>
          <p:spPr>
            <a:xfrm>
              <a:off x="2142425"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66"/>
            <p:cNvSpPr/>
            <p:nvPr/>
          </p:nvSpPr>
          <p:spPr>
            <a:xfrm>
              <a:off x="2142425"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66"/>
            <p:cNvSpPr/>
            <p:nvPr/>
          </p:nvSpPr>
          <p:spPr>
            <a:xfrm>
              <a:off x="2142425" y="355192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66"/>
            <p:cNvSpPr/>
            <p:nvPr/>
          </p:nvSpPr>
          <p:spPr>
            <a:xfrm>
              <a:off x="2142425" y="3475725"/>
              <a:ext cx="62425" cy="5335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66"/>
            <p:cNvSpPr/>
            <p:nvPr/>
          </p:nvSpPr>
          <p:spPr>
            <a:xfrm>
              <a:off x="2142425" y="3399500"/>
              <a:ext cx="62425" cy="5335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66"/>
            <p:cNvSpPr/>
            <p:nvPr/>
          </p:nvSpPr>
          <p:spPr>
            <a:xfrm>
              <a:off x="2142425" y="3323300"/>
              <a:ext cx="62425" cy="53425"/>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66"/>
            <p:cNvSpPr/>
            <p:nvPr/>
          </p:nvSpPr>
          <p:spPr>
            <a:xfrm>
              <a:off x="2142425" y="3247075"/>
              <a:ext cx="62425" cy="53450"/>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66"/>
            <p:cNvSpPr/>
            <p:nvPr/>
          </p:nvSpPr>
          <p:spPr>
            <a:xfrm>
              <a:off x="2142425"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66"/>
            <p:cNvSpPr/>
            <p:nvPr/>
          </p:nvSpPr>
          <p:spPr>
            <a:xfrm>
              <a:off x="2142425"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66"/>
            <p:cNvSpPr/>
            <p:nvPr/>
          </p:nvSpPr>
          <p:spPr>
            <a:xfrm>
              <a:off x="2142425"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66"/>
            <p:cNvSpPr/>
            <p:nvPr/>
          </p:nvSpPr>
          <p:spPr>
            <a:xfrm>
              <a:off x="2142425"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66"/>
            <p:cNvSpPr/>
            <p:nvPr/>
          </p:nvSpPr>
          <p:spPr>
            <a:xfrm>
              <a:off x="2142425"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66"/>
            <p:cNvSpPr/>
            <p:nvPr/>
          </p:nvSpPr>
          <p:spPr>
            <a:xfrm>
              <a:off x="2142425"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66"/>
            <p:cNvSpPr/>
            <p:nvPr/>
          </p:nvSpPr>
          <p:spPr>
            <a:xfrm>
              <a:off x="2142425"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66"/>
            <p:cNvSpPr/>
            <p:nvPr/>
          </p:nvSpPr>
          <p:spPr>
            <a:xfrm>
              <a:off x="2142425"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66"/>
            <p:cNvSpPr/>
            <p:nvPr/>
          </p:nvSpPr>
          <p:spPr>
            <a:xfrm>
              <a:off x="2142425" y="1038125"/>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66"/>
            <p:cNvSpPr/>
            <p:nvPr/>
          </p:nvSpPr>
          <p:spPr>
            <a:xfrm>
              <a:off x="2066425" y="4618300"/>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66"/>
            <p:cNvSpPr/>
            <p:nvPr/>
          </p:nvSpPr>
          <p:spPr>
            <a:xfrm>
              <a:off x="2066425" y="4542300"/>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66"/>
            <p:cNvSpPr/>
            <p:nvPr/>
          </p:nvSpPr>
          <p:spPr>
            <a:xfrm>
              <a:off x="2066425" y="446607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66"/>
            <p:cNvSpPr/>
            <p:nvPr/>
          </p:nvSpPr>
          <p:spPr>
            <a:xfrm>
              <a:off x="2066425" y="438987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66"/>
            <p:cNvSpPr/>
            <p:nvPr/>
          </p:nvSpPr>
          <p:spPr>
            <a:xfrm>
              <a:off x="2066425" y="43136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66"/>
            <p:cNvSpPr/>
            <p:nvPr/>
          </p:nvSpPr>
          <p:spPr>
            <a:xfrm>
              <a:off x="2066425" y="42374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66"/>
            <p:cNvSpPr/>
            <p:nvPr/>
          </p:nvSpPr>
          <p:spPr>
            <a:xfrm>
              <a:off x="2066425" y="416142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66"/>
            <p:cNvSpPr/>
            <p:nvPr/>
          </p:nvSpPr>
          <p:spPr>
            <a:xfrm>
              <a:off x="2066425" y="37041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66"/>
            <p:cNvSpPr/>
            <p:nvPr/>
          </p:nvSpPr>
          <p:spPr>
            <a:xfrm>
              <a:off x="2066425" y="36279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66"/>
            <p:cNvSpPr/>
            <p:nvPr/>
          </p:nvSpPr>
          <p:spPr>
            <a:xfrm>
              <a:off x="2066425" y="3551925"/>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66"/>
            <p:cNvSpPr/>
            <p:nvPr/>
          </p:nvSpPr>
          <p:spPr>
            <a:xfrm>
              <a:off x="2066425"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66"/>
            <p:cNvSpPr/>
            <p:nvPr/>
          </p:nvSpPr>
          <p:spPr>
            <a:xfrm>
              <a:off x="2066275" y="3399500"/>
              <a:ext cx="62375" cy="5335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66"/>
            <p:cNvSpPr/>
            <p:nvPr/>
          </p:nvSpPr>
          <p:spPr>
            <a:xfrm>
              <a:off x="2066275" y="3323300"/>
              <a:ext cx="62375" cy="53425"/>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66"/>
            <p:cNvSpPr/>
            <p:nvPr/>
          </p:nvSpPr>
          <p:spPr>
            <a:xfrm>
              <a:off x="2066275" y="3247075"/>
              <a:ext cx="62375" cy="53450"/>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66"/>
            <p:cNvSpPr/>
            <p:nvPr/>
          </p:nvSpPr>
          <p:spPr>
            <a:xfrm>
              <a:off x="206642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66"/>
            <p:cNvSpPr/>
            <p:nvPr/>
          </p:nvSpPr>
          <p:spPr>
            <a:xfrm>
              <a:off x="206642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66"/>
            <p:cNvSpPr/>
            <p:nvPr/>
          </p:nvSpPr>
          <p:spPr>
            <a:xfrm>
              <a:off x="2066425" y="2942425"/>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66"/>
            <p:cNvSpPr/>
            <p:nvPr/>
          </p:nvSpPr>
          <p:spPr>
            <a:xfrm>
              <a:off x="206642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66"/>
            <p:cNvSpPr/>
            <p:nvPr/>
          </p:nvSpPr>
          <p:spPr>
            <a:xfrm>
              <a:off x="206642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66"/>
            <p:cNvSpPr/>
            <p:nvPr/>
          </p:nvSpPr>
          <p:spPr>
            <a:xfrm>
              <a:off x="206642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66"/>
            <p:cNvSpPr/>
            <p:nvPr/>
          </p:nvSpPr>
          <p:spPr>
            <a:xfrm>
              <a:off x="206642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66"/>
            <p:cNvSpPr/>
            <p:nvPr/>
          </p:nvSpPr>
          <p:spPr>
            <a:xfrm>
              <a:off x="2066425"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66"/>
            <p:cNvSpPr/>
            <p:nvPr/>
          </p:nvSpPr>
          <p:spPr>
            <a:xfrm>
              <a:off x="2066425"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66"/>
            <p:cNvSpPr/>
            <p:nvPr/>
          </p:nvSpPr>
          <p:spPr>
            <a:xfrm>
              <a:off x="2066425" y="1571400"/>
              <a:ext cx="62225" cy="5325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66"/>
            <p:cNvSpPr/>
            <p:nvPr/>
          </p:nvSpPr>
          <p:spPr>
            <a:xfrm>
              <a:off x="2066425"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66"/>
            <p:cNvSpPr/>
            <p:nvPr/>
          </p:nvSpPr>
          <p:spPr>
            <a:xfrm>
              <a:off x="206642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66"/>
            <p:cNvSpPr/>
            <p:nvPr/>
          </p:nvSpPr>
          <p:spPr>
            <a:xfrm>
              <a:off x="206642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66"/>
            <p:cNvSpPr/>
            <p:nvPr/>
          </p:nvSpPr>
          <p:spPr>
            <a:xfrm>
              <a:off x="2066425" y="1038125"/>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66"/>
            <p:cNvSpPr/>
            <p:nvPr/>
          </p:nvSpPr>
          <p:spPr>
            <a:xfrm>
              <a:off x="1990200" y="4542300"/>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66"/>
            <p:cNvSpPr/>
            <p:nvPr/>
          </p:nvSpPr>
          <p:spPr>
            <a:xfrm>
              <a:off x="1990200" y="4466075"/>
              <a:ext cx="62225" cy="53300"/>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66"/>
            <p:cNvSpPr/>
            <p:nvPr/>
          </p:nvSpPr>
          <p:spPr>
            <a:xfrm>
              <a:off x="1990200" y="438987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66"/>
            <p:cNvSpPr/>
            <p:nvPr/>
          </p:nvSpPr>
          <p:spPr>
            <a:xfrm>
              <a:off x="1990200"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66"/>
            <p:cNvSpPr/>
            <p:nvPr/>
          </p:nvSpPr>
          <p:spPr>
            <a:xfrm>
              <a:off x="1990200" y="3551925"/>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66"/>
            <p:cNvSpPr/>
            <p:nvPr/>
          </p:nvSpPr>
          <p:spPr>
            <a:xfrm>
              <a:off x="19902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66"/>
            <p:cNvSpPr/>
            <p:nvPr/>
          </p:nvSpPr>
          <p:spPr>
            <a:xfrm>
              <a:off x="1990200"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66"/>
            <p:cNvSpPr/>
            <p:nvPr/>
          </p:nvSpPr>
          <p:spPr>
            <a:xfrm>
              <a:off x="1990075" y="3323300"/>
              <a:ext cx="62350" cy="53425"/>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66"/>
            <p:cNvSpPr/>
            <p:nvPr/>
          </p:nvSpPr>
          <p:spPr>
            <a:xfrm>
              <a:off x="1990075" y="3247075"/>
              <a:ext cx="62350" cy="53450"/>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66"/>
            <p:cNvSpPr/>
            <p:nvPr/>
          </p:nvSpPr>
          <p:spPr>
            <a:xfrm>
              <a:off x="1990200"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66"/>
            <p:cNvSpPr/>
            <p:nvPr/>
          </p:nvSpPr>
          <p:spPr>
            <a:xfrm>
              <a:off x="1990200"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66"/>
            <p:cNvSpPr/>
            <p:nvPr/>
          </p:nvSpPr>
          <p:spPr>
            <a:xfrm>
              <a:off x="1990200"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66"/>
            <p:cNvSpPr/>
            <p:nvPr/>
          </p:nvSpPr>
          <p:spPr>
            <a:xfrm>
              <a:off x="1990200" y="2333125"/>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66"/>
            <p:cNvSpPr/>
            <p:nvPr/>
          </p:nvSpPr>
          <p:spPr>
            <a:xfrm>
              <a:off x="199020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66"/>
            <p:cNvSpPr/>
            <p:nvPr/>
          </p:nvSpPr>
          <p:spPr>
            <a:xfrm>
              <a:off x="1990200" y="2180700"/>
              <a:ext cx="62225" cy="5335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66"/>
            <p:cNvSpPr/>
            <p:nvPr/>
          </p:nvSpPr>
          <p:spPr>
            <a:xfrm>
              <a:off x="1990200"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66"/>
            <p:cNvSpPr/>
            <p:nvPr/>
          </p:nvSpPr>
          <p:spPr>
            <a:xfrm>
              <a:off x="1990200"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66"/>
            <p:cNvSpPr/>
            <p:nvPr/>
          </p:nvSpPr>
          <p:spPr>
            <a:xfrm>
              <a:off x="1990200"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66"/>
            <p:cNvSpPr/>
            <p:nvPr/>
          </p:nvSpPr>
          <p:spPr>
            <a:xfrm>
              <a:off x="1990200"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66"/>
            <p:cNvSpPr/>
            <p:nvPr/>
          </p:nvSpPr>
          <p:spPr>
            <a:xfrm>
              <a:off x="1990200"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66"/>
            <p:cNvSpPr/>
            <p:nvPr/>
          </p:nvSpPr>
          <p:spPr>
            <a:xfrm>
              <a:off x="1990200"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66"/>
            <p:cNvSpPr/>
            <p:nvPr/>
          </p:nvSpPr>
          <p:spPr>
            <a:xfrm>
              <a:off x="1990200" y="1571400"/>
              <a:ext cx="62225" cy="5325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66"/>
            <p:cNvSpPr/>
            <p:nvPr/>
          </p:nvSpPr>
          <p:spPr>
            <a:xfrm>
              <a:off x="1990200"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66"/>
            <p:cNvSpPr/>
            <p:nvPr/>
          </p:nvSpPr>
          <p:spPr>
            <a:xfrm>
              <a:off x="1990200"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66"/>
            <p:cNvSpPr/>
            <p:nvPr/>
          </p:nvSpPr>
          <p:spPr>
            <a:xfrm>
              <a:off x="1990200"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66"/>
            <p:cNvSpPr/>
            <p:nvPr/>
          </p:nvSpPr>
          <p:spPr>
            <a:xfrm>
              <a:off x="1990200" y="1038125"/>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66"/>
            <p:cNvSpPr/>
            <p:nvPr/>
          </p:nvSpPr>
          <p:spPr>
            <a:xfrm>
              <a:off x="1914000" y="3551925"/>
              <a:ext cx="62225" cy="53300"/>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66"/>
            <p:cNvSpPr/>
            <p:nvPr/>
          </p:nvSpPr>
          <p:spPr>
            <a:xfrm>
              <a:off x="1914000"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66"/>
            <p:cNvSpPr/>
            <p:nvPr/>
          </p:nvSpPr>
          <p:spPr>
            <a:xfrm>
              <a:off x="1914000"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66"/>
            <p:cNvSpPr/>
            <p:nvPr/>
          </p:nvSpPr>
          <p:spPr>
            <a:xfrm>
              <a:off x="1914000" y="3323300"/>
              <a:ext cx="62225" cy="53425"/>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66"/>
            <p:cNvSpPr/>
            <p:nvPr/>
          </p:nvSpPr>
          <p:spPr>
            <a:xfrm>
              <a:off x="1914000" y="3247075"/>
              <a:ext cx="62425" cy="53450"/>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66"/>
            <p:cNvSpPr/>
            <p:nvPr/>
          </p:nvSpPr>
          <p:spPr>
            <a:xfrm>
              <a:off x="1914000"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66"/>
            <p:cNvSpPr/>
            <p:nvPr/>
          </p:nvSpPr>
          <p:spPr>
            <a:xfrm>
              <a:off x="1914000"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66"/>
            <p:cNvSpPr/>
            <p:nvPr/>
          </p:nvSpPr>
          <p:spPr>
            <a:xfrm>
              <a:off x="1914000"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66"/>
            <p:cNvSpPr/>
            <p:nvPr/>
          </p:nvSpPr>
          <p:spPr>
            <a:xfrm>
              <a:off x="1914000"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66"/>
            <p:cNvSpPr/>
            <p:nvPr/>
          </p:nvSpPr>
          <p:spPr>
            <a:xfrm>
              <a:off x="1914000"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66"/>
            <p:cNvSpPr/>
            <p:nvPr/>
          </p:nvSpPr>
          <p:spPr>
            <a:xfrm>
              <a:off x="191400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66"/>
            <p:cNvSpPr/>
            <p:nvPr/>
          </p:nvSpPr>
          <p:spPr>
            <a:xfrm>
              <a:off x="1914000"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66"/>
            <p:cNvSpPr/>
            <p:nvPr/>
          </p:nvSpPr>
          <p:spPr>
            <a:xfrm>
              <a:off x="1914000"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66"/>
            <p:cNvSpPr/>
            <p:nvPr/>
          </p:nvSpPr>
          <p:spPr>
            <a:xfrm>
              <a:off x="1914000"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66"/>
            <p:cNvSpPr/>
            <p:nvPr/>
          </p:nvSpPr>
          <p:spPr>
            <a:xfrm>
              <a:off x="1914000"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66"/>
            <p:cNvSpPr/>
            <p:nvPr/>
          </p:nvSpPr>
          <p:spPr>
            <a:xfrm>
              <a:off x="1914000"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66"/>
            <p:cNvSpPr/>
            <p:nvPr/>
          </p:nvSpPr>
          <p:spPr>
            <a:xfrm>
              <a:off x="1914000"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66"/>
            <p:cNvSpPr/>
            <p:nvPr/>
          </p:nvSpPr>
          <p:spPr>
            <a:xfrm>
              <a:off x="1914000"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66"/>
            <p:cNvSpPr/>
            <p:nvPr/>
          </p:nvSpPr>
          <p:spPr>
            <a:xfrm>
              <a:off x="1837775"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66"/>
            <p:cNvSpPr/>
            <p:nvPr/>
          </p:nvSpPr>
          <p:spPr>
            <a:xfrm>
              <a:off x="1837775" y="2866425"/>
              <a:ext cx="62425" cy="53275"/>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66"/>
            <p:cNvSpPr/>
            <p:nvPr/>
          </p:nvSpPr>
          <p:spPr>
            <a:xfrm>
              <a:off x="1837775" y="2714000"/>
              <a:ext cx="62425" cy="5335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66"/>
            <p:cNvSpPr/>
            <p:nvPr/>
          </p:nvSpPr>
          <p:spPr>
            <a:xfrm>
              <a:off x="1837775" y="2637775"/>
              <a:ext cx="62425" cy="53450"/>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66"/>
            <p:cNvSpPr/>
            <p:nvPr/>
          </p:nvSpPr>
          <p:spPr>
            <a:xfrm>
              <a:off x="1837775" y="2561575"/>
              <a:ext cx="62425" cy="53425"/>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66"/>
            <p:cNvSpPr/>
            <p:nvPr/>
          </p:nvSpPr>
          <p:spPr>
            <a:xfrm>
              <a:off x="1837775" y="2485550"/>
              <a:ext cx="62425" cy="53300"/>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66"/>
            <p:cNvSpPr/>
            <p:nvPr/>
          </p:nvSpPr>
          <p:spPr>
            <a:xfrm>
              <a:off x="1837775" y="2409350"/>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66"/>
            <p:cNvSpPr/>
            <p:nvPr/>
          </p:nvSpPr>
          <p:spPr>
            <a:xfrm>
              <a:off x="1837775"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66"/>
            <p:cNvSpPr/>
            <p:nvPr/>
          </p:nvSpPr>
          <p:spPr>
            <a:xfrm>
              <a:off x="1837775"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66"/>
            <p:cNvSpPr/>
            <p:nvPr/>
          </p:nvSpPr>
          <p:spPr>
            <a:xfrm>
              <a:off x="1837775"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66"/>
            <p:cNvSpPr/>
            <p:nvPr/>
          </p:nvSpPr>
          <p:spPr>
            <a:xfrm>
              <a:off x="1837775" y="2104500"/>
              <a:ext cx="62425" cy="5332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66"/>
            <p:cNvSpPr/>
            <p:nvPr/>
          </p:nvSpPr>
          <p:spPr>
            <a:xfrm>
              <a:off x="1837775"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66"/>
            <p:cNvSpPr/>
            <p:nvPr/>
          </p:nvSpPr>
          <p:spPr>
            <a:xfrm>
              <a:off x="1837775"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66"/>
            <p:cNvSpPr/>
            <p:nvPr/>
          </p:nvSpPr>
          <p:spPr>
            <a:xfrm>
              <a:off x="1837775"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66"/>
            <p:cNvSpPr/>
            <p:nvPr/>
          </p:nvSpPr>
          <p:spPr>
            <a:xfrm>
              <a:off x="1837775"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66"/>
            <p:cNvSpPr/>
            <p:nvPr/>
          </p:nvSpPr>
          <p:spPr>
            <a:xfrm>
              <a:off x="1837775"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66"/>
            <p:cNvSpPr/>
            <p:nvPr/>
          </p:nvSpPr>
          <p:spPr>
            <a:xfrm>
              <a:off x="1837775" y="11905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66"/>
            <p:cNvSpPr/>
            <p:nvPr/>
          </p:nvSpPr>
          <p:spPr>
            <a:xfrm>
              <a:off x="1837775" y="1114325"/>
              <a:ext cx="62425" cy="5335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66"/>
            <p:cNvSpPr/>
            <p:nvPr/>
          </p:nvSpPr>
          <p:spPr>
            <a:xfrm>
              <a:off x="176177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66"/>
            <p:cNvSpPr/>
            <p:nvPr/>
          </p:nvSpPr>
          <p:spPr>
            <a:xfrm>
              <a:off x="176177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66"/>
            <p:cNvSpPr/>
            <p:nvPr/>
          </p:nvSpPr>
          <p:spPr>
            <a:xfrm>
              <a:off x="1761775"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66"/>
            <p:cNvSpPr/>
            <p:nvPr/>
          </p:nvSpPr>
          <p:spPr>
            <a:xfrm>
              <a:off x="1761775"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66"/>
            <p:cNvSpPr/>
            <p:nvPr/>
          </p:nvSpPr>
          <p:spPr>
            <a:xfrm>
              <a:off x="1761775" y="2485550"/>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66"/>
            <p:cNvSpPr/>
            <p:nvPr/>
          </p:nvSpPr>
          <p:spPr>
            <a:xfrm>
              <a:off x="1761775"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66"/>
            <p:cNvSpPr/>
            <p:nvPr/>
          </p:nvSpPr>
          <p:spPr>
            <a:xfrm>
              <a:off x="1761775"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66"/>
            <p:cNvSpPr/>
            <p:nvPr/>
          </p:nvSpPr>
          <p:spPr>
            <a:xfrm>
              <a:off x="176177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66"/>
            <p:cNvSpPr/>
            <p:nvPr/>
          </p:nvSpPr>
          <p:spPr>
            <a:xfrm>
              <a:off x="176177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66"/>
            <p:cNvSpPr/>
            <p:nvPr/>
          </p:nvSpPr>
          <p:spPr>
            <a:xfrm>
              <a:off x="176177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66"/>
            <p:cNvSpPr/>
            <p:nvPr/>
          </p:nvSpPr>
          <p:spPr>
            <a:xfrm>
              <a:off x="176177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66"/>
            <p:cNvSpPr/>
            <p:nvPr/>
          </p:nvSpPr>
          <p:spPr>
            <a:xfrm>
              <a:off x="1761775"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66"/>
            <p:cNvSpPr/>
            <p:nvPr/>
          </p:nvSpPr>
          <p:spPr>
            <a:xfrm>
              <a:off x="1761775" y="164740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66"/>
            <p:cNvSpPr/>
            <p:nvPr/>
          </p:nvSpPr>
          <p:spPr>
            <a:xfrm>
              <a:off x="176177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66"/>
            <p:cNvSpPr/>
            <p:nvPr/>
          </p:nvSpPr>
          <p:spPr>
            <a:xfrm>
              <a:off x="1761775" y="11905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66"/>
            <p:cNvSpPr/>
            <p:nvPr/>
          </p:nvSpPr>
          <p:spPr>
            <a:xfrm>
              <a:off x="176177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66"/>
            <p:cNvSpPr/>
            <p:nvPr/>
          </p:nvSpPr>
          <p:spPr>
            <a:xfrm>
              <a:off x="1685550" y="3018650"/>
              <a:ext cx="62225" cy="53425"/>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66"/>
            <p:cNvSpPr/>
            <p:nvPr/>
          </p:nvSpPr>
          <p:spPr>
            <a:xfrm>
              <a:off x="168555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66"/>
            <p:cNvSpPr/>
            <p:nvPr/>
          </p:nvSpPr>
          <p:spPr>
            <a:xfrm>
              <a:off x="168555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66"/>
            <p:cNvSpPr/>
            <p:nvPr/>
          </p:nvSpPr>
          <p:spPr>
            <a:xfrm>
              <a:off x="168555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66"/>
            <p:cNvSpPr/>
            <p:nvPr/>
          </p:nvSpPr>
          <p:spPr>
            <a:xfrm>
              <a:off x="168555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66"/>
            <p:cNvSpPr/>
            <p:nvPr/>
          </p:nvSpPr>
          <p:spPr>
            <a:xfrm>
              <a:off x="16855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66"/>
            <p:cNvSpPr/>
            <p:nvPr/>
          </p:nvSpPr>
          <p:spPr>
            <a:xfrm>
              <a:off x="16855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66"/>
            <p:cNvSpPr/>
            <p:nvPr/>
          </p:nvSpPr>
          <p:spPr>
            <a:xfrm>
              <a:off x="168555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66"/>
            <p:cNvSpPr/>
            <p:nvPr/>
          </p:nvSpPr>
          <p:spPr>
            <a:xfrm>
              <a:off x="168555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66"/>
            <p:cNvSpPr/>
            <p:nvPr/>
          </p:nvSpPr>
          <p:spPr>
            <a:xfrm>
              <a:off x="168555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66"/>
            <p:cNvSpPr/>
            <p:nvPr/>
          </p:nvSpPr>
          <p:spPr>
            <a:xfrm>
              <a:off x="168555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66"/>
            <p:cNvSpPr/>
            <p:nvPr/>
          </p:nvSpPr>
          <p:spPr>
            <a:xfrm>
              <a:off x="16855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66"/>
            <p:cNvSpPr/>
            <p:nvPr/>
          </p:nvSpPr>
          <p:spPr>
            <a:xfrm>
              <a:off x="1685550"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66"/>
            <p:cNvSpPr/>
            <p:nvPr/>
          </p:nvSpPr>
          <p:spPr>
            <a:xfrm>
              <a:off x="16855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66"/>
            <p:cNvSpPr/>
            <p:nvPr/>
          </p:nvSpPr>
          <p:spPr>
            <a:xfrm>
              <a:off x="16855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66"/>
            <p:cNvSpPr/>
            <p:nvPr/>
          </p:nvSpPr>
          <p:spPr>
            <a:xfrm>
              <a:off x="1685550"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66"/>
            <p:cNvSpPr/>
            <p:nvPr/>
          </p:nvSpPr>
          <p:spPr>
            <a:xfrm>
              <a:off x="160935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66"/>
            <p:cNvSpPr/>
            <p:nvPr/>
          </p:nvSpPr>
          <p:spPr>
            <a:xfrm>
              <a:off x="160935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66"/>
            <p:cNvSpPr/>
            <p:nvPr/>
          </p:nvSpPr>
          <p:spPr>
            <a:xfrm>
              <a:off x="16093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66"/>
            <p:cNvSpPr/>
            <p:nvPr/>
          </p:nvSpPr>
          <p:spPr>
            <a:xfrm>
              <a:off x="160935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66"/>
            <p:cNvSpPr/>
            <p:nvPr/>
          </p:nvSpPr>
          <p:spPr>
            <a:xfrm>
              <a:off x="160935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66"/>
            <p:cNvSpPr/>
            <p:nvPr/>
          </p:nvSpPr>
          <p:spPr>
            <a:xfrm>
              <a:off x="1609350" y="2333125"/>
              <a:ext cx="62200" cy="53450"/>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66"/>
            <p:cNvSpPr/>
            <p:nvPr/>
          </p:nvSpPr>
          <p:spPr>
            <a:xfrm>
              <a:off x="160935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66"/>
            <p:cNvSpPr/>
            <p:nvPr/>
          </p:nvSpPr>
          <p:spPr>
            <a:xfrm>
              <a:off x="160935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66"/>
            <p:cNvSpPr/>
            <p:nvPr/>
          </p:nvSpPr>
          <p:spPr>
            <a:xfrm>
              <a:off x="160935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66"/>
            <p:cNvSpPr/>
            <p:nvPr/>
          </p:nvSpPr>
          <p:spPr>
            <a:xfrm>
              <a:off x="160935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66"/>
            <p:cNvSpPr/>
            <p:nvPr/>
          </p:nvSpPr>
          <p:spPr>
            <a:xfrm>
              <a:off x="16093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66"/>
            <p:cNvSpPr/>
            <p:nvPr/>
          </p:nvSpPr>
          <p:spPr>
            <a:xfrm>
              <a:off x="160935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66"/>
            <p:cNvSpPr/>
            <p:nvPr/>
          </p:nvSpPr>
          <p:spPr>
            <a:xfrm>
              <a:off x="16093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66"/>
            <p:cNvSpPr/>
            <p:nvPr/>
          </p:nvSpPr>
          <p:spPr>
            <a:xfrm>
              <a:off x="1609350" y="1647400"/>
              <a:ext cx="62200" cy="53450"/>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66"/>
            <p:cNvSpPr/>
            <p:nvPr/>
          </p:nvSpPr>
          <p:spPr>
            <a:xfrm>
              <a:off x="16093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66"/>
            <p:cNvSpPr/>
            <p:nvPr/>
          </p:nvSpPr>
          <p:spPr>
            <a:xfrm>
              <a:off x="16093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66"/>
            <p:cNvSpPr/>
            <p:nvPr/>
          </p:nvSpPr>
          <p:spPr>
            <a:xfrm>
              <a:off x="16093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66"/>
            <p:cNvSpPr/>
            <p:nvPr/>
          </p:nvSpPr>
          <p:spPr>
            <a:xfrm>
              <a:off x="160935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66"/>
            <p:cNvSpPr/>
            <p:nvPr/>
          </p:nvSpPr>
          <p:spPr>
            <a:xfrm>
              <a:off x="1533125" y="2942425"/>
              <a:ext cx="62425" cy="53450"/>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66"/>
            <p:cNvSpPr/>
            <p:nvPr/>
          </p:nvSpPr>
          <p:spPr>
            <a:xfrm>
              <a:off x="1533125"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66"/>
            <p:cNvSpPr/>
            <p:nvPr/>
          </p:nvSpPr>
          <p:spPr>
            <a:xfrm>
              <a:off x="1533125" y="2561575"/>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66"/>
            <p:cNvSpPr/>
            <p:nvPr/>
          </p:nvSpPr>
          <p:spPr>
            <a:xfrm>
              <a:off x="1533125"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66"/>
            <p:cNvSpPr/>
            <p:nvPr/>
          </p:nvSpPr>
          <p:spPr>
            <a:xfrm>
              <a:off x="1533125" y="2409350"/>
              <a:ext cx="62425" cy="5335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66"/>
            <p:cNvSpPr/>
            <p:nvPr/>
          </p:nvSpPr>
          <p:spPr>
            <a:xfrm>
              <a:off x="1533125" y="2333125"/>
              <a:ext cx="62425" cy="53450"/>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66"/>
            <p:cNvSpPr/>
            <p:nvPr/>
          </p:nvSpPr>
          <p:spPr>
            <a:xfrm>
              <a:off x="1533125" y="2256925"/>
              <a:ext cx="62575" cy="53425"/>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66"/>
            <p:cNvSpPr/>
            <p:nvPr/>
          </p:nvSpPr>
          <p:spPr>
            <a:xfrm>
              <a:off x="1533125" y="2180700"/>
              <a:ext cx="62425" cy="5335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66"/>
            <p:cNvSpPr/>
            <p:nvPr/>
          </p:nvSpPr>
          <p:spPr>
            <a:xfrm>
              <a:off x="1533125" y="21045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66"/>
            <p:cNvSpPr/>
            <p:nvPr/>
          </p:nvSpPr>
          <p:spPr>
            <a:xfrm>
              <a:off x="1533125" y="2028275"/>
              <a:ext cx="62425" cy="53450"/>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66"/>
            <p:cNvSpPr/>
            <p:nvPr/>
          </p:nvSpPr>
          <p:spPr>
            <a:xfrm>
              <a:off x="1533125" y="1952050"/>
              <a:ext cx="62425" cy="53450"/>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66"/>
            <p:cNvSpPr/>
            <p:nvPr/>
          </p:nvSpPr>
          <p:spPr>
            <a:xfrm>
              <a:off x="1533125" y="1876050"/>
              <a:ext cx="62425" cy="53275"/>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66"/>
            <p:cNvSpPr/>
            <p:nvPr/>
          </p:nvSpPr>
          <p:spPr>
            <a:xfrm>
              <a:off x="1533125"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66"/>
            <p:cNvSpPr/>
            <p:nvPr/>
          </p:nvSpPr>
          <p:spPr>
            <a:xfrm>
              <a:off x="1533125"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66"/>
            <p:cNvSpPr/>
            <p:nvPr/>
          </p:nvSpPr>
          <p:spPr>
            <a:xfrm>
              <a:off x="1533125" y="164740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66"/>
            <p:cNvSpPr/>
            <p:nvPr/>
          </p:nvSpPr>
          <p:spPr>
            <a:xfrm>
              <a:off x="1533125" y="134275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66"/>
            <p:cNvSpPr/>
            <p:nvPr/>
          </p:nvSpPr>
          <p:spPr>
            <a:xfrm>
              <a:off x="1456925"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66"/>
            <p:cNvSpPr/>
            <p:nvPr/>
          </p:nvSpPr>
          <p:spPr>
            <a:xfrm>
              <a:off x="1456925" y="2790200"/>
              <a:ext cx="62425" cy="5335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66"/>
            <p:cNvSpPr/>
            <p:nvPr/>
          </p:nvSpPr>
          <p:spPr>
            <a:xfrm>
              <a:off x="145692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66"/>
            <p:cNvSpPr/>
            <p:nvPr/>
          </p:nvSpPr>
          <p:spPr>
            <a:xfrm>
              <a:off x="1456925"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66"/>
            <p:cNvSpPr/>
            <p:nvPr/>
          </p:nvSpPr>
          <p:spPr>
            <a:xfrm>
              <a:off x="1456925" y="2561575"/>
              <a:ext cx="62425" cy="53425"/>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66"/>
            <p:cNvSpPr/>
            <p:nvPr/>
          </p:nvSpPr>
          <p:spPr>
            <a:xfrm>
              <a:off x="1456925" y="2485550"/>
              <a:ext cx="62425" cy="53300"/>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66"/>
            <p:cNvSpPr/>
            <p:nvPr/>
          </p:nvSpPr>
          <p:spPr>
            <a:xfrm>
              <a:off x="1456925" y="2409350"/>
              <a:ext cx="62425" cy="5335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66"/>
            <p:cNvSpPr/>
            <p:nvPr/>
          </p:nvSpPr>
          <p:spPr>
            <a:xfrm>
              <a:off x="1456925"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66"/>
            <p:cNvSpPr/>
            <p:nvPr/>
          </p:nvSpPr>
          <p:spPr>
            <a:xfrm>
              <a:off x="145692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66"/>
            <p:cNvSpPr/>
            <p:nvPr/>
          </p:nvSpPr>
          <p:spPr>
            <a:xfrm>
              <a:off x="1456925" y="2180700"/>
              <a:ext cx="62425" cy="5335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66"/>
            <p:cNvSpPr/>
            <p:nvPr/>
          </p:nvSpPr>
          <p:spPr>
            <a:xfrm>
              <a:off x="145692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66"/>
            <p:cNvSpPr/>
            <p:nvPr/>
          </p:nvSpPr>
          <p:spPr>
            <a:xfrm>
              <a:off x="1456925" y="2028275"/>
              <a:ext cx="62425" cy="53450"/>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66"/>
            <p:cNvSpPr/>
            <p:nvPr/>
          </p:nvSpPr>
          <p:spPr>
            <a:xfrm>
              <a:off x="1456925" y="1952050"/>
              <a:ext cx="62425" cy="53450"/>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66"/>
            <p:cNvSpPr/>
            <p:nvPr/>
          </p:nvSpPr>
          <p:spPr>
            <a:xfrm>
              <a:off x="145692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66"/>
            <p:cNvSpPr/>
            <p:nvPr/>
          </p:nvSpPr>
          <p:spPr>
            <a:xfrm>
              <a:off x="1456925" y="1799850"/>
              <a:ext cx="62425" cy="5332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66"/>
            <p:cNvSpPr/>
            <p:nvPr/>
          </p:nvSpPr>
          <p:spPr>
            <a:xfrm>
              <a:off x="145692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66"/>
            <p:cNvSpPr/>
            <p:nvPr/>
          </p:nvSpPr>
          <p:spPr>
            <a:xfrm>
              <a:off x="1456925" y="1647400"/>
              <a:ext cx="62425" cy="53450"/>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66"/>
            <p:cNvSpPr/>
            <p:nvPr/>
          </p:nvSpPr>
          <p:spPr>
            <a:xfrm>
              <a:off x="1456925" y="1571400"/>
              <a:ext cx="62425" cy="5325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66"/>
            <p:cNvSpPr/>
            <p:nvPr/>
          </p:nvSpPr>
          <p:spPr>
            <a:xfrm>
              <a:off x="1456925" y="1266550"/>
              <a:ext cx="62425" cy="53450"/>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66"/>
            <p:cNvSpPr/>
            <p:nvPr/>
          </p:nvSpPr>
          <p:spPr>
            <a:xfrm>
              <a:off x="1380900"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66"/>
            <p:cNvSpPr/>
            <p:nvPr/>
          </p:nvSpPr>
          <p:spPr>
            <a:xfrm>
              <a:off x="1380900"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66"/>
            <p:cNvSpPr/>
            <p:nvPr/>
          </p:nvSpPr>
          <p:spPr>
            <a:xfrm>
              <a:off x="1380900"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66"/>
            <p:cNvSpPr/>
            <p:nvPr/>
          </p:nvSpPr>
          <p:spPr>
            <a:xfrm>
              <a:off x="13809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66"/>
            <p:cNvSpPr/>
            <p:nvPr/>
          </p:nvSpPr>
          <p:spPr>
            <a:xfrm>
              <a:off x="1380900"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66"/>
            <p:cNvSpPr/>
            <p:nvPr/>
          </p:nvSpPr>
          <p:spPr>
            <a:xfrm>
              <a:off x="13809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66"/>
            <p:cNvSpPr/>
            <p:nvPr/>
          </p:nvSpPr>
          <p:spPr>
            <a:xfrm>
              <a:off x="13809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66"/>
            <p:cNvSpPr/>
            <p:nvPr/>
          </p:nvSpPr>
          <p:spPr>
            <a:xfrm>
              <a:off x="1380900"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66"/>
            <p:cNvSpPr/>
            <p:nvPr/>
          </p:nvSpPr>
          <p:spPr>
            <a:xfrm>
              <a:off x="13809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66"/>
            <p:cNvSpPr/>
            <p:nvPr/>
          </p:nvSpPr>
          <p:spPr>
            <a:xfrm>
              <a:off x="13809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66"/>
            <p:cNvSpPr/>
            <p:nvPr/>
          </p:nvSpPr>
          <p:spPr>
            <a:xfrm>
              <a:off x="13809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66"/>
            <p:cNvSpPr/>
            <p:nvPr/>
          </p:nvSpPr>
          <p:spPr>
            <a:xfrm>
              <a:off x="13809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66"/>
            <p:cNvSpPr/>
            <p:nvPr/>
          </p:nvSpPr>
          <p:spPr>
            <a:xfrm>
              <a:off x="13809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66"/>
            <p:cNvSpPr/>
            <p:nvPr/>
          </p:nvSpPr>
          <p:spPr>
            <a:xfrm>
              <a:off x="13809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66"/>
            <p:cNvSpPr/>
            <p:nvPr/>
          </p:nvSpPr>
          <p:spPr>
            <a:xfrm>
              <a:off x="13809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66"/>
            <p:cNvSpPr/>
            <p:nvPr/>
          </p:nvSpPr>
          <p:spPr>
            <a:xfrm>
              <a:off x="138090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66"/>
            <p:cNvSpPr/>
            <p:nvPr/>
          </p:nvSpPr>
          <p:spPr>
            <a:xfrm>
              <a:off x="13809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66"/>
            <p:cNvSpPr/>
            <p:nvPr/>
          </p:nvSpPr>
          <p:spPr>
            <a:xfrm>
              <a:off x="13809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66"/>
            <p:cNvSpPr/>
            <p:nvPr/>
          </p:nvSpPr>
          <p:spPr>
            <a:xfrm>
              <a:off x="13047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66"/>
            <p:cNvSpPr/>
            <p:nvPr/>
          </p:nvSpPr>
          <p:spPr>
            <a:xfrm>
              <a:off x="130470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66"/>
            <p:cNvSpPr/>
            <p:nvPr/>
          </p:nvSpPr>
          <p:spPr>
            <a:xfrm>
              <a:off x="130470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66"/>
            <p:cNvSpPr/>
            <p:nvPr/>
          </p:nvSpPr>
          <p:spPr>
            <a:xfrm>
              <a:off x="13047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66"/>
            <p:cNvSpPr/>
            <p:nvPr/>
          </p:nvSpPr>
          <p:spPr>
            <a:xfrm>
              <a:off x="130470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66"/>
            <p:cNvSpPr/>
            <p:nvPr/>
          </p:nvSpPr>
          <p:spPr>
            <a:xfrm>
              <a:off x="130470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66"/>
            <p:cNvSpPr/>
            <p:nvPr/>
          </p:nvSpPr>
          <p:spPr>
            <a:xfrm>
              <a:off x="13047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66"/>
            <p:cNvSpPr/>
            <p:nvPr/>
          </p:nvSpPr>
          <p:spPr>
            <a:xfrm>
              <a:off x="13047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66"/>
            <p:cNvSpPr/>
            <p:nvPr/>
          </p:nvSpPr>
          <p:spPr>
            <a:xfrm>
              <a:off x="13047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66"/>
            <p:cNvSpPr/>
            <p:nvPr/>
          </p:nvSpPr>
          <p:spPr>
            <a:xfrm>
              <a:off x="13047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66"/>
            <p:cNvSpPr/>
            <p:nvPr/>
          </p:nvSpPr>
          <p:spPr>
            <a:xfrm>
              <a:off x="1304700" y="17998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66"/>
            <p:cNvSpPr/>
            <p:nvPr/>
          </p:nvSpPr>
          <p:spPr>
            <a:xfrm>
              <a:off x="13047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66"/>
            <p:cNvSpPr/>
            <p:nvPr/>
          </p:nvSpPr>
          <p:spPr>
            <a:xfrm>
              <a:off x="130470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66"/>
            <p:cNvSpPr/>
            <p:nvPr/>
          </p:nvSpPr>
          <p:spPr>
            <a:xfrm>
              <a:off x="130470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66"/>
            <p:cNvSpPr/>
            <p:nvPr/>
          </p:nvSpPr>
          <p:spPr>
            <a:xfrm>
              <a:off x="13047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66"/>
            <p:cNvSpPr/>
            <p:nvPr/>
          </p:nvSpPr>
          <p:spPr>
            <a:xfrm>
              <a:off x="13047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66"/>
            <p:cNvSpPr/>
            <p:nvPr/>
          </p:nvSpPr>
          <p:spPr>
            <a:xfrm>
              <a:off x="1304700" y="11905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66"/>
            <p:cNvSpPr/>
            <p:nvPr/>
          </p:nvSpPr>
          <p:spPr>
            <a:xfrm>
              <a:off x="12284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66"/>
            <p:cNvSpPr/>
            <p:nvPr/>
          </p:nvSpPr>
          <p:spPr>
            <a:xfrm>
              <a:off x="12284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3581;p66"/>
            <p:cNvSpPr/>
            <p:nvPr/>
          </p:nvSpPr>
          <p:spPr>
            <a:xfrm>
              <a:off x="12284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3582;p66"/>
            <p:cNvSpPr/>
            <p:nvPr/>
          </p:nvSpPr>
          <p:spPr>
            <a:xfrm>
              <a:off x="12284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66"/>
            <p:cNvSpPr/>
            <p:nvPr/>
          </p:nvSpPr>
          <p:spPr>
            <a:xfrm>
              <a:off x="1228475"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66"/>
            <p:cNvSpPr/>
            <p:nvPr/>
          </p:nvSpPr>
          <p:spPr>
            <a:xfrm>
              <a:off x="1228475"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66"/>
            <p:cNvSpPr/>
            <p:nvPr/>
          </p:nvSpPr>
          <p:spPr>
            <a:xfrm>
              <a:off x="1228475"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66"/>
            <p:cNvSpPr/>
            <p:nvPr/>
          </p:nvSpPr>
          <p:spPr>
            <a:xfrm>
              <a:off x="12284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66"/>
            <p:cNvSpPr/>
            <p:nvPr/>
          </p:nvSpPr>
          <p:spPr>
            <a:xfrm>
              <a:off x="12284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8" name="Google Shape;3588;p66"/>
            <p:cNvSpPr/>
            <p:nvPr/>
          </p:nvSpPr>
          <p:spPr>
            <a:xfrm>
              <a:off x="12284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589;p66"/>
            <p:cNvSpPr/>
            <p:nvPr/>
          </p:nvSpPr>
          <p:spPr>
            <a:xfrm>
              <a:off x="12284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66"/>
            <p:cNvSpPr/>
            <p:nvPr/>
          </p:nvSpPr>
          <p:spPr>
            <a:xfrm>
              <a:off x="122847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66"/>
            <p:cNvSpPr/>
            <p:nvPr/>
          </p:nvSpPr>
          <p:spPr>
            <a:xfrm>
              <a:off x="12284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66"/>
            <p:cNvSpPr/>
            <p:nvPr/>
          </p:nvSpPr>
          <p:spPr>
            <a:xfrm>
              <a:off x="12284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66"/>
            <p:cNvSpPr/>
            <p:nvPr/>
          </p:nvSpPr>
          <p:spPr>
            <a:xfrm>
              <a:off x="12284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66"/>
            <p:cNvSpPr/>
            <p:nvPr/>
          </p:nvSpPr>
          <p:spPr>
            <a:xfrm>
              <a:off x="12284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66"/>
            <p:cNvSpPr/>
            <p:nvPr/>
          </p:nvSpPr>
          <p:spPr>
            <a:xfrm>
              <a:off x="1228475"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66"/>
            <p:cNvSpPr/>
            <p:nvPr/>
          </p:nvSpPr>
          <p:spPr>
            <a:xfrm>
              <a:off x="12284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66"/>
            <p:cNvSpPr/>
            <p:nvPr/>
          </p:nvSpPr>
          <p:spPr>
            <a:xfrm>
              <a:off x="1152275" y="2561575"/>
              <a:ext cx="62400" cy="53425"/>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66"/>
            <p:cNvSpPr/>
            <p:nvPr/>
          </p:nvSpPr>
          <p:spPr>
            <a:xfrm>
              <a:off x="1152275" y="2485550"/>
              <a:ext cx="62400" cy="53300"/>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66"/>
            <p:cNvSpPr/>
            <p:nvPr/>
          </p:nvSpPr>
          <p:spPr>
            <a:xfrm>
              <a:off x="1152275" y="2409350"/>
              <a:ext cx="62400" cy="5335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3600;p66"/>
            <p:cNvSpPr/>
            <p:nvPr/>
          </p:nvSpPr>
          <p:spPr>
            <a:xfrm>
              <a:off x="1152275"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1" name="Google Shape;3601;p66"/>
            <p:cNvSpPr/>
            <p:nvPr/>
          </p:nvSpPr>
          <p:spPr>
            <a:xfrm>
              <a:off x="11522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2" name="Google Shape;3602;p66"/>
            <p:cNvSpPr/>
            <p:nvPr/>
          </p:nvSpPr>
          <p:spPr>
            <a:xfrm>
              <a:off x="1152275" y="2180700"/>
              <a:ext cx="62400" cy="5335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3603;p66"/>
            <p:cNvSpPr/>
            <p:nvPr/>
          </p:nvSpPr>
          <p:spPr>
            <a:xfrm>
              <a:off x="1152275" y="210450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3604;p66"/>
            <p:cNvSpPr/>
            <p:nvPr/>
          </p:nvSpPr>
          <p:spPr>
            <a:xfrm>
              <a:off x="1152275"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66"/>
            <p:cNvSpPr/>
            <p:nvPr/>
          </p:nvSpPr>
          <p:spPr>
            <a:xfrm>
              <a:off x="1152275"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66"/>
            <p:cNvSpPr/>
            <p:nvPr/>
          </p:nvSpPr>
          <p:spPr>
            <a:xfrm>
              <a:off x="1152275"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7" name="Google Shape;3607;p66"/>
            <p:cNvSpPr/>
            <p:nvPr/>
          </p:nvSpPr>
          <p:spPr>
            <a:xfrm>
              <a:off x="1152275" y="179985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66"/>
            <p:cNvSpPr/>
            <p:nvPr/>
          </p:nvSpPr>
          <p:spPr>
            <a:xfrm>
              <a:off x="1152275" y="1723625"/>
              <a:ext cx="62400" cy="5335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3609;p66"/>
            <p:cNvSpPr/>
            <p:nvPr/>
          </p:nvSpPr>
          <p:spPr>
            <a:xfrm>
              <a:off x="11522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0" name="Google Shape;3610;p66"/>
            <p:cNvSpPr/>
            <p:nvPr/>
          </p:nvSpPr>
          <p:spPr>
            <a:xfrm>
              <a:off x="1152275"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1" name="Google Shape;3611;p66"/>
            <p:cNvSpPr/>
            <p:nvPr/>
          </p:nvSpPr>
          <p:spPr>
            <a:xfrm>
              <a:off x="1152275"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2" name="Google Shape;3612;p66"/>
            <p:cNvSpPr/>
            <p:nvPr/>
          </p:nvSpPr>
          <p:spPr>
            <a:xfrm>
              <a:off x="1076050"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3" name="Google Shape;3613;p66"/>
            <p:cNvSpPr/>
            <p:nvPr/>
          </p:nvSpPr>
          <p:spPr>
            <a:xfrm>
              <a:off x="10760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66"/>
            <p:cNvSpPr/>
            <p:nvPr/>
          </p:nvSpPr>
          <p:spPr>
            <a:xfrm>
              <a:off x="10760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66"/>
            <p:cNvSpPr/>
            <p:nvPr/>
          </p:nvSpPr>
          <p:spPr>
            <a:xfrm>
              <a:off x="10760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66"/>
            <p:cNvSpPr/>
            <p:nvPr/>
          </p:nvSpPr>
          <p:spPr>
            <a:xfrm>
              <a:off x="1076050"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66"/>
            <p:cNvSpPr/>
            <p:nvPr/>
          </p:nvSpPr>
          <p:spPr>
            <a:xfrm>
              <a:off x="10760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66"/>
            <p:cNvSpPr/>
            <p:nvPr/>
          </p:nvSpPr>
          <p:spPr>
            <a:xfrm>
              <a:off x="1076050"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66"/>
            <p:cNvSpPr/>
            <p:nvPr/>
          </p:nvSpPr>
          <p:spPr>
            <a:xfrm>
              <a:off x="10760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66"/>
            <p:cNvSpPr/>
            <p:nvPr/>
          </p:nvSpPr>
          <p:spPr>
            <a:xfrm>
              <a:off x="10760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66"/>
            <p:cNvSpPr/>
            <p:nvPr/>
          </p:nvSpPr>
          <p:spPr>
            <a:xfrm>
              <a:off x="10760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66"/>
            <p:cNvSpPr/>
            <p:nvPr/>
          </p:nvSpPr>
          <p:spPr>
            <a:xfrm>
              <a:off x="1076050"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66"/>
            <p:cNvSpPr/>
            <p:nvPr/>
          </p:nvSpPr>
          <p:spPr>
            <a:xfrm>
              <a:off x="1076050" y="1571400"/>
              <a:ext cx="62425" cy="5325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66"/>
            <p:cNvSpPr/>
            <p:nvPr/>
          </p:nvSpPr>
          <p:spPr>
            <a:xfrm>
              <a:off x="1076050"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66"/>
            <p:cNvSpPr/>
            <p:nvPr/>
          </p:nvSpPr>
          <p:spPr>
            <a:xfrm>
              <a:off x="1076050"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66"/>
            <p:cNvSpPr/>
            <p:nvPr/>
          </p:nvSpPr>
          <p:spPr>
            <a:xfrm>
              <a:off x="1076050"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66"/>
            <p:cNvSpPr/>
            <p:nvPr/>
          </p:nvSpPr>
          <p:spPr>
            <a:xfrm>
              <a:off x="1000050"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8" name="Google Shape;3628;p66"/>
            <p:cNvSpPr/>
            <p:nvPr/>
          </p:nvSpPr>
          <p:spPr>
            <a:xfrm>
              <a:off x="1000050" y="2028275"/>
              <a:ext cx="62200" cy="53450"/>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66"/>
            <p:cNvSpPr/>
            <p:nvPr/>
          </p:nvSpPr>
          <p:spPr>
            <a:xfrm>
              <a:off x="1000050"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3630;p66"/>
            <p:cNvSpPr/>
            <p:nvPr/>
          </p:nvSpPr>
          <p:spPr>
            <a:xfrm>
              <a:off x="1000050"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66"/>
            <p:cNvSpPr/>
            <p:nvPr/>
          </p:nvSpPr>
          <p:spPr>
            <a:xfrm>
              <a:off x="10000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66"/>
            <p:cNvSpPr/>
            <p:nvPr/>
          </p:nvSpPr>
          <p:spPr>
            <a:xfrm>
              <a:off x="1000050"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3633;p66"/>
            <p:cNvSpPr/>
            <p:nvPr/>
          </p:nvSpPr>
          <p:spPr>
            <a:xfrm>
              <a:off x="1000050" y="164740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66"/>
            <p:cNvSpPr/>
            <p:nvPr/>
          </p:nvSpPr>
          <p:spPr>
            <a:xfrm>
              <a:off x="1000050"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66"/>
            <p:cNvSpPr/>
            <p:nvPr/>
          </p:nvSpPr>
          <p:spPr>
            <a:xfrm>
              <a:off x="1000050" y="134275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66"/>
            <p:cNvSpPr/>
            <p:nvPr/>
          </p:nvSpPr>
          <p:spPr>
            <a:xfrm>
              <a:off x="92382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66"/>
            <p:cNvSpPr/>
            <p:nvPr/>
          </p:nvSpPr>
          <p:spPr>
            <a:xfrm>
              <a:off x="92382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66"/>
            <p:cNvSpPr/>
            <p:nvPr/>
          </p:nvSpPr>
          <p:spPr>
            <a:xfrm>
              <a:off x="923825"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3639;p66"/>
            <p:cNvSpPr/>
            <p:nvPr/>
          </p:nvSpPr>
          <p:spPr>
            <a:xfrm>
              <a:off x="92382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66"/>
            <p:cNvSpPr/>
            <p:nvPr/>
          </p:nvSpPr>
          <p:spPr>
            <a:xfrm>
              <a:off x="92382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66"/>
            <p:cNvSpPr/>
            <p:nvPr/>
          </p:nvSpPr>
          <p:spPr>
            <a:xfrm>
              <a:off x="92382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2" name="Google Shape;3642;p66"/>
            <p:cNvSpPr/>
            <p:nvPr/>
          </p:nvSpPr>
          <p:spPr>
            <a:xfrm>
              <a:off x="92382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3643;p66"/>
            <p:cNvSpPr/>
            <p:nvPr/>
          </p:nvSpPr>
          <p:spPr>
            <a:xfrm>
              <a:off x="8476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3644;p66"/>
            <p:cNvSpPr/>
            <p:nvPr/>
          </p:nvSpPr>
          <p:spPr>
            <a:xfrm>
              <a:off x="8476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66"/>
            <p:cNvSpPr/>
            <p:nvPr/>
          </p:nvSpPr>
          <p:spPr>
            <a:xfrm>
              <a:off x="8476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6" name="Google Shape;3646;p66"/>
            <p:cNvSpPr/>
            <p:nvPr/>
          </p:nvSpPr>
          <p:spPr>
            <a:xfrm>
              <a:off x="8476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66"/>
            <p:cNvSpPr/>
            <p:nvPr/>
          </p:nvSpPr>
          <p:spPr>
            <a:xfrm>
              <a:off x="8476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648;p66"/>
            <p:cNvSpPr/>
            <p:nvPr/>
          </p:nvSpPr>
          <p:spPr>
            <a:xfrm>
              <a:off x="8476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66"/>
            <p:cNvSpPr/>
            <p:nvPr/>
          </p:nvSpPr>
          <p:spPr>
            <a:xfrm>
              <a:off x="771400"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66"/>
            <p:cNvSpPr/>
            <p:nvPr/>
          </p:nvSpPr>
          <p:spPr>
            <a:xfrm>
              <a:off x="771400"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1" name="Google Shape;3651;p66"/>
            <p:cNvSpPr/>
            <p:nvPr/>
          </p:nvSpPr>
          <p:spPr>
            <a:xfrm>
              <a:off x="7714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66"/>
            <p:cNvSpPr/>
            <p:nvPr/>
          </p:nvSpPr>
          <p:spPr>
            <a:xfrm>
              <a:off x="771400"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3653;p66"/>
            <p:cNvSpPr/>
            <p:nvPr/>
          </p:nvSpPr>
          <p:spPr>
            <a:xfrm>
              <a:off x="695200" y="1799850"/>
              <a:ext cx="62200" cy="5332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66"/>
            <p:cNvSpPr/>
            <p:nvPr/>
          </p:nvSpPr>
          <p:spPr>
            <a:xfrm>
              <a:off x="695200" y="1723625"/>
              <a:ext cx="62200" cy="5335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3655;p66"/>
            <p:cNvSpPr/>
            <p:nvPr/>
          </p:nvSpPr>
          <p:spPr>
            <a:xfrm>
              <a:off x="69520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6" name="Google Shape;3656;p66"/>
            <p:cNvSpPr/>
            <p:nvPr/>
          </p:nvSpPr>
          <p:spPr>
            <a:xfrm>
              <a:off x="695200" y="1571400"/>
              <a:ext cx="62200" cy="5325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66"/>
            <p:cNvSpPr/>
            <p:nvPr/>
          </p:nvSpPr>
          <p:spPr>
            <a:xfrm>
              <a:off x="6189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66"/>
            <p:cNvSpPr/>
            <p:nvPr/>
          </p:nvSpPr>
          <p:spPr>
            <a:xfrm>
              <a:off x="6189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66"/>
            <p:cNvSpPr/>
            <p:nvPr/>
          </p:nvSpPr>
          <p:spPr>
            <a:xfrm>
              <a:off x="618975" y="1647400"/>
              <a:ext cx="62225" cy="53450"/>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66"/>
            <p:cNvSpPr/>
            <p:nvPr/>
          </p:nvSpPr>
          <p:spPr>
            <a:xfrm>
              <a:off x="6189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66"/>
            <p:cNvSpPr/>
            <p:nvPr/>
          </p:nvSpPr>
          <p:spPr>
            <a:xfrm>
              <a:off x="542775"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662;p66"/>
            <p:cNvSpPr/>
            <p:nvPr/>
          </p:nvSpPr>
          <p:spPr>
            <a:xfrm>
              <a:off x="542775"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66"/>
            <p:cNvSpPr/>
            <p:nvPr/>
          </p:nvSpPr>
          <p:spPr>
            <a:xfrm>
              <a:off x="5427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66"/>
            <p:cNvSpPr/>
            <p:nvPr/>
          </p:nvSpPr>
          <p:spPr>
            <a:xfrm>
              <a:off x="542775" y="1571400"/>
              <a:ext cx="62400" cy="5325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66"/>
            <p:cNvSpPr/>
            <p:nvPr/>
          </p:nvSpPr>
          <p:spPr>
            <a:xfrm>
              <a:off x="466550" y="1799850"/>
              <a:ext cx="62425" cy="5332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66"/>
            <p:cNvSpPr/>
            <p:nvPr/>
          </p:nvSpPr>
          <p:spPr>
            <a:xfrm>
              <a:off x="466550" y="1723625"/>
              <a:ext cx="62425" cy="5335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66"/>
            <p:cNvSpPr/>
            <p:nvPr/>
          </p:nvSpPr>
          <p:spPr>
            <a:xfrm>
              <a:off x="466550" y="1647400"/>
              <a:ext cx="62425" cy="53450"/>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8" name="Google Shape;3668;p66"/>
            <p:cNvSpPr/>
            <p:nvPr/>
          </p:nvSpPr>
          <p:spPr>
            <a:xfrm>
              <a:off x="466550" y="1571400"/>
              <a:ext cx="62425" cy="5325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9" name="Google Shape;3669;p66"/>
            <p:cNvSpPr/>
            <p:nvPr/>
          </p:nvSpPr>
          <p:spPr>
            <a:xfrm>
              <a:off x="390550" y="1876050"/>
              <a:ext cx="62350" cy="53275"/>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66"/>
            <p:cNvSpPr/>
            <p:nvPr/>
          </p:nvSpPr>
          <p:spPr>
            <a:xfrm>
              <a:off x="390550" y="1799825"/>
              <a:ext cx="62350" cy="53300"/>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66"/>
            <p:cNvSpPr/>
            <p:nvPr/>
          </p:nvSpPr>
          <p:spPr>
            <a:xfrm>
              <a:off x="390550" y="1723625"/>
              <a:ext cx="62400" cy="5335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66"/>
            <p:cNvSpPr/>
            <p:nvPr/>
          </p:nvSpPr>
          <p:spPr>
            <a:xfrm>
              <a:off x="39055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66"/>
            <p:cNvSpPr/>
            <p:nvPr/>
          </p:nvSpPr>
          <p:spPr>
            <a:xfrm>
              <a:off x="390550" y="1571400"/>
              <a:ext cx="62350" cy="53275"/>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66"/>
            <p:cNvSpPr/>
            <p:nvPr/>
          </p:nvSpPr>
          <p:spPr>
            <a:xfrm>
              <a:off x="314325" y="1952050"/>
              <a:ext cx="62225" cy="53450"/>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66"/>
            <p:cNvSpPr/>
            <p:nvPr/>
          </p:nvSpPr>
          <p:spPr>
            <a:xfrm>
              <a:off x="314325" y="1876050"/>
              <a:ext cx="62225" cy="53275"/>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66"/>
            <p:cNvSpPr/>
            <p:nvPr/>
          </p:nvSpPr>
          <p:spPr>
            <a:xfrm>
              <a:off x="314325" y="1799850"/>
              <a:ext cx="62225" cy="5332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66"/>
            <p:cNvSpPr/>
            <p:nvPr/>
          </p:nvSpPr>
          <p:spPr>
            <a:xfrm>
              <a:off x="314325" y="1723625"/>
              <a:ext cx="62225" cy="5335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66"/>
            <p:cNvSpPr/>
            <p:nvPr/>
          </p:nvSpPr>
          <p:spPr>
            <a:xfrm>
              <a:off x="314325" y="1647400"/>
              <a:ext cx="62225" cy="53450"/>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66"/>
            <p:cNvSpPr/>
            <p:nvPr/>
          </p:nvSpPr>
          <p:spPr>
            <a:xfrm>
              <a:off x="314325" y="1571400"/>
              <a:ext cx="62150" cy="5325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66"/>
            <p:cNvSpPr/>
            <p:nvPr/>
          </p:nvSpPr>
          <p:spPr>
            <a:xfrm>
              <a:off x="238125"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1" name="Google Shape;3681;p66"/>
            <p:cNvSpPr/>
            <p:nvPr/>
          </p:nvSpPr>
          <p:spPr>
            <a:xfrm>
              <a:off x="238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66"/>
            <p:cNvSpPr/>
            <p:nvPr/>
          </p:nvSpPr>
          <p:spPr>
            <a:xfrm>
              <a:off x="238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66"/>
            <p:cNvSpPr/>
            <p:nvPr/>
          </p:nvSpPr>
          <p:spPr>
            <a:xfrm>
              <a:off x="2381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66"/>
            <p:cNvSpPr/>
            <p:nvPr/>
          </p:nvSpPr>
          <p:spPr>
            <a:xfrm>
              <a:off x="4427825" y="26377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66"/>
            <p:cNvSpPr/>
            <p:nvPr/>
          </p:nvSpPr>
          <p:spPr>
            <a:xfrm>
              <a:off x="4427825" y="2714000"/>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66"/>
            <p:cNvSpPr/>
            <p:nvPr/>
          </p:nvSpPr>
          <p:spPr>
            <a:xfrm>
              <a:off x="4504050"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66"/>
            <p:cNvSpPr/>
            <p:nvPr/>
          </p:nvSpPr>
          <p:spPr>
            <a:xfrm>
              <a:off x="450405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66"/>
            <p:cNvSpPr/>
            <p:nvPr/>
          </p:nvSpPr>
          <p:spPr>
            <a:xfrm>
              <a:off x="458025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66"/>
            <p:cNvSpPr/>
            <p:nvPr/>
          </p:nvSpPr>
          <p:spPr>
            <a:xfrm>
              <a:off x="450405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66"/>
            <p:cNvSpPr/>
            <p:nvPr/>
          </p:nvSpPr>
          <p:spPr>
            <a:xfrm>
              <a:off x="5113350" y="14952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66"/>
            <p:cNvSpPr/>
            <p:nvPr/>
          </p:nvSpPr>
          <p:spPr>
            <a:xfrm>
              <a:off x="5113350" y="1571400"/>
              <a:ext cx="62400" cy="53250"/>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66"/>
            <p:cNvSpPr/>
            <p:nvPr/>
          </p:nvSpPr>
          <p:spPr>
            <a:xfrm>
              <a:off x="5113350" y="164740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66"/>
            <p:cNvSpPr/>
            <p:nvPr/>
          </p:nvSpPr>
          <p:spPr>
            <a:xfrm>
              <a:off x="5113350" y="172362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66"/>
            <p:cNvSpPr/>
            <p:nvPr/>
          </p:nvSpPr>
          <p:spPr>
            <a:xfrm>
              <a:off x="5113350" y="179985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66"/>
            <p:cNvSpPr/>
            <p:nvPr/>
          </p:nvSpPr>
          <p:spPr>
            <a:xfrm>
              <a:off x="5113350" y="1876050"/>
              <a:ext cx="62400" cy="5335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66"/>
            <p:cNvSpPr/>
            <p:nvPr/>
          </p:nvSpPr>
          <p:spPr>
            <a:xfrm>
              <a:off x="5113350" y="1952050"/>
              <a:ext cx="62400" cy="53450"/>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66"/>
            <p:cNvSpPr/>
            <p:nvPr/>
          </p:nvSpPr>
          <p:spPr>
            <a:xfrm>
              <a:off x="5113350" y="2028275"/>
              <a:ext cx="62400" cy="53450"/>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3698;p66"/>
            <p:cNvSpPr/>
            <p:nvPr/>
          </p:nvSpPr>
          <p:spPr>
            <a:xfrm>
              <a:off x="5113350" y="21045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66"/>
            <p:cNvSpPr/>
            <p:nvPr/>
          </p:nvSpPr>
          <p:spPr>
            <a:xfrm>
              <a:off x="5113350" y="2180700"/>
              <a:ext cx="62400" cy="5335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66"/>
            <p:cNvSpPr/>
            <p:nvPr/>
          </p:nvSpPr>
          <p:spPr>
            <a:xfrm>
              <a:off x="5113350" y="2256925"/>
              <a:ext cx="62550" cy="53425"/>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1" name="Google Shape;3701;p66"/>
            <p:cNvSpPr/>
            <p:nvPr/>
          </p:nvSpPr>
          <p:spPr>
            <a:xfrm>
              <a:off x="5113350" y="2333125"/>
              <a:ext cx="62400" cy="53450"/>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702;p66"/>
            <p:cNvSpPr/>
            <p:nvPr/>
          </p:nvSpPr>
          <p:spPr>
            <a:xfrm>
              <a:off x="5113350" y="2409350"/>
              <a:ext cx="62400" cy="5335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66"/>
            <p:cNvSpPr/>
            <p:nvPr/>
          </p:nvSpPr>
          <p:spPr>
            <a:xfrm>
              <a:off x="5113350" y="2485550"/>
              <a:ext cx="62400" cy="53300"/>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66"/>
            <p:cNvSpPr/>
            <p:nvPr/>
          </p:nvSpPr>
          <p:spPr>
            <a:xfrm>
              <a:off x="473247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66"/>
            <p:cNvSpPr/>
            <p:nvPr/>
          </p:nvSpPr>
          <p:spPr>
            <a:xfrm>
              <a:off x="473247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66"/>
            <p:cNvSpPr/>
            <p:nvPr/>
          </p:nvSpPr>
          <p:spPr>
            <a:xfrm>
              <a:off x="4732475" y="164740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7" name="Google Shape;3707;p66"/>
            <p:cNvSpPr/>
            <p:nvPr/>
          </p:nvSpPr>
          <p:spPr>
            <a:xfrm>
              <a:off x="473247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8" name="Google Shape;3708;p66"/>
            <p:cNvSpPr/>
            <p:nvPr/>
          </p:nvSpPr>
          <p:spPr>
            <a:xfrm>
              <a:off x="473247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66"/>
            <p:cNvSpPr/>
            <p:nvPr/>
          </p:nvSpPr>
          <p:spPr>
            <a:xfrm>
              <a:off x="4732475" y="1876050"/>
              <a:ext cx="62425" cy="5335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3710;p66"/>
            <p:cNvSpPr/>
            <p:nvPr/>
          </p:nvSpPr>
          <p:spPr>
            <a:xfrm>
              <a:off x="4732475" y="1952050"/>
              <a:ext cx="62425" cy="53450"/>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3711;p66"/>
            <p:cNvSpPr/>
            <p:nvPr/>
          </p:nvSpPr>
          <p:spPr>
            <a:xfrm>
              <a:off x="4732475" y="2028275"/>
              <a:ext cx="62425" cy="53450"/>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66"/>
            <p:cNvSpPr/>
            <p:nvPr/>
          </p:nvSpPr>
          <p:spPr>
            <a:xfrm>
              <a:off x="4732475" y="21045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3" name="Google Shape;3713;p66"/>
            <p:cNvSpPr/>
            <p:nvPr/>
          </p:nvSpPr>
          <p:spPr>
            <a:xfrm>
              <a:off x="4732475" y="2180700"/>
              <a:ext cx="62425" cy="5335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4" name="Google Shape;3714;p66"/>
            <p:cNvSpPr/>
            <p:nvPr/>
          </p:nvSpPr>
          <p:spPr>
            <a:xfrm>
              <a:off x="4732475" y="2256925"/>
              <a:ext cx="62575" cy="53425"/>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66"/>
            <p:cNvSpPr/>
            <p:nvPr/>
          </p:nvSpPr>
          <p:spPr>
            <a:xfrm>
              <a:off x="4732475" y="2333125"/>
              <a:ext cx="62425" cy="53450"/>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66"/>
            <p:cNvSpPr/>
            <p:nvPr/>
          </p:nvSpPr>
          <p:spPr>
            <a:xfrm>
              <a:off x="4351600" y="2256925"/>
              <a:ext cx="62575" cy="53425"/>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66"/>
            <p:cNvSpPr/>
            <p:nvPr/>
          </p:nvSpPr>
          <p:spPr>
            <a:xfrm>
              <a:off x="4351600" y="2485550"/>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66"/>
            <p:cNvSpPr/>
            <p:nvPr/>
          </p:nvSpPr>
          <p:spPr>
            <a:xfrm>
              <a:off x="4351600" y="240935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66"/>
            <p:cNvSpPr/>
            <p:nvPr/>
          </p:nvSpPr>
          <p:spPr>
            <a:xfrm>
              <a:off x="4351600" y="23331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0" name="Google Shape;3720;p66"/>
            <p:cNvSpPr/>
            <p:nvPr/>
          </p:nvSpPr>
          <p:spPr>
            <a:xfrm>
              <a:off x="4427825" y="2256925"/>
              <a:ext cx="62575" cy="53425"/>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66"/>
            <p:cNvSpPr/>
            <p:nvPr/>
          </p:nvSpPr>
          <p:spPr>
            <a:xfrm>
              <a:off x="4427825" y="2333125"/>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2" name="Google Shape;3722;p66"/>
            <p:cNvSpPr/>
            <p:nvPr/>
          </p:nvSpPr>
          <p:spPr>
            <a:xfrm>
              <a:off x="45040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3" name="Google Shape;3723;p66"/>
            <p:cNvSpPr/>
            <p:nvPr/>
          </p:nvSpPr>
          <p:spPr>
            <a:xfrm>
              <a:off x="450405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66"/>
            <p:cNvSpPr/>
            <p:nvPr/>
          </p:nvSpPr>
          <p:spPr>
            <a:xfrm>
              <a:off x="450405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5" name="Google Shape;3725;p66"/>
            <p:cNvSpPr/>
            <p:nvPr/>
          </p:nvSpPr>
          <p:spPr>
            <a:xfrm>
              <a:off x="450405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6" name="Google Shape;3726;p66"/>
            <p:cNvSpPr/>
            <p:nvPr/>
          </p:nvSpPr>
          <p:spPr>
            <a:xfrm>
              <a:off x="4504050" y="1876050"/>
              <a:ext cx="62200" cy="5335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66"/>
            <p:cNvSpPr/>
            <p:nvPr/>
          </p:nvSpPr>
          <p:spPr>
            <a:xfrm>
              <a:off x="45040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8" name="Google Shape;3728;p66"/>
            <p:cNvSpPr/>
            <p:nvPr/>
          </p:nvSpPr>
          <p:spPr>
            <a:xfrm>
              <a:off x="450405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9" name="Google Shape;3729;p66"/>
            <p:cNvSpPr/>
            <p:nvPr/>
          </p:nvSpPr>
          <p:spPr>
            <a:xfrm>
              <a:off x="450405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66"/>
            <p:cNvSpPr/>
            <p:nvPr/>
          </p:nvSpPr>
          <p:spPr>
            <a:xfrm>
              <a:off x="450405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66"/>
            <p:cNvSpPr/>
            <p:nvPr/>
          </p:nvSpPr>
          <p:spPr>
            <a:xfrm>
              <a:off x="450405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2" name="Google Shape;3732;p66"/>
            <p:cNvSpPr/>
            <p:nvPr/>
          </p:nvSpPr>
          <p:spPr>
            <a:xfrm>
              <a:off x="450405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66"/>
            <p:cNvSpPr/>
            <p:nvPr/>
          </p:nvSpPr>
          <p:spPr>
            <a:xfrm>
              <a:off x="4504050"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3734;p66"/>
            <p:cNvSpPr/>
            <p:nvPr/>
          </p:nvSpPr>
          <p:spPr>
            <a:xfrm>
              <a:off x="458025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5" name="Google Shape;3735;p66"/>
            <p:cNvSpPr/>
            <p:nvPr/>
          </p:nvSpPr>
          <p:spPr>
            <a:xfrm>
              <a:off x="458025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66"/>
            <p:cNvSpPr/>
            <p:nvPr/>
          </p:nvSpPr>
          <p:spPr>
            <a:xfrm>
              <a:off x="458025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66"/>
            <p:cNvSpPr/>
            <p:nvPr/>
          </p:nvSpPr>
          <p:spPr>
            <a:xfrm>
              <a:off x="458025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8" name="Google Shape;3738;p66"/>
            <p:cNvSpPr/>
            <p:nvPr/>
          </p:nvSpPr>
          <p:spPr>
            <a:xfrm>
              <a:off x="4580250"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9" name="Google Shape;3739;p66"/>
            <p:cNvSpPr/>
            <p:nvPr/>
          </p:nvSpPr>
          <p:spPr>
            <a:xfrm>
              <a:off x="458025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0" name="Google Shape;3740;p66"/>
            <p:cNvSpPr/>
            <p:nvPr/>
          </p:nvSpPr>
          <p:spPr>
            <a:xfrm>
              <a:off x="458025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66"/>
            <p:cNvSpPr/>
            <p:nvPr/>
          </p:nvSpPr>
          <p:spPr>
            <a:xfrm>
              <a:off x="458025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66"/>
            <p:cNvSpPr/>
            <p:nvPr/>
          </p:nvSpPr>
          <p:spPr>
            <a:xfrm>
              <a:off x="458025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66"/>
            <p:cNvSpPr/>
            <p:nvPr/>
          </p:nvSpPr>
          <p:spPr>
            <a:xfrm>
              <a:off x="4580250" y="2256925"/>
              <a:ext cx="62350" cy="53425"/>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66"/>
            <p:cNvSpPr/>
            <p:nvPr/>
          </p:nvSpPr>
          <p:spPr>
            <a:xfrm>
              <a:off x="458025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5" name="Google Shape;3745;p66"/>
            <p:cNvSpPr/>
            <p:nvPr/>
          </p:nvSpPr>
          <p:spPr>
            <a:xfrm>
              <a:off x="458025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6" name="Google Shape;3746;p66"/>
            <p:cNvSpPr/>
            <p:nvPr/>
          </p:nvSpPr>
          <p:spPr>
            <a:xfrm>
              <a:off x="465647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7" name="Google Shape;3747;p66"/>
            <p:cNvSpPr/>
            <p:nvPr/>
          </p:nvSpPr>
          <p:spPr>
            <a:xfrm>
              <a:off x="465647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66"/>
            <p:cNvSpPr/>
            <p:nvPr/>
          </p:nvSpPr>
          <p:spPr>
            <a:xfrm>
              <a:off x="4656475" y="17236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66"/>
            <p:cNvSpPr/>
            <p:nvPr/>
          </p:nvSpPr>
          <p:spPr>
            <a:xfrm>
              <a:off x="465647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66"/>
            <p:cNvSpPr/>
            <p:nvPr/>
          </p:nvSpPr>
          <p:spPr>
            <a:xfrm>
              <a:off x="465647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66"/>
            <p:cNvSpPr/>
            <p:nvPr/>
          </p:nvSpPr>
          <p:spPr>
            <a:xfrm>
              <a:off x="4656475"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66"/>
            <p:cNvSpPr/>
            <p:nvPr/>
          </p:nvSpPr>
          <p:spPr>
            <a:xfrm>
              <a:off x="46564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3753;p66"/>
            <p:cNvSpPr/>
            <p:nvPr/>
          </p:nvSpPr>
          <p:spPr>
            <a:xfrm>
              <a:off x="4656475" y="21045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66"/>
            <p:cNvSpPr/>
            <p:nvPr/>
          </p:nvSpPr>
          <p:spPr>
            <a:xfrm>
              <a:off x="4656475" y="2180700"/>
              <a:ext cx="62200" cy="5335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66"/>
            <p:cNvSpPr/>
            <p:nvPr/>
          </p:nvSpPr>
          <p:spPr>
            <a:xfrm>
              <a:off x="465647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6" name="Google Shape;3756;p66"/>
            <p:cNvSpPr/>
            <p:nvPr/>
          </p:nvSpPr>
          <p:spPr>
            <a:xfrm>
              <a:off x="4656475" y="2333125"/>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7" name="Google Shape;3757;p66"/>
            <p:cNvSpPr/>
            <p:nvPr/>
          </p:nvSpPr>
          <p:spPr>
            <a:xfrm>
              <a:off x="4656475" y="240935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66"/>
            <p:cNvSpPr/>
            <p:nvPr/>
          </p:nvSpPr>
          <p:spPr>
            <a:xfrm>
              <a:off x="4732475" y="2409350"/>
              <a:ext cx="62425" cy="5335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9" name="Google Shape;3759;p66"/>
            <p:cNvSpPr/>
            <p:nvPr/>
          </p:nvSpPr>
          <p:spPr>
            <a:xfrm>
              <a:off x="4732475" y="2485550"/>
              <a:ext cx="62425" cy="53300"/>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3760;p66"/>
            <p:cNvSpPr/>
            <p:nvPr/>
          </p:nvSpPr>
          <p:spPr>
            <a:xfrm>
              <a:off x="48087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66"/>
            <p:cNvSpPr/>
            <p:nvPr/>
          </p:nvSpPr>
          <p:spPr>
            <a:xfrm>
              <a:off x="4808700"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2" name="Google Shape;3762;p66"/>
            <p:cNvSpPr/>
            <p:nvPr/>
          </p:nvSpPr>
          <p:spPr>
            <a:xfrm>
              <a:off x="480870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3" name="Google Shape;3763;p66"/>
            <p:cNvSpPr/>
            <p:nvPr/>
          </p:nvSpPr>
          <p:spPr>
            <a:xfrm>
              <a:off x="48087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4" name="Google Shape;3764;p66"/>
            <p:cNvSpPr/>
            <p:nvPr/>
          </p:nvSpPr>
          <p:spPr>
            <a:xfrm>
              <a:off x="4808700"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5" name="Google Shape;3765;p66"/>
            <p:cNvSpPr/>
            <p:nvPr/>
          </p:nvSpPr>
          <p:spPr>
            <a:xfrm>
              <a:off x="4808700"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6" name="Google Shape;3766;p66"/>
            <p:cNvSpPr/>
            <p:nvPr/>
          </p:nvSpPr>
          <p:spPr>
            <a:xfrm>
              <a:off x="4808700"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7" name="Google Shape;3767;p66"/>
            <p:cNvSpPr/>
            <p:nvPr/>
          </p:nvSpPr>
          <p:spPr>
            <a:xfrm>
              <a:off x="4808700"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8" name="Google Shape;3768;p66"/>
            <p:cNvSpPr/>
            <p:nvPr/>
          </p:nvSpPr>
          <p:spPr>
            <a:xfrm>
              <a:off x="4808700" y="21045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9" name="Google Shape;3769;p66"/>
            <p:cNvSpPr/>
            <p:nvPr/>
          </p:nvSpPr>
          <p:spPr>
            <a:xfrm>
              <a:off x="4808700" y="2180700"/>
              <a:ext cx="62400" cy="5335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0" name="Google Shape;3770;p66"/>
            <p:cNvSpPr/>
            <p:nvPr/>
          </p:nvSpPr>
          <p:spPr>
            <a:xfrm>
              <a:off x="4808700" y="2256925"/>
              <a:ext cx="62550" cy="53425"/>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1" name="Google Shape;3771;p66"/>
            <p:cNvSpPr/>
            <p:nvPr/>
          </p:nvSpPr>
          <p:spPr>
            <a:xfrm>
              <a:off x="4808700"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2" name="Google Shape;3772;p66"/>
            <p:cNvSpPr/>
            <p:nvPr/>
          </p:nvSpPr>
          <p:spPr>
            <a:xfrm>
              <a:off x="4808700" y="2409350"/>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3" name="Google Shape;3773;p66"/>
            <p:cNvSpPr/>
            <p:nvPr/>
          </p:nvSpPr>
          <p:spPr>
            <a:xfrm>
              <a:off x="4808700" y="2485550"/>
              <a:ext cx="62400" cy="53300"/>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4" name="Google Shape;3774;p66"/>
            <p:cNvSpPr/>
            <p:nvPr/>
          </p:nvSpPr>
          <p:spPr>
            <a:xfrm>
              <a:off x="48849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5" name="Google Shape;3775;p66"/>
            <p:cNvSpPr/>
            <p:nvPr/>
          </p:nvSpPr>
          <p:spPr>
            <a:xfrm>
              <a:off x="48849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6" name="Google Shape;3776;p66"/>
            <p:cNvSpPr/>
            <p:nvPr/>
          </p:nvSpPr>
          <p:spPr>
            <a:xfrm>
              <a:off x="48849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7" name="Google Shape;3777;p66"/>
            <p:cNvSpPr/>
            <p:nvPr/>
          </p:nvSpPr>
          <p:spPr>
            <a:xfrm>
              <a:off x="48849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8" name="Google Shape;3778;p66"/>
            <p:cNvSpPr/>
            <p:nvPr/>
          </p:nvSpPr>
          <p:spPr>
            <a:xfrm>
              <a:off x="48849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9" name="Google Shape;3779;p66"/>
            <p:cNvSpPr/>
            <p:nvPr/>
          </p:nvSpPr>
          <p:spPr>
            <a:xfrm>
              <a:off x="4884900"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0" name="Google Shape;3780;p66"/>
            <p:cNvSpPr/>
            <p:nvPr/>
          </p:nvSpPr>
          <p:spPr>
            <a:xfrm>
              <a:off x="488490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1" name="Google Shape;3781;p66"/>
            <p:cNvSpPr/>
            <p:nvPr/>
          </p:nvSpPr>
          <p:spPr>
            <a:xfrm>
              <a:off x="488490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2" name="Google Shape;3782;p66"/>
            <p:cNvSpPr/>
            <p:nvPr/>
          </p:nvSpPr>
          <p:spPr>
            <a:xfrm>
              <a:off x="48849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66"/>
            <p:cNvSpPr/>
            <p:nvPr/>
          </p:nvSpPr>
          <p:spPr>
            <a:xfrm>
              <a:off x="48849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784;p66"/>
            <p:cNvSpPr/>
            <p:nvPr/>
          </p:nvSpPr>
          <p:spPr>
            <a:xfrm>
              <a:off x="48849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5" name="Google Shape;3785;p66"/>
            <p:cNvSpPr/>
            <p:nvPr/>
          </p:nvSpPr>
          <p:spPr>
            <a:xfrm>
              <a:off x="488490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66"/>
            <p:cNvSpPr/>
            <p:nvPr/>
          </p:nvSpPr>
          <p:spPr>
            <a:xfrm>
              <a:off x="48849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3787;p66"/>
            <p:cNvSpPr/>
            <p:nvPr/>
          </p:nvSpPr>
          <p:spPr>
            <a:xfrm>
              <a:off x="48849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8" name="Google Shape;3788;p66"/>
            <p:cNvSpPr/>
            <p:nvPr/>
          </p:nvSpPr>
          <p:spPr>
            <a:xfrm>
              <a:off x="4884900"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66"/>
            <p:cNvSpPr/>
            <p:nvPr/>
          </p:nvSpPr>
          <p:spPr>
            <a:xfrm>
              <a:off x="49611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0" name="Google Shape;3790;p66"/>
            <p:cNvSpPr/>
            <p:nvPr/>
          </p:nvSpPr>
          <p:spPr>
            <a:xfrm>
              <a:off x="4961125"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1" name="Google Shape;3791;p66"/>
            <p:cNvSpPr/>
            <p:nvPr/>
          </p:nvSpPr>
          <p:spPr>
            <a:xfrm>
              <a:off x="4961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66"/>
            <p:cNvSpPr/>
            <p:nvPr/>
          </p:nvSpPr>
          <p:spPr>
            <a:xfrm>
              <a:off x="4961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66"/>
            <p:cNvSpPr/>
            <p:nvPr/>
          </p:nvSpPr>
          <p:spPr>
            <a:xfrm>
              <a:off x="49611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66"/>
            <p:cNvSpPr/>
            <p:nvPr/>
          </p:nvSpPr>
          <p:spPr>
            <a:xfrm>
              <a:off x="49611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795;p66"/>
            <p:cNvSpPr/>
            <p:nvPr/>
          </p:nvSpPr>
          <p:spPr>
            <a:xfrm>
              <a:off x="4961125"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66"/>
            <p:cNvSpPr/>
            <p:nvPr/>
          </p:nvSpPr>
          <p:spPr>
            <a:xfrm>
              <a:off x="4961125"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66"/>
            <p:cNvSpPr/>
            <p:nvPr/>
          </p:nvSpPr>
          <p:spPr>
            <a:xfrm>
              <a:off x="4961125"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66"/>
            <p:cNvSpPr/>
            <p:nvPr/>
          </p:nvSpPr>
          <p:spPr>
            <a:xfrm>
              <a:off x="496112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9" name="Google Shape;3799;p66"/>
            <p:cNvSpPr/>
            <p:nvPr/>
          </p:nvSpPr>
          <p:spPr>
            <a:xfrm>
              <a:off x="4961125"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0" name="Google Shape;3800;p66"/>
            <p:cNvSpPr/>
            <p:nvPr/>
          </p:nvSpPr>
          <p:spPr>
            <a:xfrm>
              <a:off x="4961125"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1" name="Google Shape;3801;p66"/>
            <p:cNvSpPr/>
            <p:nvPr/>
          </p:nvSpPr>
          <p:spPr>
            <a:xfrm>
              <a:off x="4961125" y="2485550"/>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2" name="Google Shape;3802;p66"/>
            <p:cNvSpPr/>
            <p:nvPr/>
          </p:nvSpPr>
          <p:spPr>
            <a:xfrm>
              <a:off x="4961125"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3" name="Google Shape;3803;p66"/>
            <p:cNvSpPr/>
            <p:nvPr/>
          </p:nvSpPr>
          <p:spPr>
            <a:xfrm>
              <a:off x="50373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4" name="Google Shape;3804;p66"/>
            <p:cNvSpPr/>
            <p:nvPr/>
          </p:nvSpPr>
          <p:spPr>
            <a:xfrm>
              <a:off x="503732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5" name="Google Shape;3805;p66"/>
            <p:cNvSpPr/>
            <p:nvPr/>
          </p:nvSpPr>
          <p:spPr>
            <a:xfrm>
              <a:off x="50373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6" name="Google Shape;3806;p66"/>
            <p:cNvSpPr/>
            <p:nvPr/>
          </p:nvSpPr>
          <p:spPr>
            <a:xfrm>
              <a:off x="50373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3807;p66"/>
            <p:cNvSpPr/>
            <p:nvPr/>
          </p:nvSpPr>
          <p:spPr>
            <a:xfrm>
              <a:off x="5037325"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8" name="Google Shape;3808;p66"/>
            <p:cNvSpPr/>
            <p:nvPr/>
          </p:nvSpPr>
          <p:spPr>
            <a:xfrm>
              <a:off x="50373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9" name="Google Shape;3809;p66"/>
            <p:cNvSpPr/>
            <p:nvPr/>
          </p:nvSpPr>
          <p:spPr>
            <a:xfrm>
              <a:off x="50373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3810;p66"/>
            <p:cNvSpPr/>
            <p:nvPr/>
          </p:nvSpPr>
          <p:spPr>
            <a:xfrm>
              <a:off x="50373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1" name="Google Shape;3811;p66"/>
            <p:cNvSpPr/>
            <p:nvPr/>
          </p:nvSpPr>
          <p:spPr>
            <a:xfrm>
              <a:off x="50373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2" name="Google Shape;3812;p66"/>
            <p:cNvSpPr/>
            <p:nvPr/>
          </p:nvSpPr>
          <p:spPr>
            <a:xfrm>
              <a:off x="5037325"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3" name="Google Shape;3813;p66"/>
            <p:cNvSpPr/>
            <p:nvPr/>
          </p:nvSpPr>
          <p:spPr>
            <a:xfrm>
              <a:off x="50373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4" name="Google Shape;3814;p66"/>
            <p:cNvSpPr/>
            <p:nvPr/>
          </p:nvSpPr>
          <p:spPr>
            <a:xfrm>
              <a:off x="50373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5" name="Google Shape;3815;p66"/>
            <p:cNvSpPr/>
            <p:nvPr/>
          </p:nvSpPr>
          <p:spPr>
            <a:xfrm>
              <a:off x="5037325"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6" name="Google Shape;3816;p66"/>
            <p:cNvSpPr/>
            <p:nvPr/>
          </p:nvSpPr>
          <p:spPr>
            <a:xfrm>
              <a:off x="50373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7" name="Google Shape;3817;p66"/>
            <p:cNvSpPr/>
            <p:nvPr/>
          </p:nvSpPr>
          <p:spPr>
            <a:xfrm>
              <a:off x="5113350" y="2561575"/>
              <a:ext cx="62400" cy="53425"/>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8" name="Google Shape;3818;p66"/>
            <p:cNvSpPr/>
            <p:nvPr/>
          </p:nvSpPr>
          <p:spPr>
            <a:xfrm>
              <a:off x="5113350" y="2637775"/>
              <a:ext cx="62400" cy="53450"/>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9" name="Google Shape;3819;p66"/>
            <p:cNvSpPr/>
            <p:nvPr/>
          </p:nvSpPr>
          <p:spPr>
            <a:xfrm>
              <a:off x="518955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0" name="Google Shape;3820;p66"/>
            <p:cNvSpPr/>
            <p:nvPr/>
          </p:nvSpPr>
          <p:spPr>
            <a:xfrm>
              <a:off x="5189550" y="1495200"/>
              <a:ext cx="62225" cy="5332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1" name="Google Shape;3821;p66"/>
            <p:cNvSpPr/>
            <p:nvPr/>
          </p:nvSpPr>
          <p:spPr>
            <a:xfrm>
              <a:off x="5189550" y="1571400"/>
              <a:ext cx="62225" cy="53300"/>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66"/>
            <p:cNvSpPr/>
            <p:nvPr/>
          </p:nvSpPr>
          <p:spPr>
            <a:xfrm>
              <a:off x="5189550" y="1647400"/>
              <a:ext cx="62225" cy="53450"/>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3" name="Google Shape;3823;p66"/>
            <p:cNvSpPr/>
            <p:nvPr/>
          </p:nvSpPr>
          <p:spPr>
            <a:xfrm>
              <a:off x="5189550" y="172362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4" name="Google Shape;3824;p66"/>
            <p:cNvSpPr/>
            <p:nvPr/>
          </p:nvSpPr>
          <p:spPr>
            <a:xfrm>
              <a:off x="5189550" y="1799850"/>
              <a:ext cx="62225" cy="5332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3825;p66"/>
            <p:cNvSpPr/>
            <p:nvPr/>
          </p:nvSpPr>
          <p:spPr>
            <a:xfrm>
              <a:off x="5189550" y="1876050"/>
              <a:ext cx="62225" cy="53300"/>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66"/>
            <p:cNvSpPr/>
            <p:nvPr/>
          </p:nvSpPr>
          <p:spPr>
            <a:xfrm>
              <a:off x="5189550" y="1952050"/>
              <a:ext cx="62225" cy="53450"/>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3827;p66"/>
            <p:cNvSpPr/>
            <p:nvPr/>
          </p:nvSpPr>
          <p:spPr>
            <a:xfrm>
              <a:off x="5189550" y="20282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66"/>
            <p:cNvSpPr/>
            <p:nvPr/>
          </p:nvSpPr>
          <p:spPr>
            <a:xfrm>
              <a:off x="5189550" y="2104500"/>
              <a:ext cx="62225" cy="5332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66"/>
            <p:cNvSpPr/>
            <p:nvPr/>
          </p:nvSpPr>
          <p:spPr>
            <a:xfrm>
              <a:off x="5189550" y="2180700"/>
              <a:ext cx="62225" cy="5335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66"/>
            <p:cNvSpPr/>
            <p:nvPr/>
          </p:nvSpPr>
          <p:spPr>
            <a:xfrm>
              <a:off x="5189550" y="2256925"/>
              <a:ext cx="62425" cy="53425"/>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66"/>
            <p:cNvSpPr/>
            <p:nvPr/>
          </p:nvSpPr>
          <p:spPr>
            <a:xfrm>
              <a:off x="5189550" y="2333125"/>
              <a:ext cx="62225" cy="5335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66"/>
            <p:cNvSpPr/>
            <p:nvPr/>
          </p:nvSpPr>
          <p:spPr>
            <a:xfrm>
              <a:off x="5189550" y="2409350"/>
              <a:ext cx="62225" cy="5335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3833;p66"/>
            <p:cNvSpPr/>
            <p:nvPr/>
          </p:nvSpPr>
          <p:spPr>
            <a:xfrm>
              <a:off x="5189550"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66"/>
            <p:cNvSpPr/>
            <p:nvPr/>
          </p:nvSpPr>
          <p:spPr>
            <a:xfrm>
              <a:off x="5189550" y="2561575"/>
              <a:ext cx="62225" cy="53425"/>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5" name="Google Shape;3835;p66"/>
            <p:cNvSpPr/>
            <p:nvPr/>
          </p:nvSpPr>
          <p:spPr>
            <a:xfrm>
              <a:off x="5189550" y="2714000"/>
              <a:ext cx="62225" cy="5335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6" name="Google Shape;3836;p66"/>
            <p:cNvSpPr/>
            <p:nvPr/>
          </p:nvSpPr>
          <p:spPr>
            <a:xfrm>
              <a:off x="5189550" y="2637775"/>
              <a:ext cx="62425" cy="53450"/>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66"/>
            <p:cNvSpPr/>
            <p:nvPr/>
          </p:nvSpPr>
          <p:spPr>
            <a:xfrm>
              <a:off x="5265775" y="1342750"/>
              <a:ext cx="62200" cy="5335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66"/>
            <p:cNvSpPr/>
            <p:nvPr/>
          </p:nvSpPr>
          <p:spPr>
            <a:xfrm>
              <a:off x="5265775" y="14189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3839;p66"/>
            <p:cNvSpPr/>
            <p:nvPr/>
          </p:nvSpPr>
          <p:spPr>
            <a:xfrm>
              <a:off x="5265775" y="149520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66"/>
            <p:cNvSpPr/>
            <p:nvPr/>
          </p:nvSpPr>
          <p:spPr>
            <a:xfrm>
              <a:off x="5265775" y="1571400"/>
              <a:ext cx="62200" cy="53300"/>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66"/>
            <p:cNvSpPr/>
            <p:nvPr/>
          </p:nvSpPr>
          <p:spPr>
            <a:xfrm>
              <a:off x="5265775" y="1647400"/>
              <a:ext cx="62200" cy="53450"/>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66"/>
            <p:cNvSpPr/>
            <p:nvPr/>
          </p:nvSpPr>
          <p:spPr>
            <a:xfrm>
              <a:off x="5265775" y="172362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3" name="Google Shape;3843;p66"/>
            <p:cNvSpPr/>
            <p:nvPr/>
          </p:nvSpPr>
          <p:spPr>
            <a:xfrm>
              <a:off x="5265775" y="179985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66"/>
            <p:cNvSpPr/>
            <p:nvPr/>
          </p:nvSpPr>
          <p:spPr>
            <a:xfrm>
              <a:off x="5265775" y="1876050"/>
              <a:ext cx="62200" cy="53300"/>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66"/>
            <p:cNvSpPr/>
            <p:nvPr/>
          </p:nvSpPr>
          <p:spPr>
            <a:xfrm>
              <a:off x="5265775" y="1952050"/>
              <a:ext cx="62200" cy="53450"/>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66"/>
            <p:cNvSpPr/>
            <p:nvPr/>
          </p:nvSpPr>
          <p:spPr>
            <a:xfrm>
              <a:off x="5265775" y="20282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3847;p66"/>
            <p:cNvSpPr/>
            <p:nvPr/>
          </p:nvSpPr>
          <p:spPr>
            <a:xfrm>
              <a:off x="5265775" y="2104500"/>
              <a:ext cx="62200" cy="5332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3848;p66"/>
            <p:cNvSpPr/>
            <p:nvPr/>
          </p:nvSpPr>
          <p:spPr>
            <a:xfrm>
              <a:off x="5265775" y="2180700"/>
              <a:ext cx="62200" cy="5335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66"/>
            <p:cNvSpPr/>
            <p:nvPr/>
          </p:nvSpPr>
          <p:spPr>
            <a:xfrm>
              <a:off x="5265775" y="2256925"/>
              <a:ext cx="62400" cy="53425"/>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66"/>
            <p:cNvSpPr/>
            <p:nvPr/>
          </p:nvSpPr>
          <p:spPr>
            <a:xfrm>
              <a:off x="5265775" y="2333125"/>
              <a:ext cx="62200" cy="5335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1" name="Google Shape;3851;p66"/>
            <p:cNvSpPr/>
            <p:nvPr/>
          </p:nvSpPr>
          <p:spPr>
            <a:xfrm>
              <a:off x="5265775" y="2409350"/>
              <a:ext cx="62200" cy="5335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2" name="Google Shape;3852;p66"/>
            <p:cNvSpPr/>
            <p:nvPr/>
          </p:nvSpPr>
          <p:spPr>
            <a:xfrm>
              <a:off x="5265775" y="2485550"/>
              <a:ext cx="62200" cy="5335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66"/>
            <p:cNvSpPr/>
            <p:nvPr/>
          </p:nvSpPr>
          <p:spPr>
            <a:xfrm>
              <a:off x="5265775" y="2561575"/>
              <a:ext cx="62200" cy="53425"/>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4" name="Google Shape;3854;p66"/>
            <p:cNvSpPr/>
            <p:nvPr/>
          </p:nvSpPr>
          <p:spPr>
            <a:xfrm>
              <a:off x="5265775"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5" name="Google Shape;3855;p66"/>
            <p:cNvSpPr/>
            <p:nvPr/>
          </p:nvSpPr>
          <p:spPr>
            <a:xfrm>
              <a:off x="5341975"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6" name="Google Shape;3856;p66"/>
            <p:cNvSpPr/>
            <p:nvPr/>
          </p:nvSpPr>
          <p:spPr>
            <a:xfrm>
              <a:off x="5341975"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7" name="Google Shape;3857;p66"/>
            <p:cNvSpPr/>
            <p:nvPr/>
          </p:nvSpPr>
          <p:spPr>
            <a:xfrm>
              <a:off x="5341975" y="14952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3858;p66"/>
            <p:cNvSpPr/>
            <p:nvPr/>
          </p:nvSpPr>
          <p:spPr>
            <a:xfrm>
              <a:off x="5341975" y="1571400"/>
              <a:ext cx="62375" cy="53250"/>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9" name="Google Shape;3859;p66"/>
            <p:cNvSpPr/>
            <p:nvPr/>
          </p:nvSpPr>
          <p:spPr>
            <a:xfrm>
              <a:off x="5341975"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0" name="Google Shape;3860;p66"/>
            <p:cNvSpPr/>
            <p:nvPr/>
          </p:nvSpPr>
          <p:spPr>
            <a:xfrm>
              <a:off x="5341975"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66"/>
            <p:cNvSpPr/>
            <p:nvPr/>
          </p:nvSpPr>
          <p:spPr>
            <a:xfrm>
              <a:off x="5341975"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2" name="Google Shape;3862;p66"/>
            <p:cNvSpPr/>
            <p:nvPr/>
          </p:nvSpPr>
          <p:spPr>
            <a:xfrm>
              <a:off x="5341975" y="1876050"/>
              <a:ext cx="62425" cy="53275"/>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3" name="Google Shape;3863;p66"/>
            <p:cNvSpPr/>
            <p:nvPr/>
          </p:nvSpPr>
          <p:spPr>
            <a:xfrm>
              <a:off x="5341975"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66"/>
            <p:cNvSpPr/>
            <p:nvPr/>
          </p:nvSpPr>
          <p:spPr>
            <a:xfrm>
              <a:off x="5341975"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3865;p66"/>
            <p:cNvSpPr/>
            <p:nvPr/>
          </p:nvSpPr>
          <p:spPr>
            <a:xfrm>
              <a:off x="5341975"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6" name="Google Shape;3866;p66"/>
            <p:cNvSpPr/>
            <p:nvPr/>
          </p:nvSpPr>
          <p:spPr>
            <a:xfrm>
              <a:off x="5341975"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66"/>
            <p:cNvSpPr/>
            <p:nvPr/>
          </p:nvSpPr>
          <p:spPr>
            <a:xfrm>
              <a:off x="5341975" y="2256925"/>
              <a:ext cx="62575" cy="53425"/>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66"/>
            <p:cNvSpPr/>
            <p:nvPr/>
          </p:nvSpPr>
          <p:spPr>
            <a:xfrm>
              <a:off x="5341975"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9" name="Google Shape;3869;p66"/>
            <p:cNvSpPr/>
            <p:nvPr/>
          </p:nvSpPr>
          <p:spPr>
            <a:xfrm>
              <a:off x="5341975" y="2485550"/>
              <a:ext cx="62425" cy="53300"/>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0" name="Google Shape;3870;p66"/>
            <p:cNvSpPr/>
            <p:nvPr/>
          </p:nvSpPr>
          <p:spPr>
            <a:xfrm>
              <a:off x="5341975"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1" name="Google Shape;3871;p66"/>
            <p:cNvSpPr/>
            <p:nvPr/>
          </p:nvSpPr>
          <p:spPr>
            <a:xfrm>
              <a:off x="5341975"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2" name="Google Shape;3872;p66"/>
            <p:cNvSpPr/>
            <p:nvPr/>
          </p:nvSpPr>
          <p:spPr>
            <a:xfrm>
              <a:off x="5418200" y="134275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3873;p66"/>
            <p:cNvSpPr/>
            <p:nvPr/>
          </p:nvSpPr>
          <p:spPr>
            <a:xfrm>
              <a:off x="5418200"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66"/>
            <p:cNvSpPr/>
            <p:nvPr/>
          </p:nvSpPr>
          <p:spPr>
            <a:xfrm>
              <a:off x="5418200"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3875;p66"/>
            <p:cNvSpPr/>
            <p:nvPr/>
          </p:nvSpPr>
          <p:spPr>
            <a:xfrm>
              <a:off x="5418200"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66"/>
            <p:cNvSpPr/>
            <p:nvPr/>
          </p:nvSpPr>
          <p:spPr>
            <a:xfrm>
              <a:off x="5418200" y="164740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66"/>
            <p:cNvSpPr/>
            <p:nvPr/>
          </p:nvSpPr>
          <p:spPr>
            <a:xfrm>
              <a:off x="5418200"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8" name="Google Shape;3878;p66"/>
            <p:cNvSpPr/>
            <p:nvPr/>
          </p:nvSpPr>
          <p:spPr>
            <a:xfrm>
              <a:off x="5418200"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9" name="Google Shape;3879;p66"/>
            <p:cNvSpPr/>
            <p:nvPr/>
          </p:nvSpPr>
          <p:spPr>
            <a:xfrm>
              <a:off x="5418200"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0" name="Google Shape;3880;p66"/>
            <p:cNvSpPr/>
            <p:nvPr/>
          </p:nvSpPr>
          <p:spPr>
            <a:xfrm>
              <a:off x="5418200"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66"/>
            <p:cNvSpPr/>
            <p:nvPr/>
          </p:nvSpPr>
          <p:spPr>
            <a:xfrm>
              <a:off x="5418200"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66"/>
            <p:cNvSpPr/>
            <p:nvPr/>
          </p:nvSpPr>
          <p:spPr>
            <a:xfrm>
              <a:off x="5418200"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3" name="Google Shape;3883;p66"/>
            <p:cNvSpPr/>
            <p:nvPr/>
          </p:nvSpPr>
          <p:spPr>
            <a:xfrm>
              <a:off x="5418200"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4" name="Google Shape;3884;p66"/>
            <p:cNvSpPr/>
            <p:nvPr/>
          </p:nvSpPr>
          <p:spPr>
            <a:xfrm>
              <a:off x="5418200"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66"/>
            <p:cNvSpPr/>
            <p:nvPr/>
          </p:nvSpPr>
          <p:spPr>
            <a:xfrm>
              <a:off x="5418200"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66"/>
            <p:cNvSpPr/>
            <p:nvPr/>
          </p:nvSpPr>
          <p:spPr>
            <a:xfrm>
              <a:off x="5418200" y="2485550"/>
              <a:ext cx="62425" cy="53300"/>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3887;p66"/>
            <p:cNvSpPr/>
            <p:nvPr/>
          </p:nvSpPr>
          <p:spPr>
            <a:xfrm>
              <a:off x="5418200"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66"/>
            <p:cNvSpPr/>
            <p:nvPr/>
          </p:nvSpPr>
          <p:spPr>
            <a:xfrm>
              <a:off x="5418200"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66"/>
            <p:cNvSpPr/>
            <p:nvPr/>
          </p:nvSpPr>
          <p:spPr>
            <a:xfrm>
              <a:off x="5418200"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0" name="Google Shape;3890;p66"/>
            <p:cNvSpPr/>
            <p:nvPr/>
          </p:nvSpPr>
          <p:spPr>
            <a:xfrm>
              <a:off x="5494400" y="1266550"/>
              <a:ext cx="62225" cy="53450"/>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1" name="Google Shape;3891;p66"/>
            <p:cNvSpPr/>
            <p:nvPr/>
          </p:nvSpPr>
          <p:spPr>
            <a:xfrm>
              <a:off x="5494400"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2" name="Google Shape;3892;p66"/>
            <p:cNvSpPr/>
            <p:nvPr/>
          </p:nvSpPr>
          <p:spPr>
            <a:xfrm>
              <a:off x="54944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3" name="Google Shape;3893;p66"/>
            <p:cNvSpPr/>
            <p:nvPr/>
          </p:nvSpPr>
          <p:spPr>
            <a:xfrm>
              <a:off x="54944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4" name="Google Shape;3894;p66"/>
            <p:cNvSpPr/>
            <p:nvPr/>
          </p:nvSpPr>
          <p:spPr>
            <a:xfrm>
              <a:off x="5494400" y="1571400"/>
              <a:ext cx="62225" cy="53250"/>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5" name="Google Shape;3895;p66"/>
            <p:cNvSpPr/>
            <p:nvPr/>
          </p:nvSpPr>
          <p:spPr>
            <a:xfrm>
              <a:off x="63323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6" name="Google Shape;3896;p66"/>
            <p:cNvSpPr/>
            <p:nvPr/>
          </p:nvSpPr>
          <p:spPr>
            <a:xfrm>
              <a:off x="63323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7" name="Google Shape;3897;p66"/>
            <p:cNvSpPr/>
            <p:nvPr/>
          </p:nvSpPr>
          <p:spPr>
            <a:xfrm>
              <a:off x="6408350" y="1418975"/>
              <a:ext cx="62425" cy="5335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8" name="Google Shape;3898;p66"/>
            <p:cNvSpPr/>
            <p:nvPr/>
          </p:nvSpPr>
          <p:spPr>
            <a:xfrm>
              <a:off x="6408350" y="14952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9" name="Google Shape;3899;p66"/>
            <p:cNvSpPr/>
            <p:nvPr/>
          </p:nvSpPr>
          <p:spPr>
            <a:xfrm>
              <a:off x="6484575" y="1342750"/>
              <a:ext cx="62425" cy="53450"/>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0" name="Google Shape;3900;p66"/>
            <p:cNvSpPr/>
            <p:nvPr/>
          </p:nvSpPr>
          <p:spPr>
            <a:xfrm>
              <a:off x="6484575" y="1418975"/>
              <a:ext cx="62425" cy="5335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1" name="Google Shape;3901;p66"/>
            <p:cNvSpPr/>
            <p:nvPr/>
          </p:nvSpPr>
          <p:spPr>
            <a:xfrm>
              <a:off x="6484575" y="1495200"/>
              <a:ext cx="62425" cy="5332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2" name="Google Shape;3902;p66"/>
            <p:cNvSpPr/>
            <p:nvPr/>
          </p:nvSpPr>
          <p:spPr>
            <a:xfrm>
              <a:off x="65608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3" name="Google Shape;3903;p66"/>
            <p:cNvSpPr/>
            <p:nvPr/>
          </p:nvSpPr>
          <p:spPr>
            <a:xfrm>
              <a:off x="65608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4" name="Google Shape;3904;p66"/>
            <p:cNvSpPr/>
            <p:nvPr/>
          </p:nvSpPr>
          <p:spPr>
            <a:xfrm>
              <a:off x="663700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5" name="Google Shape;3905;p66"/>
            <p:cNvSpPr/>
            <p:nvPr/>
          </p:nvSpPr>
          <p:spPr>
            <a:xfrm>
              <a:off x="7094075" y="14952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6" name="Google Shape;3906;p66"/>
            <p:cNvSpPr/>
            <p:nvPr/>
          </p:nvSpPr>
          <p:spPr>
            <a:xfrm>
              <a:off x="671322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7" name="Google Shape;3907;p66"/>
            <p:cNvSpPr/>
            <p:nvPr/>
          </p:nvSpPr>
          <p:spPr>
            <a:xfrm>
              <a:off x="678922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8" name="Google Shape;3908;p66"/>
            <p:cNvSpPr/>
            <p:nvPr/>
          </p:nvSpPr>
          <p:spPr>
            <a:xfrm>
              <a:off x="686565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9" name="Google Shape;3909;p66"/>
            <p:cNvSpPr/>
            <p:nvPr/>
          </p:nvSpPr>
          <p:spPr>
            <a:xfrm>
              <a:off x="701787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0" name="Google Shape;3910;p66"/>
            <p:cNvSpPr/>
            <p:nvPr/>
          </p:nvSpPr>
          <p:spPr>
            <a:xfrm>
              <a:off x="69418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1" name="Google Shape;3911;p66"/>
            <p:cNvSpPr/>
            <p:nvPr/>
          </p:nvSpPr>
          <p:spPr>
            <a:xfrm>
              <a:off x="68656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2" name="Google Shape;3912;p66"/>
            <p:cNvSpPr/>
            <p:nvPr/>
          </p:nvSpPr>
          <p:spPr>
            <a:xfrm>
              <a:off x="678922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3" name="Google Shape;3913;p66"/>
            <p:cNvSpPr/>
            <p:nvPr/>
          </p:nvSpPr>
          <p:spPr>
            <a:xfrm>
              <a:off x="671322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4" name="Google Shape;3914;p66"/>
            <p:cNvSpPr/>
            <p:nvPr/>
          </p:nvSpPr>
          <p:spPr>
            <a:xfrm>
              <a:off x="6637000" y="1495200"/>
              <a:ext cx="62225" cy="5332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5" name="Google Shape;3915;p66"/>
            <p:cNvSpPr/>
            <p:nvPr/>
          </p:nvSpPr>
          <p:spPr>
            <a:xfrm>
              <a:off x="6637000" y="1571400"/>
              <a:ext cx="62225" cy="53250"/>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6" name="Google Shape;3916;p66"/>
            <p:cNvSpPr/>
            <p:nvPr/>
          </p:nvSpPr>
          <p:spPr>
            <a:xfrm>
              <a:off x="65608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7" name="Google Shape;3917;p66"/>
            <p:cNvSpPr/>
            <p:nvPr/>
          </p:nvSpPr>
          <p:spPr>
            <a:xfrm>
              <a:off x="6484575" y="1571400"/>
              <a:ext cx="62425" cy="53250"/>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8" name="Google Shape;3918;p66"/>
            <p:cNvSpPr/>
            <p:nvPr/>
          </p:nvSpPr>
          <p:spPr>
            <a:xfrm>
              <a:off x="6408350" y="1571400"/>
              <a:ext cx="62425" cy="53250"/>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9" name="Google Shape;3919;p66"/>
            <p:cNvSpPr/>
            <p:nvPr/>
          </p:nvSpPr>
          <p:spPr>
            <a:xfrm>
              <a:off x="63323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0" name="Google Shape;3920;p66"/>
            <p:cNvSpPr/>
            <p:nvPr/>
          </p:nvSpPr>
          <p:spPr>
            <a:xfrm>
              <a:off x="587527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1" name="Google Shape;3921;p66"/>
            <p:cNvSpPr/>
            <p:nvPr/>
          </p:nvSpPr>
          <p:spPr>
            <a:xfrm>
              <a:off x="587527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3922;p66"/>
            <p:cNvSpPr/>
            <p:nvPr/>
          </p:nvSpPr>
          <p:spPr>
            <a:xfrm>
              <a:off x="59514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3" name="Google Shape;3923;p66"/>
            <p:cNvSpPr/>
            <p:nvPr/>
          </p:nvSpPr>
          <p:spPr>
            <a:xfrm>
              <a:off x="59514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4" name="Google Shape;3924;p66"/>
            <p:cNvSpPr/>
            <p:nvPr/>
          </p:nvSpPr>
          <p:spPr>
            <a:xfrm>
              <a:off x="59514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5" name="Google Shape;3925;p66"/>
            <p:cNvSpPr/>
            <p:nvPr/>
          </p:nvSpPr>
          <p:spPr>
            <a:xfrm>
              <a:off x="595147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6" name="Google Shape;3926;p66"/>
            <p:cNvSpPr/>
            <p:nvPr/>
          </p:nvSpPr>
          <p:spPr>
            <a:xfrm>
              <a:off x="595147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7" name="Google Shape;3927;p66"/>
            <p:cNvSpPr/>
            <p:nvPr/>
          </p:nvSpPr>
          <p:spPr>
            <a:xfrm>
              <a:off x="595147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8" name="Google Shape;3928;p66"/>
            <p:cNvSpPr/>
            <p:nvPr/>
          </p:nvSpPr>
          <p:spPr>
            <a:xfrm>
              <a:off x="5951475"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3929;p66"/>
            <p:cNvSpPr/>
            <p:nvPr/>
          </p:nvSpPr>
          <p:spPr>
            <a:xfrm>
              <a:off x="595147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0" name="Google Shape;3930;p66"/>
            <p:cNvSpPr/>
            <p:nvPr/>
          </p:nvSpPr>
          <p:spPr>
            <a:xfrm>
              <a:off x="595147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3931;p66"/>
            <p:cNvSpPr/>
            <p:nvPr/>
          </p:nvSpPr>
          <p:spPr>
            <a:xfrm>
              <a:off x="6027500" y="141897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2" name="Google Shape;3932;p66"/>
            <p:cNvSpPr/>
            <p:nvPr/>
          </p:nvSpPr>
          <p:spPr>
            <a:xfrm>
              <a:off x="6027500" y="14952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3" name="Google Shape;3933;p66"/>
            <p:cNvSpPr/>
            <p:nvPr/>
          </p:nvSpPr>
          <p:spPr>
            <a:xfrm>
              <a:off x="6027500" y="1571400"/>
              <a:ext cx="62425" cy="53250"/>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4" name="Google Shape;3934;p66"/>
            <p:cNvSpPr/>
            <p:nvPr/>
          </p:nvSpPr>
          <p:spPr>
            <a:xfrm>
              <a:off x="6027500" y="164740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5" name="Google Shape;3935;p66"/>
            <p:cNvSpPr/>
            <p:nvPr/>
          </p:nvSpPr>
          <p:spPr>
            <a:xfrm>
              <a:off x="6027500" y="172362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3936;p66"/>
            <p:cNvSpPr/>
            <p:nvPr/>
          </p:nvSpPr>
          <p:spPr>
            <a:xfrm>
              <a:off x="6027500" y="179985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7" name="Google Shape;3937;p66"/>
            <p:cNvSpPr/>
            <p:nvPr/>
          </p:nvSpPr>
          <p:spPr>
            <a:xfrm>
              <a:off x="6027500" y="1876050"/>
              <a:ext cx="62425" cy="5335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8" name="Google Shape;3938;p66"/>
            <p:cNvSpPr/>
            <p:nvPr/>
          </p:nvSpPr>
          <p:spPr>
            <a:xfrm>
              <a:off x="6027500" y="1952050"/>
              <a:ext cx="62425" cy="53450"/>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9" name="Google Shape;3939;p66"/>
            <p:cNvSpPr/>
            <p:nvPr/>
          </p:nvSpPr>
          <p:spPr>
            <a:xfrm>
              <a:off x="6103700"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0" name="Google Shape;3940;p66"/>
            <p:cNvSpPr/>
            <p:nvPr/>
          </p:nvSpPr>
          <p:spPr>
            <a:xfrm>
              <a:off x="6103700" y="14952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1" name="Google Shape;3941;p66"/>
            <p:cNvSpPr/>
            <p:nvPr/>
          </p:nvSpPr>
          <p:spPr>
            <a:xfrm>
              <a:off x="6103700"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2" name="Google Shape;3942;p66"/>
            <p:cNvSpPr/>
            <p:nvPr/>
          </p:nvSpPr>
          <p:spPr>
            <a:xfrm>
              <a:off x="6103700"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3" name="Google Shape;3943;p66"/>
            <p:cNvSpPr/>
            <p:nvPr/>
          </p:nvSpPr>
          <p:spPr>
            <a:xfrm>
              <a:off x="6103700" y="172362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4" name="Google Shape;3944;p66"/>
            <p:cNvSpPr/>
            <p:nvPr/>
          </p:nvSpPr>
          <p:spPr>
            <a:xfrm>
              <a:off x="6103700" y="17998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5" name="Google Shape;3945;p66"/>
            <p:cNvSpPr/>
            <p:nvPr/>
          </p:nvSpPr>
          <p:spPr>
            <a:xfrm>
              <a:off x="6103700" y="1876050"/>
              <a:ext cx="62425" cy="53275"/>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6" name="Google Shape;3946;p66"/>
            <p:cNvSpPr/>
            <p:nvPr/>
          </p:nvSpPr>
          <p:spPr>
            <a:xfrm>
              <a:off x="6103700"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3947;p66"/>
            <p:cNvSpPr/>
            <p:nvPr/>
          </p:nvSpPr>
          <p:spPr>
            <a:xfrm>
              <a:off x="61799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8" name="Google Shape;3948;p66"/>
            <p:cNvSpPr/>
            <p:nvPr/>
          </p:nvSpPr>
          <p:spPr>
            <a:xfrm>
              <a:off x="61799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9" name="Google Shape;3949;p66"/>
            <p:cNvSpPr/>
            <p:nvPr/>
          </p:nvSpPr>
          <p:spPr>
            <a:xfrm>
              <a:off x="61799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66"/>
            <p:cNvSpPr/>
            <p:nvPr/>
          </p:nvSpPr>
          <p:spPr>
            <a:xfrm>
              <a:off x="6256150" y="141897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1" name="Google Shape;3951;p66"/>
            <p:cNvSpPr/>
            <p:nvPr/>
          </p:nvSpPr>
          <p:spPr>
            <a:xfrm>
              <a:off x="6256150" y="149520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2" name="Google Shape;3952;p66"/>
            <p:cNvSpPr/>
            <p:nvPr/>
          </p:nvSpPr>
          <p:spPr>
            <a:xfrm>
              <a:off x="6256150" y="1571400"/>
              <a:ext cx="62200" cy="53250"/>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66"/>
            <p:cNvSpPr/>
            <p:nvPr/>
          </p:nvSpPr>
          <p:spPr>
            <a:xfrm>
              <a:off x="625615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4" name="Google Shape;3954;p66"/>
            <p:cNvSpPr/>
            <p:nvPr/>
          </p:nvSpPr>
          <p:spPr>
            <a:xfrm>
              <a:off x="61799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5" name="Google Shape;3955;p66"/>
            <p:cNvSpPr/>
            <p:nvPr/>
          </p:nvSpPr>
          <p:spPr>
            <a:xfrm>
              <a:off x="61799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6" name="Google Shape;3956;p66"/>
            <p:cNvSpPr/>
            <p:nvPr/>
          </p:nvSpPr>
          <p:spPr>
            <a:xfrm>
              <a:off x="617992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7" name="Google Shape;3957;p66"/>
            <p:cNvSpPr/>
            <p:nvPr/>
          </p:nvSpPr>
          <p:spPr>
            <a:xfrm>
              <a:off x="61799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8" name="Google Shape;3958;p66"/>
            <p:cNvSpPr/>
            <p:nvPr/>
          </p:nvSpPr>
          <p:spPr>
            <a:xfrm>
              <a:off x="61799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3959;p66"/>
            <p:cNvSpPr/>
            <p:nvPr/>
          </p:nvSpPr>
          <p:spPr>
            <a:xfrm>
              <a:off x="61799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0" name="Google Shape;3960;p66"/>
            <p:cNvSpPr/>
            <p:nvPr/>
          </p:nvSpPr>
          <p:spPr>
            <a:xfrm>
              <a:off x="6103700"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1" name="Google Shape;3961;p66"/>
            <p:cNvSpPr/>
            <p:nvPr/>
          </p:nvSpPr>
          <p:spPr>
            <a:xfrm>
              <a:off x="6027500" y="2028275"/>
              <a:ext cx="62425" cy="53450"/>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66"/>
            <p:cNvSpPr/>
            <p:nvPr/>
          </p:nvSpPr>
          <p:spPr>
            <a:xfrm>
              <a:off x="6027500" y="21045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3" name="Google Shape;3963;p66"/>
            <p:cNvSpPr/>
            <p:nvPr/>
          </p:nvSpPr>
          <p:spPr>
            <a:xfrm>
              <a:off x="595147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4" name="Google Shape;3964;p66"/>
            <p:cNvSpPr/>
            <p:nvPr/>
          </p:nvSpPr>
          <p:spPr>
            <a:xfrm>
              <a:off x="5494400" y="164740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5" name="Google Shape;3965;p66"/>
            <p:cNvSpPr/>
            <p:nvPr/>
          </p:nvSpPr>
          <p:spPr>
            <a:xfrm>
              <a:off x="54944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6" name="Google Shape;3966;p66"/>
            <p:cNvSpPr/>
            <p:nvPr/>
          </p:nvSpPr>
          <p:spPr>
            <a:xfrm>
              <a:off x="54944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7" name="Google Shape;3967;p66"/>
            <p:cNvSpPr/>
            <p:nvPr/>
          </p:nvSpPr>
          <p:spPr>
            <a:xfrm>
              <a:off x="5494400" y="1876050"/>
              <a:ext cx="62225" cy="53300"/>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8" name="Google Shape;3968;p66"/>
            <p:cNvSpPr/>
            <p:nvPr/>
          </p:nvSpPr>
          <p:spPr>
            <a:xfrm>
              <a:off x="5494400" y="1952050"/>
              <a:ext cx="62225" cy="53450"/>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9" name="Google Shape;3969;p66"/>
            <p:cNvSpPr/>
            <p:nvPr/>
          </p:nvSpPr>
          <p:spPr>
            <a:xfrm>
              <a:off x="5494400"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0" name="Google Shape;3970;p66"/>
            <p:cNvSpPr/>
            <p:nvPr/>
          </p:nvSpPr>
          <p:spPr>
            <a:xfrm>
              <a:off x="54944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3971;p66"/>
            <p:cNvSpPr/>
            <p:nvPr/>
          </p:nvSpPr>
          <p:spPr>
            <a:xfrm>
              <a:off x="54944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2" name="Google Shape;3972;p66"/>
            <p:cNvSpPr/>
            <p:nvPr/>
          </p:nvSpPr>
          <p:spPr>
            <a:xfrm>
              <a:off x="54944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66"/>
            <p:cNvSpPr/>
            <p:nvPr/>
          </p:nvSpPr>
          <p:spPr>
            <a:xfrm>
              <a:off x="5494400"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66"/>
            <p:cNvSpPr/>
            <p:nvPr/>
          </p:nvSpPr>
          <p:spPr>
            <a:xfrm>
              <a:off x="54944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5" name="Google Shape;3975;p66"/>
            <p:cNvSpPr/>
            <p:nvPr/>
          </p:nvSpPr>
          <p:spPr>
            <a:xfrm>
              <a:off x="5494400" y="2561575"/>
              <a:ext cx="62225" cy="53425"/>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6" name="Google Shape;3976;p66"/>
            <p:cNvSpPr/>
            <p:nvPr/>
          </p:nvSpPr>
          <p:spPr>
            <a:xfrm>
              <a:off x="5494400" y="2637775"/>
              <a:ext cx="62225" cy="53450"/>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7" name="Google Shape;3977;p66"/>
            <p:cNvSpPr/>
            <p:nvPr/>
          </p:nvSpPr>
          <p:spPr>
            <a:xfrm>
              <a:off x="549440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8" name="Google Shape;3978;p66"/>
            <p:cNvSpPr/>
            <p:nvPr/>
          </p:nvSpPr>
          <p:spPr>
            <a:xfrm>
              <a:off x="549440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9" name="Google Shape;3979;p66"/>
            <p:cNvSpPr/>
            <p:nvPr/>
          </p:nvSpPr>
          <p:spPr>
            <a:xfrm>
              <a:off x="5570625" y="1266550"/>
              <a:ext cx="62200" cy="53450"/>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66"/>
            <p:cNvSpPr/>
            <p:nvPr/>
          </p:nvSpPr>
          <p:spPr>
            <a:xfrm>
              <a:off x="5570625" y="134275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1" name="Google Shape;3981;p66"/>
            <p:cNvSpPr/>
            <p:nvPr/>
          </p:nvSpPr>
          <p:spPr>
            <a:xfrm>
              <a:off x="5570625" y="141897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2" name="Google Shape;3982;p66"/>
            <p:cNvSpPr/>
            <p:nvPr/>
          </p:nvSpPr>
          <p:spPr>
            <a:xfrm>
              <a:off x="5570625" y="1495200"/>
              <a:ext cx="62200" cy="5332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66"/>
            <p:cNvSpPr/>
            <p:nvPr/>
          </p:nvSpPr>
          <p:spPr>
            <a:xfrm>
              <a:off x="5570625" y="1571400"/>
              <a:ext cx="62200" cy="53250"/>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4" name="Google Shape;3984;p66"/>
            <p:cNvSpPr/>
            <p:nvPr/>
          </p:nvSpPr>
          <p:spPr>
            <a:xfrm>
              <a:off x="5570625" y="164740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5" name="Google Shape;3985;p66"/>
            <p:cNvSpPr/>
            <p:nvPr/>
          </p:nvSpPr>
          <p:spPr>
            <a:xfrm>
              <a:off x="5570625"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3986;p66"/>
            <p:cNvSpPr/>
            <p:nvPr/>
          </p:nvSpPr>
          <p:spPr>
            <a:xfrm>
              <a:off x="5570625"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3987;p66"/>
            <p:cNvSpPr/>
            <p:nvPr/>
          </p:nvSpPr>
          <p:spPr>
            <a:xfrm>
              <a:off x="5570625" y="187605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8" name="Google Shape;3988;p66"/>
            <p:cNvSpPr/>
            <p:nvPr/>
          </p:nvSpPr>
          <p:spPr>
            <a:xfrm>
              <a:off x="5570625" y="1952050"/>
              <a:ext cx="62200" cy="53450"/>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9" name="Google Shape;3989;p66"/>
            <p:cNvSpPr/>
            <p:nvPr/>
          </p:nvSpPr>
          <p:spPr>
            <a:xfrm>
              <a:off x="5570625" y="2028275"/>
              <a:ext cx="62200" cy="53450"/>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3990;p66"/>
            <p:cNvSpPr/>
            <p:nvPr/>
          </p:nvSpPr>
          <p:spPr>
            <a:xfrm>
              <a:off x="5570625"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1" name="Google Shape;3991;p66"/>
            <p:cNvSpPr/>
            <p:nvPr/>
          </p:nvSpPr>
          <p:spPr>
            <a:xfrm>
              <a:off x="5570625" y="218070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3992;p66"/>
            <p:cNvSpPr/>
            <p:nvPr/>
          </p:nvSpPr>
          <p:spPr>
            <a:xfrm>
              <a:off x="5570625" y="2256925"/>
              <a:ext cx="62425" cy="53425"/>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3993;p66"/>
            <p:cNvSpPr/>
            <p:nvPr/>
          </p:nvSpPr>
          <p:spPr>
            <a:xfrm>
              <a:off x="5570625" y="2333125"/>
              <a:ext cx="62200" cy="53450"/>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4" name="Google Shape;3994;p66"/>
            <p:cNvSpPr/>
            <p:nvPr/>
          </p:nvSpPr>
          <p:spPr>
            <a:xfrm>
              <a:off x="5570625" y="2485550"/>
              <a:ext cx="62200" cy="53300"/>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5" name="Google Shape;3995;p66"/>
            <p:cNvSpPr/>
            <p:nvPr/>
          </p:nvSpPr>
          <p:spPr>
            <a:xfrm>
              <a:off x="5570625" y="2561575"/>
              <a:ext cx="62200" cy="53425"/>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6" name="Google Shape;3996;p66"/>
            <p:cNvSpPr/>
            <p:nvPr/>
          </p:nvSpPr>
          <p:spPr>
            <a:xfrm>
              <a:off x="55706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7" name="Google Shape;3997;p66"/>
            <p:cNvSpPr/>
            <p:nvPr/>
          </p:nvSpPr>
          <p:spPr>
            <a:xfrm>
              <a:off x="5570625" y="2866425"/>
              <a:ext cx="62200" cy="53275"/>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3998;p66"/>
            <p:cNvSpPr/>
            <p:nvPr/>
          </p:nvSpPr>
          <p:spPr>
            <a:xfrm>
              <a:off x="5570625" y="2790200"/>
              <a:ext cx="62200" cy="5335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3999;p66"/>
            <p:cNvSpPr/>
            <p:nvPr/>
          </p:nvSpPr>
          <p:spPr>
            <a:xfrm>
              <a:off x="5570625"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66"/>
            <p:cNvSpPr/>
            <p:nvPr/>
          </p:nvSpPr>
          <p:spPr>
            <a:xfrm>
              <a:off x="56468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66"/>
            <p:cNvSpPr/>
            <p:nvPr/>
          </p:nvSpPr>
          <p:spPr>
            <a:xfrm>
              <a:off x="56468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2" name="Google Shape;4002;p66"/>
            <p:cNvSpPr/>
            <p:nvPr/>
          </p:nvSpPr>
          <p:spPr>
            <a:xfrm>
              <a:off x="56468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4003;p66"/>
            <p:cNvSpPr/>
            <p:nvPr/>
          </p:nvSpPr>
          <p:spPr>
            <a:xfrm>
              <a:off x="564682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66"/>
            <p:cNvSpPr/>
            <p:nvPr/>
          </p:nvSpPr>
          <p:spPr>
            <a:xfrm>
              <a:off x="56468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5" name="Google Shape;4005;p66"/>
            <p:cNvSpPr/>
            <p:nvPr/>
          </p:nvSpPr>
          <p:spPr>
            <a:xfrm>
              <a:off x="56468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6" name="Google Shape;4006;p66"/>
            <p:cNvSpPr/>
            <p:nvPr/>
          </p:nvSpPr>
          <p:spPr>
            <a:xfrm>
              <a:off x="5646825" y="1876050"/>
              <a:ext cx="62225" cy="5335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66"/>
            <p:cNvSpPr/>
            <p:nvPr/>
          </p:nvSpPr>
          <p:spPr>
            <a:xfrm>
              <a:off x="56468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8" name="Google Shape;4008;p66"/>
            <p:cNvSpPr/>
            <p:nvPr/>
          </p:nvSpPr>
          <p:spPr>
            <a:xfrm>
              <a:off x="56468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9" name="Google Shape;4009;p66"/>
            <p:cNvSpPr/>
            <p:nvPr/>
          </p:nvSpPr>
          <p:spPr>
            <a:xfrm>
              <a:off x="56468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66"/>
            <p:cNvSpPr/>
            <p:nvPr/>
          </p:nvSpPr>
          <p:spPr>
            <a:xfrm>
              <a:off x="56468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66"/>
            <p:cNvSpPr/>
            <p:nvPr/>
          </p:nvSpPr>
          <p:spPr>
            <a:xfrm>
              <a:off x="5646825"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2" name="Google Shape;4012;p66"/>
            <p:cNvSpPr/>
            <p:nvPr/>
          </p:nvSpPr>
          <p:spPr>
            <a:xfrm>
              <a:off x="56468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3" name="Google Shape;4013;p66"/>
            <p:cNvSpPr/>
            <p:nvPr/>
          </p:nvSpPr>
          <p:spPr>
            <a:xfrm>
              <a:off x="5646825" y="2485550"/>
              <a:ext cx="62225" cy="53300"/>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4" name="Google Shape;4014;p66"/>
            <p:cNvSpPr/>
            <p:nvPr/>
          </p:nvSpPr>
          <p:spPr>
            <a:xfrm>
              <a:off x="56468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5" name="Google Shape;4015;p66"/>
            <p:cNvSpPr/>
            <p:nvPr/>
          </p:nvSpPr>
          <p:spPr>
            <a:xfrm>
              <a:off x="56468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6" name="Google Shape;4016;p66"/>
            <p:cNvSpPr/>
            <p:nvPr/>
          </p:nvSpPr>
          <p:spPr>
            <a:xfrm>
              <a:off x="5646825" y="2637775"/>
              <a:ext cx="62225" cy="53450"/>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7" name="Google Shape;4017;p66"/>
            <p:cNvSpPr/>
            <p:nvPr/>
          </p:nvSpPr>
          <p:spPr>
            <a:xfrm>
              <a:off x="5723050"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8" name="Google Shape;4018;p66"/>
            <p:cNvSpPr/>
            <p:nvPr/>
          </p:nvSpPr>
          <p:spPr>
            <a:xfrm>
              <a:off x="5723050"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66"/>
            <p:cNvSpPr/>
            <p:nvPr/>
          </p:nvSpPr>
          <p:spPr>
            <a:xfrm>
              <a:off x="5723050" y="1571400"/>
              <a:ext cx="62150" cy="53250"/>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0" name="Google Shape;4020;p66"/>
            <p:cNvSpPr/>
            <p:nvPr/>
          </p:nvSpPr>
          <p:spPr>
            <a:xfrm>
              <a:off x="5723050"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1" name="Google Shape;4021;p66"/>
            <p:cNvSpPr/>
            <p:nvPr/>
          </p:nvSpPr>
          <p:spPr>
            <a:xfrm>
              <a:off x="5723050" y="17236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2" name="Google Shape;4022;p66"/>
            <p:cNvSpPr/>
            <p:nvPr/>
          </p:nvSpPr>
          <p:spPr>
            <a:xfrm>
              <a:off x="5723050" y="17998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3" name="Google Shape;4023;p66"/>
            <p:cNvSpPr/>
            <p:nvPr/>
          </p:nvSpPr>
          <p:spPr>
            <a:xfrm>
              <a:off x="5723050"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4" name="Google Shape;4024;p66"/>
            <p:cNvSpPr/>
            <p:nvPr/>
          </p:nvSpPr>
          <p:spPr>
            <a:xfrm>
              <a:off x="5723050"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66"/>
            <p:cNvSpPr/>
            <p:nvPr/>
          </p:nvSpPr>
          <p:spPr>
            <a:xfrm>
              <a:off x="5723050"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6" name="Google Shape;4026;p66"/>
            <p:cNvSpPr/>
            <p:nvPr/>
          </p:nvSpPr>
          <p:spPr>
            <a:xfrm>
              <a:off x="5723050"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7" name="Google Shape;4027;p66"/>
            <p:cNvSpPr/>
            <p:nvPr/>
          </p:nvSpPr>
          <p:spPr>
            <a:xfrm>
              <a:off x="5723050"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028;p66"/>
            <p:cNvSpPr/>
            <p:nvPr/>
          </p:nvSpPr>
          <p:spPr>
            <a:xfrm>
              <a:off x="57230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9" name="Google Shape;4029;p66"/>
            <p:cNvSpPr/>
            <p:nvPr/>
          </p:nvSpPr>
          <p:spPr>
            <a:xfrm>
              <a:off x="5723050"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0" name="Google Shape;4030;p66"/>
            <p:cNvSpPr/>
            <p:nvPr/>
          </p:nvSpPr>
          <p:spPr>
            <a:xfrm>
              <a:off x="5722850" y="2485550"/>
              <a:ext cx="62425" cy="53300"/>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66"/>
            <p:cNvSpPr/>
            <p:nvPr/>
          </p:nvSpPr>
          <p:spPr>
            <a:xfrm>
              <a:off x="5723050"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032;p66"/>
            <p:cNvSpPr/>
            <p:nvPr/>
          </p:nvSpPr>
          <p:spPr>
            <a:xfrm>
              <a:off x="5722850" y="2637775"/>
              <a:ext cx="62425" cy="53450"/>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3" name="Google Shape;4033;p66"/>
            <p:cNvSpPr/>
            <p:nvPr/>
          </p:nvSpPr>
          <p:spPr>
            <a:xfrm>
              <a:off x="5799275" y="141897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66"/>
            <p:cNvSpPr/>
            <p:nvPr/>
          </p:nvSpPr>
          <p:spPr>
            <a:xfrm>
              <a:off x="5799275" y="149520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5" name="Google Shape;4035;p66"/>
            <p:cNvSpPr/>
            <p:nvPr/>
          </p:nvSpPr>
          <p:spPr>
            <a:xfrm>
              <a:off x="5799275" y="1571400"/>
              <a:ext cx="62150" cy="53275"/>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6" name="Google Shape;4036;p66"/>
            <p:cNvSpPr/>
            <p:nvPr/>
          </p:nvSpPr>
          <p:spPr>
            <a:xfrm>
              <a:off x="5799275" y="164740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66"/>
            <p:cNvSpPr/>
            <p:nvPr/>
          </p:nvSpPr>
          <p:spPr>
            <a:xfrm>
              <a:off x="5799275" y="172362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4038;p66"/>
            <p:cNvSpPr/>
            <p:nvPr/>
          </p:nvSpPr>
          <p:spPr>
            <a:xfrm>
              <a:off x="5799275" y="1799825"/>
              <a:ext cx="62150" cy="53300"/>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9" name="Google Shape;4039;p66"/>
            <p:cNvSpPr/>
            <p:nvPr/>
          </p:nvSpPr>
          <p:spPr>
            <a:xfrm>
              <a:off x="5799275" y="187605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66"/>
            <p:cNvSpPr/>
            <p:nvPr/>
          </p:nvSpPr>
          <p:spPr>
            <a:xfrm>
              <a:off x="5799275" y="1952050"/>
              <a:ext cx="62200" cy="53500"/>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1" name="Google Shape;4041;p66"/>
            <p:cNvSpPr/>
            <p:nvPr/>
          </p:nvSpPr>
          <p:spPr>
            <a:xfrm>
              <a:off x="5799275" y="2028275"/>
              <a:ext cx="62200" cy="53450"/>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2" name="Google Shape;4042;p66"/>
            <p:cNvSpPr/>
            <p:nvPr/>
          </p:nvSpPr>
          <p:spPr>
            <a:xfrm>
              <a:off x="587527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4043;p66"/>
            <p:cNvSpPr/>
            <p:nvPr/>
          </p:nvSpPr>
          <p:spPr>
            <a:xfrm>
              <a:off x="587527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4" name="Google Shape;4044;p66"/>
            <p:cNvSpPr/>
            <p:nvPr/>
          </p:nvSpPr>
          <p:spPr>
            <a:xfrm>
              <a:off x="587527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5" name="Google Shape;4045;p66"/>
            <p:cNvSpPr/>
            <p:nvPr/>
          </p:nvSpPr>
          <p:spPr>
            <a:xfrm>
              <a:off x="587527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6" name="Google Shape;4046;p66"/>
            <p:cNvSpPr/>
            <p:nvPr/>
          </p:nvSpPr>
          <p:spPr>
            <a:xfrm>
              <a:off x="587527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7" name="Google Shape;4047;p66"/>
            <p:cNvSpPr/>
            <p:nvPr/>
          </p:nvSpPr>
          <p:spPr>
            <a:xfrm>
              <a:off x="587527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8" name="Google Shape;4048;p66"/>
            <p:cNvSpPr/>
            <p:nvPr/>
          </p:nvSpPr>
          <p:spPr>
            <a:xfrm>
              <a:off x="5875275" y="1876050"/>
              <a:ext cx="62225" cy="5335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4049;p66"/>
            <p:cNvSpPr/>
            <p:nvPr/>
          </p:nvSpPr>
          <p:spPr>
            <a:xfrm>
              <a:off x="587527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66"/>
            <p:cNvSpPr/>
            <p:nvPr/>
          </p:nvSpPr>
          <p:spPr>
            <a:xfrm>
              <a:off x="587527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051;p66"/>
            <p:cNvSpPr/>
            <p:nvPr/>
          </p:nvSpPr>
          <p:spPr>
            <a:xfrm>
              <a:off x="587527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66"/>
            <p:cNvSpPr/>
            <p:nvPr/>
          </p:nvSpPr>
          <p:spPr>
            <a:xfrm>
              <a:off x="5799275" y="2104500"/>
              <a:ext cx="62200" cy="5332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4053;p66"/>
            <p:cNvSpPr/>
            <p:nvPr/>
          </p:nvSpPr>
          <p:spPr>
            <a:xfrm>
              <a:off x="5799275" y="218070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4" name="Google Shape;4054;p66"/>
            <p:cNvSpPr/>
            <p:nvPr/>
          </p:nvSpPr>
          <p:spPr>
            <a:xfrm>
              <a:off x="5799275" y="2256925"/>
              <a:ext cx="62350" cy="53425"/>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5" name="Google Shape;4055;p66"/>
            <p:cNvSpPr/>
            <p:nvPr/>
          </p:nvSpPr>
          <p:spPr>
            <a:xfrm>
              <a:off x="5799275" y="2333125"/>
              <a:ext cx="62200" cy="53450"/>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6" name="Google Shape;4056;p66"/>
            <p:cNvSpPr/>
            <p:nvPr/>
          </p:nvSpPr>
          <p:spPr>
            <a:xfrm>
              <a:off x="5799050" y="2637775"/>
              <a:ext cx="62425" cy="53450"/>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7" name="Google Shape;4057;p66"/>
            <p:cNvSpPr/>
            <p:nvPr/>
          </p:nvSpPr>
          <p:spPr>
            <a:xfrm>
              <a:off x="5799275" y="2561575"/>
              <a:ext cx="62200" cy="53425"/>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66"/>
            <p:cNvSpPr/>
            <p:nvPr/>
          </p:nvSpPr>
          <p:spPr>
            <a:xfrm>
              <a:off x="5799050" y="2485550"/>
              <a:ext cx="62425" cy="53300"/>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59;p66"/>
            <p:cNvSpPr/>
            <p:nvPr/>
          </p:nvSpPr>
          <p:spPr>
            <a:xfrm>
              <a:off x="5799275" y="240935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66"/>
            <p:cNvSpPr/>
            <p:nvPr/>
          </p:nvSpPr>
          <p:spPr>
            <a:xfrm>
              <a:off x="5723050"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66"/>
            <p:cNvSpPr/>
            <p:nvPr/>
          </p:nvSpPr>
          <p:spPr>
            <a:xfrm>
              <a:off x="56468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2" name="Google Shape;4062;p66"/>
            <p:cNvSpPr/>
            <p:nvPr/>
          </p:nvSpPr>
          <p:spPr>
            <a:xfrm>
              <a:off x="5570625" y="240935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3" name="Google Shape;4063;p66"/>
            <p:cNvSpPr/>
            <p:nvPr/>
          </p:nvSpPr>
          <p:spPr>
            <a:xfrm>
              <a:off x="54944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66"/>
            <p:cNvSpPr/>
            <p:nvPr/>
          </p:nvSpPr>
          <p:spPr>
            <a:xfrm>
              <a:off x="5418200" y="240935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5" name="Google Shape;4065;p66"/>
            <p:cNvSpPr/>
            <p:nvPr/>
          </p:nvSpPr>
          <p:spPr>
            <a:xfrm>
              <a:off x="5341975"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6" name="Google Shape;4066;p66"/>
            <p:cNvSpPr/>
            <p:nvPr/>
          </p:nvSpPr>
          <p:spPr>
            <a:xfrm>
              <a:off x="6027500" y="3399500"/>
              <a:ext cx="62425" cy="5335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66"/>
            <p:cNvSpPr/>
            <p:nvPr/>
          </p:nvSpPr>
          <p:spPr>
            <a:xfrm>
              <a:off x="6027500" y="33233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8" name="Google Shape;4068;p66"/>
            <p:cNvSpPr/>
            <p:nvPr/>
          </p:nvSpPr>
          <p:spPr>
            <a:xfrm>
              <a:off x="6103700"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9" name="Google Shape;4069;p66"/>
            <p:cNvSpPr/>
            <p:nvPr/>
          </p:nvSpPr>
          <p:spPr>
            <a:xfrm>
              <a:off x="6103700" y="3094850"/>
              <a:ext cx="62425" cy="5335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66"/>
            <p:cNvSpPr/>
            <p:nvPr/>
          </p:nvSpPr>
          <p:spPr>
            <a:xfrm>
              <a:off x="5951475"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4071;p66"/>
            <p:cNvSpPr/>
            <p:nvPr/>
          </p:nvSpPr>
          <p:spPr>
            <a:xfrm>
              <a:off x="595147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2" name="Google Shape;4072;p66"/>
            <p:cNvSpPr/>
            <p:nvPr/>
          </p:nvSpPr>
          <p:spPr>
            <a:xfrm>
              <a:off x="587527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3" name="Google Shape;4073;p66"/>
            <p:cNvSpPr/>
            <p:nvPr/>
          </p:nvSpPr>
          <p:spPr>
            <a:xfrm>
              <a:off x="587527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4" name="Google Shape;4074;p66"/>
            <p:cNvSpPr/>
            <p:nvPr/>
          </p:nvSpPr>
          <p:spPr>
            <a:xfrm>
              <a:off x="587527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5" name="Google Shape;4075;p66"/>
            <p:cNvSpPr/>
            <p:nvPr/>
          </p:nvSpPr>
          <p:spPr>
            <a:xfrm>
              <a:off x="5799125" y="3399500"/>
              <a:ext cx="62350" cy="53450"/>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66"/>
            <p:cNvSpPr/>
            <p:nvPr/>
          </p:nvSpPr>
          <p:spPr>
            <a:xfrm>
              <a:off x="5799125" y="3323300"/>
              <a:ext cx="62350" cy="53425"/>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66"/>
            <p:cNvSpPr/>
            <p:nvPr/>
          </p:nvSpPr>
          <p:spPr>
            <a:xfrm>
              <a:off x="6027500" y="355192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078;p66"/>
            <p:cNvSpPr/>
            <p:nvPr/>
          </p:nvSpPr>
          <p:spPr>
            <a:xfrm>
              <a:off x="5951475"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079;p66"/>
            <p:cNvSpPr/>
            <p:nvPr/>
          </p:nvSpPr>
          <p:spPr>
            <a:xfrm>
              <a:off x="587527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0" name="Google Shape;4080;p66"/>
            <p:cNvSpPr/>
            <p:nvPr/>
          </p:nvSpPr>
          <p:spPr>
            <a:xfrm>
              <a:off x="5799050" y="3551925"/>
              <a:ext cx="62375" cy="53300"/>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1" name="Google Shape;4081;p66"/>
            <p:cNvSpPr/>
            <p:nvPr/>
          </p:nvSpPr>
          <p:spPr>
            <a:xfrm>
              <a:off x="5723050" y="3551925"/>
              <a:ext cx="62150" cy="53300"/>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2" name="Google Shape;4082;p66"/>
            <p:cNvSpPr/>
            <p:nvPr/>
          </p:nvSpPr>
          <p:spPr>
            <a:xfrm>
              <a:off x="5723050"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3" name="Google Shape;4083;p66"/>
            <p:cNvSpPr/>
            <p:nvPr/>
          </p:nvSpPr>
          <p:spPr>
            <a:xfrm>
              <a:off x="56468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4" name="Google Shape;4084;p66"/>
            <p:cNvSpPr/>
            <p:nvPr/>
          </p:nvSpPr>
          <p:spPr>
            <a:xfrm>
              <a:off x="5646700" y="3399500"/>
              <a:ext cx="62350" cy="5335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4085;p66"/>
            <p:cNvSpPr/>
            <p:nvPr/>
          </p:nvSpPr>
          <p:spPr>
            <a:xfrm>
              <a:off x="5570475" y="3399500"/>
              <a:ext cx="62350" cy="5335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6" name="Google Shape;4086;p66"/>
            <p:cNvSpPr/>
            <p:nvPr/>
          </p:nvSpPr>
          <p:spPr>
            <a:xfrm>
              <a:off x="5570475"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7" name="Google Shape;4087;p66"/>
            <p:cNvSpPr/>
            <p:nvPr/>
          </p:nvSpPr>
          <p:spPr>
            <a:xfrm>
              <a:off x="5494275" y="3323300"/>
              <a:ext cx="62350" cy="53425"/>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8" name="Google Shape;4088;p66"/>
            <p:cNvSpPr/>
            <p:nvPr/>
          </p:nvSpPr>
          <p:spPr>
            <a:xfrm>
              <a:off x="5494275" y="3247075"/>
              <a:ext cx="62350" cy="53500"/>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9" name="Google Shape;4089;p66"/>
            <p:cNvSpPr/>
            <p:nvPr/>
          </p:nvSpPr>
          <p:spPr>
            <a:xfrm>
              <a:off x="5646700" y="3247075"/>
              <a:ext cx="62350" cy="53450"/>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0" name="Google Shape;4090;p66"/>
            <p:cNvSpPr/>
            <p:nvPr/>
          </p:nvSpPr>
          <p:spPr>
            <a:xfrm>
              <a:off x="5570625" y="3171075"/>
              <a:ext cx="62200" cy="5335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1" name="Google Shape;4091;p66"/>
            <p:cNvSpPr/>
            <p:nvPr/>
          </p:nvSpPr>
          <p:spPr>
            <a:xfrm>
              <a:off x="5494400"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2" name="Google Shape;4092;p66"/>
            <p:cNvSpPr/>
            <p:nvPr/>
          </p:nvSpPr>
          <p:spPr>
            <a:xfrm>
              <a:off x="732252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3" name="Google Shape;4093;p66"/>
            <p:cNvSpPr/>
            <p:nvPr/>
          </p:nvSpPr>
          <p:spPr>
            <a:xfrm>
              <a:off x="72465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4" name="Google Shape;4094;p66"/>
            <p:cNvSpPr/>
            <p:nvPr/>
          </p:nvSpPr>
          <p:spPr>
            <a:xfrm>
              <a:off x="72465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5" name="Google Shape;4095;p66"/>
            <p:cNvSpPr/>
            <p:nvPr/>
          </p:nvSpPr>
          <p:spPr>
            <a:xfrm>
              <a:off x="71703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4096;p66"/>
            <p:cNvSpPr/>
            <p:nvPr/>
          </p:nvSpPr>
          <p:spPr>
            <a:xfrm>
              <a:off x="71703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4097;p66"/>
            <p:cNvSpPr/>
            <p:nvPr/>
          </p:nvSpPr>
          <p:spPr>
            <a:xfrm>
              <a:off x="7094075"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8" name="Google Shape;4098;p66"/>
            <p:cNvSpPr/>
            <p:nvPr/>
          </p:nvSpPr>
          <p:spPr>
            <a:xfrm>
              <a:off x="7094075" y="141897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9" name="Google Shape;4099;p66"/>
            <p:cNvSpPr/>
            <p:nvPr/>
          </p:nvSpPr>
          <p:spPr>
            <a:xfrm>
              <a:off x="7017875" y="1571400"/>
              <a:ext cx="62400" cy="53250"/>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0" name="Google Shape;4100;p66"/>
            <p:cNvSpPr/>
            <p:nvPr/>
          </p:nvSpPr>
          <p:spPr>
            <a:xfrm>
              <a:off x="7017875" y="1418975"/>
              <a:ext cx="62400" cy="5335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1" name="Google Shape;4101;p66"/>
            <p:cNvSpPr/>
            <p:nvPr/>
          </p:nvSpPr>
          <p:spPr>
            <a:xfrm>
              <a:off x="694185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2" name="Google Shape;4102;p66"/>
            <p:cNvSpPr/>
            <p:nvPr/>
          </p:nvSpPr>
          <p:spPr>
            <a:xfrm>
              <a:off x="69418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3" name="Google Shape;4103;p66"/>
            <p:cNvSpPr/>
            <p:nvPr/>
          </p:nvSpPr>
          <p:spPr>
            <a:xfrm>
              <a:off x="69418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4" name="Google Shape;4104;p66"/>
            <p:cNvSpPr/>
            <p:nvPr/>
          </p:nvSpPr>
          <p:spPr>
            <a:xfrm>
              <a:off x="69418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4105;p66"/>
            <p:cNvSpPr/>
            <p:nvPr/>
          </p:nvSpPr>
          <p:spPr>
            <a:xfrm>
              <a:off x="68656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6" name="Google Shape;4106;p66"/>
            <p:cNvSpPr/>
            <p:nvPr/>
          </p:nvSpPr>
          <p:spPr>
            <a:xfrm>
              <a:off x="686565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7" name="Google Shape;4107;p66"/>
            <p:cNvSpPr/>
            <p:nvPr/>
          </p:nvSpPr>
          <p:spPr>
            <a:xfrm>
              <a:off x="68656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8" name="Google Shape;4108;p66"/>
            <p:cNvSpPr/>
            <p:nvPr/>
          </p:nvSpPr>
          <p:spPr>
            <a:xfrm>
              <a:off x="68656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9" name="Google Shape;4109;p66"/>
            <p:cNvSpPr/>
            <p:nvPr/>
          </p:nvSpPr>
          <p:spPr>
            <a:xfrm>
              <a:off x="678922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0" name="Google Shape;4110;p66"/>
            <p:cNvSpPr/>
            <p:nvPr/>
          </p:nvSpPr>
          <p:spPr>
            <a:xfrm>
              <a:off x="678922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1" name="Google Shape;4111;p66"/>
            <p:cNvSpPr/>
            <p:nvPr/>
          </p:nvSpPr>
          <p:spPr>
            <a:xfrm>
              <a:off x="678922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4112;p66"/>
            <p:cNvSpPr/>
            <p:nvPr/>
          </p:nvSpPr>
          <p:spPr>
            <a:xfrm>
              <a:off x="6789225" y="134275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3" name="Google Shape;4113;p66"/>
            <p:cNvSpPr/>
            <p:nvPr/>
          </p:nvSpPr>
          <p:spPr>
            <a:xfrm>
              <a:off x="671322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4114;p66"/>
            <p:cNvSpPr/>
            <p:nvPr/>
          </p:nvSpPr>
          <p:spPr>
            <a:xfrm>
              <a:off x="671322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115;p66"/>
            <p:cNvSpPr/>
            <p:nvPr/>
          </p:nvSpPr>
          <p:spPr>
            <a:xfrm>
              <a:off x="671322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6" name="Google Shape;4116;p66"/>
            <p:cNvSpPr/>
            <p:nvPr/>
          </p:nvSpPr>
          <p:spPr>
            <a:xfrm>
              <a:off x="671322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7" name="Google Shape;4117;p66"/>
            <p:cNvSpPr/>
            <p:nvPr/>
          </p:nvSpPr>
          <p:spPr>
            <a:xfrm>
              <a:off x="671322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4118;p66"/>
            <p:cNvSpPr/>
            <p:nvPr/>
          </p:nvSpPr>
          <p:spPr>
            <a:xfrm>
              <a:off x="6637000" y="164740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9" name="Google Shape;4119;p66"/>
            <p:cNvSpPr/>
            <p:nvPr/>
          </p:nvSpPr>
          <p:spPr>
            <a:xfrm>
              <a:off x="6637000" y="134275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0" name="Google Shape;4120;p66"/>
            <p:cNvSpPr/>
            <p:nvPr/>
          </p:nvSpPr>
          <p:spPr>
            <a:xfrm>
              <a:off x="6560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1" name="Google Shape;4121;p66"/>
            <p:cNvSpPr/>
            <p:nvPr/>
          </p:nvSpPr>
          <p:spPr>
            <a:xfrm>
              <a:off x="656080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2" name="Google Shape;4122;p66"/>
            <p:cNvSpPr/>
            <p:nvPr/>
          </p:nvSpPr>
          <p:spPr>
            <a:xfrm>
              <a:off x="6560800" y="1266550"/>
              <a:ext cx="62200" cy="53450"/>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3" name="Google Shape;4123;p66"/>
            <p:cNvSpPr/>
            <p:nvPr/>
          </p:nvSpPr>
          <p:spPr>
            <a:xfrm>
              <a:off x="6484575" y="1647400"/>
              <a:ext cx="62425" cy="53450"/>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4124;p66"/>
            <p:cNvSpPr/>
            <p:nvPr/>
          </p:nvSpPr>
          <p:spPr>
            <a:xfrm>
              <a:off x="6484575" y="1266550"/>
              <a:ext cx="62425" cy="53450"/>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5" name="Google Shape;4125;p66"/>
            <p:cNvSpPr/>
            <p:nvPr/>
          </p:nvSpPr>
          <p:spPr>
            <a:xfrm>
              <a:off x="6408350" y="2333125"/>
              <a:ext cx="62425" cy="53450"/>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6" name="Google Shape;4126;p66"/>
            <p:cNvSpPr/>
            <p:nvPr/>
          </p:nvSpPr>
          <p:spPr>
            <a:xfrm>
              <a:off x="6408350" y="2256925"/>
              <a:ext cx="62575" cy="53425"/>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7" name="Google Shape;4127;p66"/>
            <p:cNvSpPr/>
            <p:nvPr/>
          </p:nvSpPr>
          <p:spPr>
            <a:xfrm>
              <a:off x="6408350" y="21045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8" name="Google Shape;4128;p66"/>
            <p:cNvSpPr/>
            <p:nvPr/>
          </p:nvSpPr>
          <p:spPr>
            <a:xfrm>
              <a:off x="6408350" y="179985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9" name="Google Shape;4129;p66"/>
            <p:cNvSpPr/>
            <p:nvPr/>
          </p:nvSpPr>
          <p:spPr>
            <a:xfrm>
              <a:off x="6408350" y="164740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0" name="Google Shape;4130;p66"/>
            <p:cNvSpPr/>
            <p:nvPr/>
          </p:nvSpPr>
          <p:spPr>
            <a:xfrm>
              <a:off x="6408350" y="134275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1" name="Google Shape;4131;p66"/>
            <p:cNvSpPr/>
            <p:nvPr/>
          </p:nvSpPr>
          <p:spPr>
            <a:xfrm>
              <a:off x="6408350" y="1266550"/>
              <a:ext cx="62425" cy="53450"/>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2" name="Google Shape;4132;p66"/>
            <p:cNvSpPr/>
            <p:nvPr/>
          </p:nvSpPr>
          <p:spPr>
            <a:xfrm>
              <a:off x="63323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3" name="Google Shape;4133;p66"/>
            <p:cNvSpPr/>
            <p:nvPr/>
          </p:nvSpPr>
          <p:spPr>
            <a:xfrm>
              <a:off x="63323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4" name="Google Shape;4134;p66"/>
            <p:cNvSpPr/>
            <p:nvPr/>
          </p:nvSpPr>
          <p:spPr>
            <a:xfrm>
              <a:off x="63323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4135;p66"/>
            <p:cNvSpPr/>
            <p:nvPr/>
          </p:nvSpPr>
          <p:spPr>
            <a:xfrm>
              <a:off x="633235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6" name="Google Shape;4136;p66"/>
            <p:cNvSpPr/>
            <p:nvPr/>
          </p:nvSpPr>
          <p:spPr>
            <a:xfrm>
              <a:off x="633235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7" name="Google Shape;4137;p66"/>
            <p:cNvSpPr/>
            <p:nvPr/>
          </p:nvSpPr>
          <p:spPr>
            <a:xfrm>
              <a:off x="63323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8" name="Google Shape;4138;p66"/>
            <p:cNvSpPr/>
            <p:nvPr/>
          </p:nvSpPr>
          <p:spPr>
            <a:xfrm>
              <a:off x="63323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9" name="Google Shape;4139;p66"/>
            <p:cNvSpPr/>
            <p:nvPr/>
          </p:nvSpPr>
          <p:spPr>
            <a:xfrm>
              <a:off x="6256150" y="2485550"/>
              <a:ext cx="62200" cy="53300"/>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0" name="Google Shape;4140;p66"/>
            <p:cNvSpPr/>
            <p:nvPr/>
          </p:nvSpPr>
          <p:spPr>
            <a:xfrm>
              <a:off x="6256150" y="2409350"/>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1" name="Google Shape;4141;p66"/>
            <p:cNvSpPr/>
            <p:nvPr/>
          </p:nvSpPr>
          <p:spPr>
            <a:xfrm>
              <a:off x="6256150" y="2028275"/>
              <a:ext cx="62200" cy="53450"/>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2" name="Google Shape;4142;p66"/>
            <p:cNvSpPr/>
            <p:nvPr/>
          </p:nvSpPr>
          <p:spPr>
            <a:xfrm>
              <a:off x="6256150" y="1952050"/>
              <a:ext cx="62200" cy="53450"/>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3" name="Google Shape;4143;p66"/>
            <p:cNvSpPr/>
            <p:nvPr/>
          </p:nvSpPr>
          <p:spPr>
            <a:xfrm>
              <a:off x="6256150" y="1876050"/>
              <a:ext cx="62200" cy="5335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4" name="Google Shape;4144;p66"/>
            <p:cNvSpPr/>
            <p:nvPr/>
          </p:nvSpPr>
          <p:spPr>
            <a:xfrm>
              <a:off x="6256150" y="179985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5" name="Google Shape;4145;p66"/>
            <p:cNvSpPr/>
            <p:nvPr/>
          </p:nvSpPr>
          <p:spPr>
            <a:xfrm>
              <a:off x="6256150" y="172362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6" name="Google Shape;4146;p66"/>
            <p:cNvSpPr/>
            <p:nvPr/>
          </p:nvSpPr>
          <p:spPr>
            <a:xfrm>
              <a:off x="6256150" y="134275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7" name="Google Shape;4147;p66"/>
            <p:cNvSpPr/>
            <p:nvPr/>
          </p:nvSpPr>
          <p:spPr>
            <a:xfrm>
              <a:off x="617992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8" name="Google Shape;4148;p66"/>
            <p:cNvSpPr/>
            <p:nvPr/>
          </p:nvSpPr>
          <p:spPr>
            <a:xfrm>
              <a:off x="617992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9" name="Google Shape;4149;p66"/>
            <p:cNvSpPr/>
            <p:nvPr/>
          </p:nvSpPr>
          <p:spPr>
            <a:xfrm>
              <a:off x="617992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0" name="Google Shape;4150;p66"/>
            <p:cNvSpPr/>
            <p:nvPr/>
          </p:nvSpPr>
          <p:spPr>
            <a:xfrm>
              <a:off x="617992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1" name="Google Shape;4151;p66"/>
            <p:cNvSpPr/>
            <p:nvPr/>
          </p:nvSpPr>
          <p:spPr>
            <a:xfrm>
              <a:off x="6103700"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2" name="Google Shape;4152;p66"/>
            <p:cNvSpPr/>
            <p:nvPr/>
          </p:nvSpPr>
          <p:spPr>
            <a:xfrm>
              <a:off x="6103700"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3" name="Google Shape;4153;p66"/>
            <p:cNvSpPr/>
            <p:nvPr/>
          </p:nvSpPr>
          <p:spPr>
            <a:xfrm>
              <a:off x="6103700"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4" name="Google Shape;4154;p66"/>
            <p:cNvSpPr/>
            <p:nvPr/>
          </p:nvSpPr>
          <p:spPr>
            <a:xfrm>
              <a:off x="6103700" y="21045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5" name="Google Shape;4155;p66"/>
            <p:cNvSpPr/>
            <p:nvPr/>
          </p:nvSpPr>
          <p:spPr>
            <a:xfrm>
              <a:off x="6103700" y="1342750"/>
              <a:ext cx="62425" cy="53450"/>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6" name="Google Shape;4156;p66"/>
            <p:cNvSpPr/>
            <p:nvPr/>
          </p:nvSpPr>
          <p:spPr>
            <a:xfrm>
              <a:off x="6027500" y="2180700"/>
              <a:ext cx="62425" cy="5335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7" name="Google Shape;4157;p66"/>
            <p:cNvSpPr/>
            <p:nvPr/>
          </p:nvSpPr>
          <p:spPr>
            <a:xfrm>
              <a:off x="6027500" y="134275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8" name="Google Shape;4158;p66"/>
            <p:cNvSpPr/>
            <p:nvPr/>
          </p:nvSpPr>
          <p:spPr>
            <a:xfrm>
              <a:off x="5951475"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9" name="Google Shape;4159;p66"/>
            <p:cNvSpPr/>
            <p:nvPr/>
          </p:nvSpPr>
          <p:spPr>
            <a:xfrm>
              <a:off x="595147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0" name="Google Shape;4160;p66"/>
            <p:cNvSpPr/>
            <p:nvPr/>
          </p:nvSpPr>
          <p:spPr>
            <a:xfrm>
              <a:off x="595147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1" name="Google Shape;4161;p66"/>
            <p:cNvSpPr/>
            <p:nvPr/>
          </p:nvSpPr>
          <p:spPr>
            <a:xfrm>
              <a:off x="595147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2" name="Google Shape;4162;p66"/>
            <p:cNvSpPr/>
            <p:nvPr/>
          </p:nvSpPr>
          <p:spPr>
            <a:xfrm>
              <a:off x="59514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3" name="Google Shape;4163;p66"/>
            <p:cNvSpPr/>
            <p:nvPr/>
          </p:nvSpPr>
          <p:spPr>
            <a:xfrm>
              <a:off x="587527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4" name="Google Shape;4164;p66"/>
            <p:cNvSpPr/>
            <p:nvPr/>
          </p:nvSpPr>
          <p:spPr>
            <a:xfrm>
              <a:off x="5875275" y="2637775"/>
              <a:ext cx="62225" cy="53450"/>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5" name="Google Shape;4165;p66"/>
            <p:cNvSpPr/>
            <p:nvPr/>
          </p:nvSpPr>
          <p:spPr>
            <a:xfrm>
              <a:off x="5875275" y="2561575"/>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6" name="Google Shape;4166;p66"/>
            <p:cNvSpPr/>
            <p:nvPr/>
          </p:nvSpPr>
          <p:spPr>
            <a:xfrm>
              <a:off x="587527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7" name="Google Shape;4167;p66"/>
            <p:cNvSpPr/>
            <p:nvPr/>
          </p:nvSpPr>
          <p:spPr>
            <a:xfrm>
              <a:off x="5875275"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8" name="Google Shape;4168;p66"/>
            <p:cNvSpPr/>
            <p:nvPr/>
          </p:nvSpPr>
          <p:spPr>
            <a:xfrm>
              <a:off x="587527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9" name="Google Shape;4169;p66"/>
            <p:cNvSpPr/>
            <p:nvPr/>
          </p:nvSpPr>
          <p:spPr>
            <a:xfrm>
              <a:off x="587527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0" name="Google Shape;4170;p66"/>
            <p:cNvSpPr/>
            <p:nvPr/>
          </p:nvSpPr>
          <p:spPr>
            <a:xfrm>
              <a:off x="5799275" y="2714000"/>
              <a:ext cx="62200" cy="5335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1" name="Google Shape;4171;p66"/>
            <p:cNvSpPr/>
            <p:nvPr/>
          </p:nvSpPr>
          <p:spPr>
            <a:xfrm>
              <a:off x="5799275" y="134275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2" name="Google Shape;4172;p66"/>
            <p:cNvSpPr/>
            <p:nvPr/>
          </p:nvSpPr>
          <p:spPr>
            <a:xfrm>
              <a:off x="5799125" y="1190550"/>
              <a:ext cx="62350" cy="53425"/>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3" name="Google Shape;4173;p66"/>
            <p:cNvSpPr/>
            <p:nvPr/>
          </p:nvSpPr>
          <p:spPr>
            <a:xfrm>
              <a:off x="5723050"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4" name="Google Shape;4174;p66"/>
            <p:cNvSpPr/>
            <p:nvPr/>
          </p:nvSpPr>
          <p:spPr>
            <a:xfrm>
              <a:off x="5723050"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5" name="Google Shape;4175;p66"/>
            <p:cNvSpPr/>
            <p:nvPr/>
          </p:nvSpPr>
          <p:spPr>
            <a:xfrm>
              <a:off x="5723050" y="2942425"/>
              <a:ext cx="62225" cy="53450"/>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6" name="Google Shape;4176;p66"/>
            <p:cNvSpPr/>
            <p:nvPr/>
          </p:nvSpPr>
          <p:spPr>
            <a:xfrm>
              <a:off x="5723050" y="271400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7" name="Google Shape;4177;p66"/>
            <p:cNvSpPr/>
            <p:nvPr/>
          </p:nvSpPr>
          <p:spPr>
            <a:xfrm>
              <a:off x="5723050" y="134275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8" name="Google Shape;4178;p66"/>
            <p:cNvSpPr/>
            <p:nvPr/>
          </p:nvSpPr>
          <p:spPr>
            <a:xfrm>
              <a:off x="5722900" y="1190550"/>
              <a:ext cx="62375" cy="53425"/>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9" name="Google Shape;4179;p66"/>
            <p:cNvSpPr/>
            <p:nvPr/>
          </p:nvSpPr>
          <p:spPr>
            <a:xfrm>
              <a:off x="56468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0" name="Google Shape;4180;p66"/>
            <p:cNvSpPr/>
            <p:nvPr/>
          </p:nvSpPr>
          <p:spPr>
            <a:xfrm>
              <a:off x="5646825" y="2866425"/>
              <a:ext cx="62225" cy="53275"/>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1" name="Google Shape;4181;p66"/>
            <p:cNvSpPr/>
            <p:nvPr/>
          </p:nvSpPr>
          <p:spPr>
            <a:xfrm>
              <a:off x="56468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2" name="Google Shape;4182;p66"/>
            <p:cNvSpPr/>
            <p:nvPr/>
          </p:nvSpPr>
          <p:spPr>
            <a:xfrm>
              <a:off x="56468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3" name="Google Shape;4183;p66"/>
            <p:cNvSpPr/>
            <p:nvPr/>
          </p:nvSpPr>
          <p:spPr>
            <a:xfrm>
              <a:off x="56468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4" name="Google Shape;4184;p66"/>
            <p:cNvSpPr/>
            <p:nvPr/>
          </p:nvSpPr>
          <p:spPr>
            <a:xfrm>
              <a:off x="5646700" y="119055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5" name="Google Shape;4185;p66"/>
            <p:cNvSpPr/>
            <p:nvPr/>
          </p:nvSpPr>
          <p:spPr>
            <a:xfrm>
              <a:off x="5570625" y="3018650"/>
              <a:ext cx="62200" cy="53425"/>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6" name="Google Shape;4186;p66"/>
            <p:cNvSpPr/>
            <p:nvPr/>
          </p:nvSpPr>
          <p:spPr>
            <a:xfrm>
              <a:off x="5570625" y="2942425"/>
              <a:ext cx="62200" cy="53450"/>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7" name="Google Shape;4187;p66"/>
            <p:cNvSpPr/>
            <p:nvPr/>
          </p:nvSpPr>
          <p:spPr>
            <a:xfrm>
              <a:off x="5570475" y="1190550"/>
              <a:ext cx="62350" cy="5332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8" name="Google Shape;4188;p66"/>
            <p:cNvSpPr/>
            <p:nvPr/>
          </p:nvSpPr>
          <p:spPr>
            <a:xfrm>
              <a:off x="5494400" y="29424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9" name="Google Shape;4189;p66"/>
            <p:cNvSpPr/>
            <p:nvPr/>
          </p:nvSpPr>
          <p:spPr>
            <a:xfrm>
              <a:off x="549440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0" name="Google Shape;4190;p66"/>
            <p:cNvSpPr/>
            <p:nvPr/>
          </p:nvSpPr>
          <p:spPr>
            <a:xfrm>
              <a:off x="5494275" y="1190550"/>
              <a:ext cx="62350" cy="5332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1" name="Google Shape;4191;p66"/>
            <p:cNvSpPr/>
            <p:nvPr/>
          </p:nvSpPr>
          <p:spPr>
            <a:xfrm>
              <a:off x="5418200"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2" name="Google Shape;4192;p66"/>
            <p:cNvSpPr/>
            <p:nvPr/>
          </p:nvSpPr>
          <p:spPr>
            <a:xfrm>
              <a:off x="5418200"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3" name="Google Shape;4193;p66"/>
            <p:cNvSpPr/>
            <p:nvPr/>
          </p:nvSpPr>
          <p:spPr>
            <a:xfrm>
              <a:off x="5418200" y="1266550"/>
              <a:ext cx="62425" cy="53450"/>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4" name="Google Shape;4194;p66"/>
            <p:cNvSpPr/>
            <p:nvPr/>
          </p:nvSpPr>
          <p:spPr>
            <a:xfrm>
              <a:off x="5418200" y="11905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5" name="Google Shape;4195;p66"/>
            <p:cNvSpPr/>
            <p:nvPr/>
          </p:nvSpPr>
          <p:spPr>
            <a:xfrm>
              <a:off x="5341975"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6" name="Google Shape;4196;p66"/>
            <p:cNvSpPr/>
            <p:nvPr/>
          </p:nvSpPr>
          <p:spPr>
            <a:xfrm>
              <a:off x="5341975"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7" name="Google Shape;4197;p66"/>
            <p:cNvSpPr/>
            <p:nvPr/>
          </p:nvSpPr>
          <p:spPr>
            <a:xfrm>
              <a:off x="5265775" y="2790200"/>
              <a:ext cx="62200" cy="5335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8" name="Google Shape;4198;p66"/>
            <p:cNvSpPr/>
            <p:nvPr/>
          </p:nvSpPr>
          <p:spPr>
            <a:xfrm>
              <a:off x="5265775" y="2714000"/>
              <a:ext cx="62200" cy="5335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9" name="Google Shape;4199;p66"/>
            <p:cNvSpPr/>
            <p:nvPr/>
          </p:nvSpPr>
          <p:spPr>
            <a:xfrm>
              <a:off x="5265775" y="1266550"/>
              <a:ext cx="62200" cy="53450"/>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0" name="Google Shape;4200;p66"/>
            <p:cNvSpPr/>
            <p:nvPr/>
          </p:nvSpPr>
          <p:spPr>
            <a:xfrm>
              <a:off x="5189550"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1" name="Google Shape;4201;p66"/>
            <p:cNvSpPr/>
            <p:nvPr/>
          </p:nvSpPr>
          <p:spPr>
            <a:xfrm>
              <a:off x="5189550" y="2790200"/>
              <a:ext cx="62225" cy="5335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2" name="Google Shape;4202;p66"/>
            <p:cNvSpPr/>
            <p:nvPr/>
          </p:nvSpPr>
          <p:spPr>
            <a:xfrm>
              <a:off x="5189550" y="1342750"/>
              <a:ext cx="62225" cy="5335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3" name="Google Shape;4203;p66"/>
            <p:cNvSpPr/>
            <p:nvPr/>
          </p:nvSpPr>
          <p:spPr>
            <a:xfrm>
              <a:off x="5113350" y="3094850"/>
              <a:ext cx="62400" cy="5335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4" name="Google Shape;4204;p66"/>
            <p:cNvSpPr/>
            <p:nvPr/>
          </p:nvSpPr>
          <p:spPr>
            <a:xfrm>
              <a:off x="5113350" y="3018650"/>
              <a:ext cx="62400" cy="53425"/>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5" name="Google Shape;4205;p66"/>
            <p:cNvSpPr/>
            <p:nvPr/>
          </p:nvSpPr>
          <p:spPr>
            <a:xfrm>
              <a:off x="5113350" y="2942425"/>
              <a:ext cx="62400" cy="53450"/>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6" name="Google Shape;4206;p66"/>
            <p:cNvSpPr/>
            <p:nvPr/>
          </p:nvSpPr>
          <p:spPr>
            <a:xfrm>
              <a:off x="5113350" y="2866425"/>
              <a:ext cx="62400" cy="53275"/>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7" name="Google Shape;4207;p66"/>
            <p:cNvSpPr/>
            <p:nvPr/>
          </p:nvSpPr>
          <p:spPr>
            <a:xfrm>
              <a:off x="5113350" y="2790200"/>
              <a:ext cx="62400" cy="5335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8" name="Google Shape;4208;p66"/>
            <p:cNvSpPr/>
            <p:nvPr/>
          </p:nvSpPr>
          <p:spPr>
            <a:xfrm>
              <a:off x="5113350" y="2714000"/>
              <a:ext cx="62400" cy="5335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9" name="Google Shape;4209;p66"/>
            <p:cNvSpPr/>
            <p:nvPr/>
          </p:nvSpPr>
          <p:spPr>
            <a:xfrm>
              <a:off x="5113350" y="141897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0" name="Google Shape;4210;p66"/>
            <p:cNvSpPr/>
            <p:nvPr/>
          </p:nvSpPr>
          <p:spPr>
            <a:xfrm>
              <a:off x="5113350" y="134275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1" name="Google Shape;4211;p66"/>
            <p:cNvSpPr/>
            <p:nvPr/>
          </p:nvSpPr>
          <p:spPr>
            <a:xfrm>
              <a:off x="50373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2" name="Google Shape;4212;p66"/>
            <p:cNvSpPr/>
            <p:nvPr/>
          </p:nvSpPr>
          <p:spPr>
            <a:xfrm>
              <a:off x="503732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3" name="Google Shape;4213;p66"/>
            <p:cNvSpPr/>
            <p:nvPr/>
          </p:nvSpPr>
          <p:spPr>
            <a:xfrm>
              <a:off x="5037325" y="286642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4" name="Google Shape;4214;p66"/>
            <p:cNvSpPr/>
            <p:nvPr/>
          </p:nvSpPr>
          <p:spPr>
            <a:xfrm>
              <a:off x="50373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5" name="Google Shape;4215;p66"/>
            <p:cNvSpPr/>
            <p:nvPr/>
          </p:nvSpPr>
          <p:spPr>
            <a:xfrm>
              <a:off x="50373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6" name="Google Shape;4216;p66"/>
            <p:cNvSpPr/>
            <p:nvPr/>
          </p:nvSpPr>
          <p:spPr>
            <a:xfrm>
              <a:off x="5037325"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7" name="Google Shape;4217;p66"/>
            <p:cNvSpPr/>
            <p:nvPr/>
          </p:nvSpPr>
          <p:spPr>
            <a:xfrm>
              <a:off x="50373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8" name="Google Shape;4218;p66"/>
            <p:cNvSpPr/>
            <p:nvPr/>
          </p:nvSpPr>
          <p:spPr>
            <a:xfrm>
              <a:off x="4961125"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9" name="Google Shape;4219;p66"/>
            <p:cNvSpPr/>
            <p:nvPr/>
          </p:nvSpPr>
          <p:spPr>
            <a:xfrm>
              <a:off x="49611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0" name="Google Shape;4220;p66"/>
            <p:cNvSpPr/>
            <p:nvPr/>
          </p:nvSpPr>
          <p:spPr>
            <a:xfrm>
              <a:off x="49611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1" name="Google Shape;4221;p66"/>
            <p:cNvSpPr/>
            <p:nvPr/>
          </p:nvSpPr>
          <p:spPr>
            <a:xfrm>
              <a:off x="49611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2" name="Google Shape;4222;p66"/>
            <p:cNvSpPr/>
            <p:nvPr/>
          </p:nvSpPr>
          <p:spPr>
            <a:xfrm>
              <a:off x="49611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3" name="Google Shape;4223;p66"/>
            <p:cNvSpPr/>
            <p:nvPr/>
          </p:nvSpPr>
          <p:spPr>
            <a:xfrm>
              <a:off x="49611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4" name="Google Shape;4224;p66"/>
            <p:cNvSpPr/>
            <p:nvPr/>
          </p:nvSpPr>
          <p:spPr>
            <a:xfrm>
              <a:off x="4884900" y="2637775"/>
              <a:ext cx="62225" cy="53450"/>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5" name="Google Shape;4225;p66"/>
            <p:cNvSpPr/>
            <p:nvPr/>
          </p:nvSpPr>
          <p:spPr>
            <a:xfrm>
              <a:off x="48849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6" name="Google Shape;4226;p66"/>
            <p:cNvSpPr/>
            <p:nvPr/>
          </p:nvSpPr>
          <p:spPr>
            <a:xfrm>
              <a:off x="48849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7" name="Google Shape;4227;p66"/>
            <p:cNvSpPr/>
            <p:nvPr/>
          </p:nvSpPr>
          <p:spPr>
            <a:xfrm>
              <a:off x="488490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8" name="Google Shape;4228;p66"/>
            <p:cNvSpPr/>
            <p:nvPr/>
          </p:nvSpPr>
          <p:spPr>
            <a:xfrm>
              <a:off x="4808700" y="2637775"/>
              <a:ext cx="62400" cy="53450"/>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9" name="Google Shape;4229;p66"/>
            <p:cNvSpPr/>
            <p:nvPr/>
          </p:nvSpPr>
          <p:spPr>
            <a:xfrm>
              <a:off x="4808700" y="2561575"/>
              <a:ext cx="62400" cy="53425"/>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0" name="Google Shape;4230;p66"/>
            <p:cNvSpPr/>
            <p:nvPr/>
          </p:nvSpPr>
          <p:spPr>
            <a:xfrm>
              <a:off x="4808700" y="141897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1" name="Google Shape;4231;p66"/>
            <p:cNvSpPr/>
            <p:nvPr/>
          </p:nvSpPr>
          <p:spPr>
            <a:xfrm>
              <a:off x="48087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2" name="Google Shape;4232;p66"/>
            <p:cNvSpPr/>
            <p:nvPr/>
          </p:nvSpPr>
          <p:spPr>
            <a:xfrm>
              <a:off x="4808700" y="11905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3" name="Google Shape;4233;p66"/>
            <p:cNvSpPr/>
            <p:nvPr/>
          </p:nvSpPr>
          <p:spPr>
            <a:xfrm>
              <a:off x="4808700" y="1038125"/>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4" name="Google Shape;4234;p66"/>
            <p:cNvSpPr/>
            <p:nvPr/>
          </p:nvSpPr>
          <p:spPr>
            <a:xfrm>
              <a:off x="4732475" y="27902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5" name="Google Shape;4235;p66"/>
            <p:cNvSpPr/>
            <p:nvPr/>
          </p:nvSpPr>
          <p:spPr>
            <a:xfrm>
              <a:off x="4732475" y="2714000"/>
              <a:ext cx="62425" cy="5335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6" name="Google Shape;4236;p66"/>
            <p:cNvSpPr/>
            <p:nvPr/>
          </p:nvSpPr>
          <p:spPr>
            <a:xfrm>
              <a:off x="4732475" y="2561575"/>
              <a:ext cx="62425" cy="53425"/>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7" name="Google Shape;4237;p66"/>
            <p:cNvSpPr/>
            <p:nvPr/>
          </p:nvSpPr>
          <p:spPr>
            <a:xfrm>
              <a:off x="473247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8" name="Google Shape;4238;p66"/>
            <p:cNvSpPr/>
            <p:nvPr/>
          </p:nvSpPr>
          <p:spPr>
            <a:xfrm>
              <a:off x="4732475" y="11905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9" name="Google Shape;4239;p66"/>
            <p:cNvSpPr/>
            <p:nvPr/>
          </p:nvSpPr>
          <p:spPr>
            <a:xfrm>
              <a:off x="4656475" y="2866425"/>
              <a:ext cx="62200" cy="53275"/>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0" name="Google Shape;4240;p66"/>
            <p:cNvSpPr/>
            <p:nvPr/>
          </p:nvSpPr>
          <p:spPr>
            <a:xfrm>
              <a:off x="4656475" y="27902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1" name="Google Shape;4241;p66"/>
            <p:cNvSpPr/>
            <p:nvPr/>
          </p:nvSpPr>
          <p:spPr>
            <a:xfrm>
              <a:off x="4656475" y="271400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2" name="Google Shape;4242;p66"/>
            <p:cNvSpPr/>
            <p:nvPr/>
          </p:nvSpPr>
          <p:spPr>
            <a:xfrm>
              <a:off x="4656475" y="2485550"/>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3" name="Google Shape;4243;p66"/>
            <p:cNvSpPr/>
            <p:nvPr/>
          </p:nvSpPr>
          <p:spPr>
            <a:xfrm>
              <a:off x="465647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4" name="Google Shape;4244;p66"/>
            <p:cNvSpPr/>
            <p:nvPr/>
          </p:nvSpPr>
          <p:spPr>
            <a:xfrm>
              <a:off x="465647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5" name="Google Shape;4245;p66"/>
            <p:cNvSpPr/>
            <p:nvPr/>
          </p:nvSpPr>
          <p:spPr>
            <a:xfrm>
              <a:off x="46564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6" name="Google Shape;4246;p66"/>
            <p:cNvSpPr/>
            <p:nvPr/>
          </p:nvSpPr>
          <p:spPr>
            <a:xfrm>
              <a:off x="4656475" y="1038125"/>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7" name="Google Shape;4247;p66"/>
            <p:cNvSpPr/>
            <p:nvPr/>
          </p:nvSpPr>
          <p:spPr>
            <a:xfrm>
              <a:off x="4580250" y="29424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8" name="Google Shape;4248;p66"/>
            <p:cNvSpPr/>
            <p:nvPr/>
          </p:nvSpPr>
          <p:spPr>
            <a:xfrm>
              <a:off x="458025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9" name="Google Shape;4249;p66"/>
            <p:cNvSpPr/>
            <p:nvPr/>
          </p:nvSpPr>
          <p:spPr>
            <a:xfrm>
              <a:off x="458025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0" name="Google Shape;4250;p66"/>
            <p:cNvSpPr/>
            <p:nvPr/>
          </p:nvSpPr>
          <p:spPr>
            <a:xfrm>
              <a:off x="4580250"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1" name="Google Shape;4251;p66"/>
            <p:cNvSpPr/>
            <p:nvPr/>
          </p:nvSpPr>
          <p:spPr>
            <a:xfrm>
              <a:off x="458025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2" name="Google Shape;4252;p66"/>
            <p:cNvSpPr/>
            <p:nvPr/>
          </p:nvSpPr>
          <p:spPr>
            <a:xfrm>
              <a:off x="45802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3" name="Google Shape;4253;p66"/>
            <p:cNvSpPr/>
            <p:nvPr/>
          </p:nvSpPr>
          <p:spPr>
            <a:xfrm>
              <a:off x="45802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4" name="Google Shape;4254;p66"/>
            <p:cNvSpPr/>
            <p:nvPr/>
          </p:nvSpPr>
          <p:spPr>
            <a:xfrm>
              <a:off x="45802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5" name="Google Shape;4255;p66"/>
            <p:cNvSpPr/>
            <p:nvPr/>
          </p:nvSpPr>
          <p:spPr>
            <a:xfrm>
              <a:off x="450405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6" name="Google Shape;4256;p66"/>
            <p:cNvSpPr/>
            <p:nvPr/>
          </p:nvSpPr>
          <p:spPr>
            <a:xfrm>
              <a:off x="4504050"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7" name="Google Shape;4257;p66"/>
            <p:cNvSpPr/>
            <p:nvPr/>
          </p:nvSpPr>
          <p:spPr>
            <a:xfrm>
              <a:off x="45040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8" name="Google Shape;4258;p66"/>
            <p:cNvSpPr/>
            <p:nvPr/>
          </p:nvSpPr>
          <p:spPr>
            <a:xfrm>
              <a:off x="450405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9" name="Google Shape;4259;p66"/>
            <p:cNvSpPr/>
            <p:nvPr/>
          </p:nvSpPr>
          <p:spPr>
            <a:xfrm>
              <a:off x="45040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0" name="Google Shape;4260;p66"/>
            <p:cNvSpPr/>
            <p:nvPr/>
          </p:nvSpPr>
          <p:spPr>
            <a:xfrm>
              <a:off x="45040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1" name="Google Shape;4261;p66"/>
            <p:cNvSpPr/>
            <p:nvPr/>
          </p:nvSpPr>
          <p:spPr>
            <a:xfrm>
              <a:off x="4427825" y="2942425"/>
              <a:ext cx="62425" cy="53450"/>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2" name="Google Shape;4262;p66"/>
            <p:cNvSpPr/>
            <p:nvPr/>
          </p:nvSpPr>
          <p:spPr>
            <a:xfrm>
              <a:off x="4427825" y="2866425"/>
              <a:ext cx="62425" cy="53275"/>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3" name="Google Shape;4263;p66"/>
            <p:cNvSpPr/>
            <p:nvPr/>
          </p:nvSpPr>
          <p:spPr>
            <a:xfrm>
              <a:off x="4427825" y="2790200"/>
              <a:ext cx="62425" cy="5335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4" name="Google Shape;4264;p66"/>
            <p:cNvSpPr/>
            <p:nvPr/>
          </p:nvSpPr>
          <p:spPr>
            <a:xfrm>
              <a:off x="4427825" y="2561575"/>
              <a:ext cx="62425" cy="53425"/>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5" name="Google Shape;4265;p66"/>
            <p:cNvSpPr/>
            <p:nvPr/>
          </p:nvSpPr>
          <p:spPr>
            <a:xfrm>
              <a:off x="4427825" y="2485550"/>
              <a:ext cx="62425" cy="53300"/>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6" name="Google Shape;4266;p66"/>
            <p:cNvSpPr/>
            <p:nvPr/>
          </p:nvSpPr>
          <p:spPr>
            <a:xfrm>
              <a:off x="4427825" y="2409350"/>
              <a:ext cx="62425" cy="5335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7" name="Google Shape;4267;p66"/>
            <p:cNvSpPr/>
            <p:nvPr/>
          </p:nvSpPr>
          <p:spPr>
            <a:xfrm>
              <a:off x="435160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8" name="Google Shape;4268;p66"/>
            <p:cNvSpPr/>
            <p:nvPr/>
          </p:nvSpPr>
          <p:spPr>
            <a:xfrm>
              <a:off x="435160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9" name="Google Shape;4269;p66"/>
            <p:cNvSpPr/>
            <p:nvPr/>
          </p:nvSpPr>
          <p:spPr>
            <a:xfrm>
              <a:off x="4351600" y="2637775"/>
              <a:ext cx="62425" cy="53450"/>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0" name="Google Shape;4270;p66"/>
            <p:cNvSpPr/>
            <p:nvPr/>
          </p:nvSpPr>
          <p:spPr>
            <a:xfrm>
              <a:off x="4351600" y="2561575"/>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1" name="Google Shape;4271;p66"/>
            <p:cNvSpPr/>
            <p:nvPr/>
          </p:nvSpPr>
          <p:spPr>
            <a:xfrm>
              <a:off x="4275600" y="26377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2" name="Google Shape;4272;p66"/>
            <p:cNvSpPr/>
            <p:nvPr/>
          </p:nvSpPr>
          <p:spPr>
            <a:xfrm>
              <a:off x="42756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3" name="Google Shape;4273;p66"/>
            <p:cNvSpPr/>
            <p:nvPr/>
          </p:nvSpPr>
          <p:spPr>
            <a:xfrm>
              <a:off x="427560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4" name="Google Shape;4274;p66"/>
            <p:cNvSpPr/>
            <p:nvPr/>
          </p:nvSpPr>
          <p:spPr>
            <a:xfrm>
              <a:off x="42756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5" name="Google Shape;4275;p66"/>
            <p:cNvSpPr/>
            <p:nvPr/>
          </p:nvSpPr>
          <p:spPr>
            <a:xfrm>
              <a:off x="42756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6" name="Google Shape;4276;p66"/>
            <p:cNvSpPr/>
            <p:nvPr/>
          </p:nvSpPr>
          <p:spPr>
            <a:xfrm>
              <a:off x="4275600" y="2256925"/>
              <a:ext cx="62350" cy="53425"/>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7" name="Google Shape;4277;p66"/>
            <p:cNvSpPr/>
            <p:nvPr/>
          </p:nvSpPr>
          <p:spPr>
            <a:xfrm>
              <a:off x="419940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8" name="Google Shape;4278;p66"/>
            <p:cNvSpPr/>
            <p:nvPr/>
          </p:nvSpPr>
          <p:spPr>
            <a:xfrm>
              <a:off x="41994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9" name="Google Shape;4279;p66"/>
            <p:cNvSpPr/>
            <p:nvPr/>
          </p:nvSpPr>
          <p:spPr>
            <a:xfrm>
              <a:off x="419940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0" name="Google Shape;4280;p66"/>
            <p:cNvSpPr/>
            <p:nvPr/>
          </p:nvSpPr>
          <p:spPr>
            <a:xfrm>
              <a:off x="4123175" y="23331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1" name="Google Shape;4281;p66"/>
            <p:cNvSpPr/>
            <p:nvPr/>
          </p:nvSpPr>
          <p:spPr>
            <a:xfrm>
              <a:off x="4123175" y="2256925"/>
              <a:ext cx="62350" cy="53425"/>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82" name="Google Shape;4282;p66"/>
          <p:cNvGrpSpPr/>
          <p:nvPr/>
        </p:nvGrpSpPr>
        <p:grpSpPr>
          <a:xfrm>
            <a:off x="5834043" y="994977"/>
            <a:ext cx="2590840" cy="1380235"/>
            <a:chOff x="233350" y="949250"/>
            <a:chExt cx="7137300" cy="3802300"/>
          </a:xfrm>
        </p:grpSpPr>
        <p:sp>
          <p:nvSpPr>
            <p:cNvPr id="4283" name="Google Shape;4283;p66"/>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4" name="Google Shape;4284;p66"/>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5" name="Google Shape;4285;p66"/>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6" name="Google Shape;4286;p66"/>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7" name="Google Shape;4287;p66"/>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8" name="Google Shape;4288;p66"/>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9" name="Google Shape;4289;p66"/>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0" name="Google Shape;4290;p66"/>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1" name="Google Shape;4291;p66"/>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2" name="Google Shape;4292;p66"/>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3" name="Google Shape;4293;p66"/>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4" name="Google Shape;4294;p66"/>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5" name="Google Shape;4295;p66"/>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6" name="Google Shape;4296;p66"/>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7" name="Google Shape;4297;p66"/>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8" name="Google Shape;4298;p66"/>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9" name="Google Shape;4299;p66"/>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0" name="Google Shape;4300;p66"/>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1" name="Google Shape;4301;p66"/>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2" name="Google Shape;4302;p66"/>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3" name="Google Shape;4303;p66"/>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4" name="Google Shape;4304;p66"/>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5" name="Google Shape;4305;p66"/>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6" name="Google Shape;4306;p66"/>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7" name="Google Shape;4307;p66"/>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8" name="Google Shape;4308;p66"/>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9" name="Google Shape;4309;p66"/>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0" name="Google Shape;4310;p66"/>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1" name="Google Shape;4311;p66"/>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2" name="Google Shape;4312;p66"/>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3" name="Google Shape;4313;p66"/>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4" name="Google Shape;4314;p66"/>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5" name="Google Shape;4315;p66"/>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6" name="Google Shape;4316;p66"/>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7" name="Google Shape;4317;p66"/>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8" name="Google Shape;4318;p66"/>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9" name="Google Shape;4319;p66"/>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0" name="Google Shape;4320;p66"/>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1" name="Google Shape;4321;p66"/>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2" name="Google Shape;4322;p66"/>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3" name="Google Shape;4323;p66"/>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4" name="Google Shape;4324;p66"/>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5" name="Google Shape;4325;p66"/>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6" name="Google Shape;4326;p66"/>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7" name="Google Shape;4327;p66"/>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8" name="Google Shape;4328;p66"/>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9" name="Google Shape;4329;p66"/>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0" name="Google Shape;4330;p66"/>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1" name="Google Shape;4331;p66"/>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2" name="Google Shape;4332;p66"/>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3" name="Google Shape;4333;p66"/>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4" name="Google Shape;4334;p66"/>
          <p:cNvGrpSpPr/>
          <p:nvPr/>
        </p:nvGrpSpPr>
        <p:grpSpPr>
          <a:xfrm>
            <a:off x="7648472" y="3039750"/>
            <a:ext cx="104231" cy="320340"/>
            <a:chOff x="7564426" y="3224343"/>
            <a:chExt cx="119985" cy="368801"/>
          </a:xfrm>
        </p:grpSpPr>
        <p:sp>
          <p:nvSpPr>
            <p:cNvPr id="4335" name="Google Shape;4335;p66"/>
            <p:cNvSpPr/>
            <p:nvPr/>
          </p:nvSpPr>
          <p:spPr>
            <a:xfrm>
              <a:off x="7564426" y="3224379"/>
              <a:ext cx="119985" cy="368765"/>
            </a:xfrm>
            <a:custGeom>
              <a:avLst/>
              <a:gdLst/>
              <a:ahLst/>
              <a:cxnLst/>
              <a:rect l="l" t="t" r="r" b="b"/>
              <a:pathLst>
                <a:path w="13196" h="40557" extrusionOk="0">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6" name="Google Shape;4336;p66"/>
            <p:cNvSpPr/>
            <p:nvPr/>
          </p:nvSpPr>
          <p:spPr>
            <a:xfrm>
              <a:off x="7564426" y="3224343"/>
              <a:ext cx="119985" cy="368801"/>
            </a:xfrm>
            <a:custGeom>
              <a:avLst/>
              <a:gdLst/>
              <a:ahLst/>
              <a:cxnLst/>
              <a:rect l="l" t="t" r="r" b="b"/>
              <a:pathLst>
                <a:path w="13196" h="40561" extrusionOk="0">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7" name="Google Shape;4337;p66"/>
          <p:cNvGrpSpPr/>
          <p:nvPr/>
        </p:nvGrpSpPr>
        <p:grpSpPr>
          <a:xfrm>
            <a:off x="7347961" y="3033852"/>
            <a:ext cx="189489" cy="332132"/>
            <a:chOff x="8370831" y="3202002"/>
            <a:chExt cx="218129" cy="382376"/>
          </a:xfrm>
        </p:grpSpPr>
        <p:sp>
          <p:nvSpPr>
            <p:cNvPr id="4338" name="Google Shape;4338;p66"/>
            <p:cNvSpPr/>
            <p:nvPr/>
          </p:nvSpPr>
          <p:spPr>
            <a:xfrm>
              <a:off x="8370831" y="3202002"/>
              <a:ext cx="218129" cy="382376"/>
            </a:xfrm>
            <a:custGeom>
              <a:avLst/>
              <a:gdLst/>
              <a:ahLst/>
              <a:cxnLst/>
              <a:rect l="l" t="t" r="r" b="b"/>
              <a:pathLst>
                <a:path w="23990" h="42054" extrusionOk="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9" name="Google Shape;4339;p66"/>
            <p:cNvSpPr/>
            <p:nvPr/>
          </p:nvSpPr>
          <p:spPr>
            <a:xfrm>
              <a:off x="8397745" y="3226607"/>
              <a:ext cx="164347" cy="152181"/>
            </a:xfrm>
            <a:custGeom>
              <a:avLst/>
              <a:gdLst/>
              <a:ahLst/>
              <a:cxnLst/>
              <a:rect l="l" t="t" r="r" b="b"/>
              <a:pathLst>
                <a:path w="18075" h="16737" extrusionOk="0">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0" name="Google Shape;4340;p66"/>
          <p:cNvGrpSpPr/>
          <p:nvPr/>
        </p:nvGrpSpPr>
        <p:grpSpPr>
          <a:xfrm>
            <a:off x="8071350" y="3444984"/>
            <a:ext cx="309429" cy="267000"/>
            <a:chOff x="6742064" y="3750480"/>
            <a:chExt cx="399315" cy="344560"/>
          </a:xfrm>
        </p:grpSpPr>
        <p:sp>
          <p:nvSpPr>
            <p:cNvPr id="4341" name="Google Shape;4341;p66"/>
            <p:cNvSpPr/>
            <p:nvPr/>
          </p:nvSpPr>
          <p:spPr>
            <a:xfrm>
              <a:off x="6742064" y="3750480"/>
              <a:ext cx="399315" cy="344560"/>
            </a:xfrm>
            <a:custGeom>
              <a:avLst/>
              <a:gdLst/>
              <a:ahLst/>
              <a:cxnLst/>
              <a:rect l="l" t="t" r="r" b="b"/>
              <a:pathLst>
                <a:path w="43917" h="37895" extrusionOk="0">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2" name="Google Shape;4342;p66"/>
            <p:cNvSpPr/>
            <p:nvPr/>
          </p:nvSpPr>
          <p:spPr>
            <a:xfrm>
              <a:off x="6764168" y="3772584"/>
              <a:ext cx="355108" cy="176549"/>
            </a:xfrm>
            <a:custGeom>
              <a:avLst/>
              <a:gdLst/>
              <a:ahLst/>
              <a:cxnLst/>
              <a:rect l="l" t="t" r="r" b="b"/>
              <a:pathLst>
                <a:path w="39055" h="19417" extrusionOk="0">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3" name="Google Shape;4343;p66"/>
          <p:cNvGrpSpPr/>
          <p:nvPr/>
        </p:nvGrpSpPr>
        <p:grpSpPr>
          <a:xfrm>
            <a:off x="7610369" y="3796031"/>
            <a:ext cx="180437" cy="281608"/>
            <a:chOff x="7248525" y="3739696"/>
            <a:chExt cx="230531" cy="359790"/>
          </a:xfrm>
        </p:grpSpPr>
        <p:sp>
          <p:nvSpPr>
            <p:cNvPr id="4344" name="Google Shape;4344;p66"/>
            <p:cNvSpPr/>
            <p:nvPr/>
          </p:nvSpPr>
          <p:spPr>
            <a:xfrm>
              <a:off x="7248525" y="3739696"/>
              <a:ext cx="230531" cy="359790"/>
            </a:xfrm>
            <a:custGeom>
              <a:avLst/>
              <a:gdLst/>
              <a:ahLst/>
              <a:cxnLst/>
              <a:rect l="l" t="t" r="r" b="b"/>
              <a:pathLst>
                <a:path w="25354" h="39570" extrusionOk="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5" name="Google Shape;4345;p66"/>
            <p:cNvSpPr/>
            <p:nvPr/>
          </p:nvSpPr>
          <p:spPr>
            <a:xfrm>
              <a:off x="7271639" y="3762810"/>
              <a:ext cx="184350" cy="184387"/>
            </a:xfrm>
            <a:custGeom>
              <a:avLst/>
              <a:gdLst/>
              <a:ahLst/>
              <a:cxnLst/>
              <a:rect l="l" t="t" r="r" b="b"/>
              <a:pathLst>
                <a:path w="20275" h="20279" extrusionOk="0">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6" name="Google Shape;4346;p66"/>
          <p:cNvGrpSpPr/>
          <p:nvPr/>
        </p:nvGrpSpPr>
        <p:grpSpPr>
          <a:xfrm>
            <a:off x="7856288" y="3439255"/>
            <a:ext cx="162896" cy="278710"/>
            <a:chOff x="7601242" y="3729267"/>
            <a:chExt cx="222566" cy="380803"/>
          </a:xfrm>
        </p:grpSpPr>
        <p:sp>
          <p:nvSpPr>
            <p:cNvPr id="4347" name="Google Shape;4347;p66"/>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8" name="Google Shape;4348;p66"/>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49" name="Google Shape;4349;p66"/>
          <p:cNvSpPr/>
          <p:nvPr/>
        </p:nvSpPr>
        <p:spPr>
          <a:xfrm>
            <a:off x="7822314" y="3051612"/>
            <a:ext cx="230844" cy="296575"/>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50" name="Google Shape;4350;p66"/>
          <p:cNvGrpSpPr/>
          <p:nvPr/>
        </p:nvGrpSpPr>
        <p:grpSpPr>
          <a:xfrm>
            <a:off x="7345934" y="3440396"/>
            <a:ext cx="193543" cy="275990"/>
            <a:chOff x="8304647" y="3738687"/>
            <a:chExt cx="225076" cy="320956"/>
          </a:xfrm>
        </p:grpSpPr>
        <p:sp>
          <p:nvSpPr>
            <p:cNvPr id="4351" name="Google Shape;4351;p66"/>
            <p:cNvSpPr/>
            <p:nvPr/>
          </p:nvSpPr>
          <p:spPr>
            <a:xfrm>
              <a:off x="8335725"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2" name="Google Shape;4352;p66"/>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3" name="Google Shape;4353;p66"/>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4" name="Google Shape;4354;p66"/>
          <p:cNvGrpSpPr/>
          <p:nvPr/>
        </p:nvGrpSpPr>
        <p:grpSpPr>
          <a:xfrm>
            <a:off x="7618426" y="3440396"/>
            <a:ext cx="178492" cy="275990"/>
            <a:chOff x="8615101" y="3738687"/>
            <a:chExt cx="207573" cy="320956"/>
          </a:xfrm>
        </p:grpSpPr>
        <p:sp>
          <p:nvSpPr>
            <p:cNvPr id="4355" name="Google Shape;4355;p66"/>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6" name="Google Shape;4356;p66"/>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7" name="Google Shape;4357;p66"/>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58" name="Google Shape;4358;p66"/>
          <p:cNvSpPr/>
          <p:nvPr/>
        </p:nvSpPr>
        <p:spPr>
          <a:xfrm>
            <a:off x="8114866" y="3030279"/>
            <a:ext cx="222397" cy="288694"/>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59" name="Google Shape;4359;p66"/>
          <p:cNvGrpSpPr/>
          <p:nvPr/>
        </p:nvGrpSpPr>
        <p:grpSpPr>
          <a:xfrm>
            <a:off x="6013131" y="3561884"/>
            <a:ext cx="557670" cy="511283"/>
            <a:chOff x="6015419" y="3716859"/>
            <a:chExt cx="557671" cy="511283"/>
          </a:xfrm>
        </p:grpSpPr>
        <p:sp>
          <p:nvSpPr>
            <p:cNvPr id="4360" name="Google Shape;4360;p66"/>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61" name="Google Shape;4361;p66"/>
            <p:cNvGrpSpPr/>
            <p:nvPr/>
          </p:nvGrpSpPr>
          <p:grpSpPr>
            <a:xfrm>
              <a:off x="6036094" y="3716980"/>
              <a:ext cx="529860" cy="510468"/>
              <a:chOff x="6036094" y="3716980"/>
              <a:chExt cx="529860" cy="510468"/>
            </a:xfrm>
          </p:grpSpPr>
          <p:sp>
            <p:nvSpPr>
              <p:cNvPr id="4362" name="Google Shape;4362;p66"/>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3" name="Google Shape;4363;p66"/>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4" name="Google Shape;4364;p66"/>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5" name="Google Shape;4365;p66"/>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6" name="Google Shape;4366;p66"/>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7" name="Google Shape;4367;p66"/>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8" name="Google Shape;4368;p66"/>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9" name="Google Shape;4369;p66"/>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0" name="Google Shape;4370;p66"/>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1" name="Google Shape;4371;p66"/>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72" name="Google Shape;4372;p66"/>
          <p:cNvGrpSpPr/>
          <p:nvPr/>
        </p:nvGrpSpPr>
        <p:grpSpPr>
          <a:xfrm>
            <a:off x="6642016" y="2918653"/>
            <a:ext cx="576302" cy="511871"/>
            <a:chOff x="6644304" y="3073628"/>
            <a:chExt cx="576302" cy="511871"/>
          </a:xfrm>
        </p:grpSpPr>
        <p:sp>
          <p:nvSpPr>
            <p:cNvPr id="4373" name="Google Shape;4373;p66"/>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74" name="Google Shape;4374;p66"/>
            <p:cNvGrpSpPr/>
            <p:nvPr/>
          </p:nvGrpSpPr>
          <p:grpSpPr>
            <a:xfrm>
              <a:off x="6712169" y="3085440"/>
              <a:ext cx="481622" cy="494913"/>
              <a:chOff x="6712169" y="3085440"/>
              <a:chExt cx="481622" cy="494913"/>
            </a:xfrm>
          </p:grpSpPr>
          <p:sp>
            <p:nvSpPr>
              <p:cNvPr id="4375" name="Google Shape;4375;p66"/>
              <p:cNvSpPr/>
              <p:nvPr/>
            </p:nvSpPr>
            <p:spPr>
              <a:xfrm>
                <a:off x="6712169" y="3085440"/>
                <a:ext cx="238757" cy="315615"/>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6" name="Google Shape;4376;p66"/>
              <p:cNvSpPr/>
              <p:nvPr/>
            </p:nvSpPr>
            <p:spPr>
              <a:xfrm>
                <a:off x="6913100" y="3367694"/>
                <a:ext cx="190537" cy="212659"/>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7" name="Google Shape;4377;p66"/>
              <p:cNvSpPr/>
              <p:nvPr/>
            </p:nvSpPr>
            <p:spPr>
              <a:xfrm>
                <a:off x="7135734" y="3186037"/>
                <a:ext cx="58058" cy="152383"/>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8" name="Google Shape;4378;p66"/>
              <p:cNvSpPr/>
              <p:nvPr/>
            </p:nvSpPr>
            <p:spPr>
              <a:xfrm>
                <a:off x="6870416" y="3332822"/>
                <a:ext cx="47510" cy="1168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9" name="Google Shape;4379;p66"/>
              <p:cNvSpPr/>
              <p:nvPr/>
            </p:nvSpPr>
            <p:spPr>
              <a:xfrm>
                <a:off x="6925590" y="3336277"/>
                <a:ext cx="38094" cy="14228"/>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80" name="Google Shape;4380;p66"/>
            <p:cNvSpPr/>
            <p:nvPr/>
          </p:nvSpPr>
          <p:spPr>
            <a:xfrm>
              <a:off x="6867451" y="3073651"/>
              <a:ext cx="102383" cy="56919"/>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1" name="Google Shape;4381;p66"/>
            <p:cNvSpPr/>
            <p:nvPr/>
          </p:nvSpPr>
          <p:spPr>
            <a:xfrm>
              <a:off x="7069097" y="3119476"/>
              <a:ext cx="78535" cy="76898"/>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2" name="Google Shape;4382;p66"/>
            <p:cNvSpPr/>
            <p:nvPr/>
          </p:nvSpPr>
          <p:spPr>
            <a:xfrm>
              <a:off x="6946266" y="3181844"/>
              <a:ext cx="21095" cy="14742"/>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83" name="Google Shape;4383;p66"/>
          <p:cNvSpPr/>
          <p:nvPr/>
        </p:nvSpPr>
        <p:spPr>
          <a:xfrm>
            <a:off x="6986051" y="2935281"/>
            <a:ext cx="24269" cy="11004"/>
          </a:xfrm>
          <a:custGeom>
            <a:avLst/>
            <a:gdLst/>
            <a:ahLst/>
            <a:cxnLst/>
            <a:rect l="l" t="t" r="r" b="b"/>
            <a:pathLst>
              <a:path w="4206" h="1908" extrusionOk="0">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84" name="Google Shape;4384;p66"/>
          <p:cNvGrpSpPr/>
          <p:nvPr/>
        </p:nvGrpSpPr>
        <p:grpSpPr>
          <a:xfrm>
            <a:off x="6649867" y="3561648"/>
            <a:ext cx="560631" cy="511352"/>
            <a:chOff x="6652154" y="3716623"/>
            <a:chExt cx="560631" cy="511352"/>
          </a:xfrm>
        </p:grpSpPr>
        <p:sp>
          <p:nvSpPr>
            <p:cNvPr id="4385" name="Google Shape;4385;p66"/>
            <p:cNvSpPr/>
            <p:nvPr/>
          </p:nvSpPr>
          <p:spPr>
            <a:xfrm>
              <a:off x="6652154" y="3716623"/>
              <a:ext cx="560631" cy="511352"/>
            </a:xfrm>
            <a:custGeom>
              <a:avLst/>
              <a:gdLst/>
              <a:ahLst/>
              <a:cxnLst/>
              <a:rect l="l" t="t" r="r" b="b"/>
              <a:pathLst>
                <a:path w="97163" h="88661" extrusionOk="0">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86" name="Google Shape;4386;p66"/>
            <p:cNvGrpSpPr/>
            <p:nvPr/>
          </p:nvGrpSpPr>
          <p:grpSpPr>
            <a:xfrm>
              <a:off x="6669657" y="3716715"/>
              <a:ext cx="466779" cy="464290"/>
              <a:chOff x="6669657" y="3716715"/>
              <a:chExt cx="466779" cy="464290"/>
            </a:xfrm>
          </p:grpSpPr>
          <p:sp>
            <p:nvSpPr>
              <p:cNvPr id="4387" name="Google Shape;4387;p66"/>
              <p:cNvSpPr/>
              <p:nvPr/>
            </p:nvSpPr>
            <p:spPr>
              <a:xfrm>
                <a:off x="6669657" y="3716715"/>
                <a:ext cx="386382" cy="464290"/>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8" name="Google Shape;4388;p66"/>
              <p:cNvSpPr/>
              <p:nvPr/>
            </p:nvSpPr>
            <p:spPr>
              <a:xfrm>
                <a:off x="7010819" y="4061082"/>
                <a:ext cx="117645" cy="102137"/>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9" name="Google Shape;4389;p66"/>
              <p:cNvSpPr/>
              <p:nvPr/>
            </p:nvSpPr>
            <p:spPr>
              <a:xfrm>
                <a:off x="6995058" y="4000087"/>
                <a:ext cx="41059" cy="51071"/>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0" name="Google Shape;4390;p66"/>
              <p:cNvSpPr/>
              <p:nvPr/>
            </p:nvSpPr>
            <p:spPr>
              <a:xfrm>
                <a:off x="7078892" y="4018504"/>
                <a:ext cx="57544" cy="36030"/>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1" name="Google Shape;4391;p66"/>
              <p:cNvSpPr/>
              <p:nvPr/>
            </p:nvSpPr>
            <p:spPr>
              <a:xfrm>
                <a:off x="7051663" y="3806456"/>
                <a:ext cx="38503" cy="70819"/>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2" name="Google Shape;4392;p66"/>
              <p:cNvSpPr/>
              <p:nvPr/>
            </p:nvSpPr>
            <p:spPr>
              <a:xfrm>
                <a:off x="6984824" y="4061618"/>
                <a:ext cx="42081" cy="8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4393;p66"/>
              <p:cNvSpPr/>
              <p:nvPr/>
            </p:nvSpPr>
            <p:spPr>
              <a:xfrm>
                <a:off x="7035181" y="4030478"/>
                <a:ext cx="15469" cy="21703"/>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4" name="Google Shape;4394;p66"/>
              <p:cNvSpPr/>
              <p:nvPr/>
            </p:nvSpPr>
            <p:spPr>
              <a:xfrm>
                <a:off x="7045011" y="3983609"/>
                <a:ext cx="19047" cy="181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5" name="Google Shape;4395;p66"/>
              <p:cNvSpPr/>
              <p:nvPr/>
            </p:nvSpPr>
            <p:spPr>
              <a:xfrm>
                <a:off x="7034362" y="3943182"/>
                <a:ext cx="9734" cy="24570"/>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66"/>
              <p:cNvSpPr/>
              <p:nvPr/>
            </p:nvSpPr>
            <p:spPr>
              <a:xfrm>
                <a:off x="6724214" y="4015234"/>
                <a:ext cx="1131" cy="513"/>
              </a:xfrm>
              <a:custGeom>
                <a:avLst/>
                <a:gdLst/>
                <a:ahLst/>
                <a:cxnLst/>
                <a:rect l="l" t="t" r="r" b="b"/>
                <a:pathLst>
                  <a:path w="196" h="89" extrusionOk="0">
                    <a:moveTo>
                      <a:pt x="196" y="0"/>
                    </a:moveTo>
                    <a:lnTo>
                      <a:pt x="1" y="89"/>
                    </a:lnTo>
                    <a:lnTo>
                      <a:pt x="1" y="89"/>
                    </a:lnTo>
                    <a:lnTo>
                      <a:pt x="196" y="18"/>
                    </a:lnTo>
                    <a:lnTo>
                      <a:pt x="196"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7" name="Google Shape;4397;p66"/>
              <p:cNvSpPr/>
              <p:nvPr/>
            </p:nvSpPr>
            <p:spPr>
              <a:xfrm>
                <a:off x="7071623" y="3755083"/>
                <a:ext cx="16589" cy="16380"/>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8" name="Google Shape;4398;p66"/>
              <p:cNvSpPr/>
              <p:nvPr/>
            </p:nvSpPr>
            <p:spPr>
              <a:xfrm>
                <a:off x="6722575" y="4015741"/>
                <a:ext cx="1541" cy="727"/>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9" name="Google Shape;4399;p66"/>
              <p:cNvSpPr/>
              <p:nvPr/>
            </p:nvSpPr>
            <p:spPr>
              <a:xfrm>
                <a:off x="6772321" y="4116142"/>
                <a:ext cx="30927" cy="46769"/>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00" name="Google Shape;4400;p66"/>
          <p:cNvGrpSpPr/>
          <p:nvPr/>
        </p:nvGrpSpPr>
        <p:grpSpPr>
          <a:xfrm>
            <a:off x="7843958" y="3843056"/>
            <a:ext cx="187557" cy="187557"/>
            <a:chOff x="8565775" y="671075"/>
            <a:chExt cx="441000" cy="441000"/>
          </a:xfrm>
        </p:grpSpPr>
        <p:sp>
          <p:nvSpPr>
            <p:cNvPr id="4401" name="Google Shape;4401;p66"/>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2" name="Google Shape;4402;p66"/>
            <p:cNvSpPr/>
            <p:nvPr/>
          </p:nvSpPr>
          <p:spPr>
            <a:xfrm>
              <a:off x="8706625" y="811925"/>
              <a:ext cx="159300" cy="159300"/>
            </a:xfrm>
            <a:prstGeom prst="ellipse">
              <a:avLst/>
            </a:pr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03" name="Google Shape;4403;p66"/>
          <p:cNvSpPr/>
          <p:nvPr/>
        </p:nvSpPr>
        <p:spPr>
          <a:xfrm>
            <a:off x="8145172" y="3838977"/>
            <a:ext cx="193683" cy="195716"/>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4" name="Google Shape;4404;p66"/>
          <p:cNvSpPr/>
          <p:nvPr/>
        </p:nvSpPr>
        <p:spPr>
          <a:xfrm flipH="1">
            <a:off x="7353411" y="3805432"/>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05" name="Google Shape;4405;p66"/>
          <p:cNvGrpSpPr/>
          <p:nvPr/>
        </p:nvGrpSpPr>
        <p:grpSpPr>
          <a:xfrm>
            <a:off x="5997813" y="2921275"/>
            <a:ext cx="587871" cy="512373"/>
            <a:chOff x="6000100" y="3076250"/>
            <a:chExt cx="587871" cy="512373"/>
          </a:xfrm>
        </p:grpSpPr>
        <p:sp>
          <p:nvSpPr>
            <p:cNvPr id="4406" name="Google Shape;4406;p66"/>
            <p:cNvSpPr/>
            <p:nvPr/>
          </p:nvSpPr>
          <p:spPr>
            <a:xfrm>
              <a:off x="6000100" y="3076250"/>
              <a:ext cx="587871" cy="512373"/>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07" name="Google Shape;4407;p66"/>
            <p:cNvGrpSpPr/>
            <p:nvPr/>
          </p:nvGrpSpPr>
          <p:grpSpPr>
            <a:xfrm>
              <a:off x="6031360" y="3076713"/>
              <a:ext cx="539107" cy="480965"/>
              <a:chOff x="6031360" y="3076713"/>
              <a:chExt cx="539107" cy="480965"/>
            </a:xfrm>
          </p:grpSpPr>
          <p:sp>
            <p:nvSpPr>
              <p:cNvPr id="4408" name="Google Shape;4408;p66"/>
              <p:cNvSpPr/>
              <p:nvPr/>
            </p:nvSpPr>
            <p:spPr>
              <a:xfrm>
                <a:off x="6160232" y="3107767"/>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9" name="Google Shape;4409;p66"/>
              <p:cNvSpPr/>
              <p:nvPr/>
            </p:nvSpPr>
            <p:spPr>
              <a:xfrm>
                <a:off x="6031360" y="3319580"/>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0" name="Google Shape;4410;p66"/>
              <p:cNvSpPr/>
              <p:nvPr/>
            </p:nvSpPr>
            <p:spPr>
              <a:xfrm>
                <a:off x="6189159" y="3076713"/>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1" name="Google Shape;4411;p66"/>
              <p:cNvSpPr/>
              <p:nvPr/>
            </p:nvSpPr>
            <p:spPr>
              <a:xfrm>
                <a:off x="6350006" y="3503923"/>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2" name="Google Shape;4412;p66"/>
              <p:cNvSpPr/>
              <p:nvPr/>
            </p:nvSpPr>
            <p:spPr>
              <a:xfrm>
                <a:off x="6262180" y="3141947"/>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3" name="Google Shape;4413;p66"/>
              <p:cNvSpPr/>
              <p:nvPr/>
            </p:nvSpPr>
            <p:spPr>
              <a:xfrm>
                <a:off x="6251907" y="3101042"/>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4" name="Google Shape;4414;p66"/>
              <p:cNvSpPr/>
              <p:nvPr/>
            </p:nvSpPr>
            <p:spPr>
              <a:xfrm>
                <a:off x="6250613" y="3155645"/>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15" name="Google Shape;4415;p66"/>
          <p:cNvGrpSpPr/>
          <p:nvPr/>
        </p:nvGrpSpPr>
        <p:grpSpPr>
          <a:xfrm>
            <a:off x="3574273" y="2854307"/>
            <a:ext cx="2241344" cy="1330656"/>
            <a:chOff x="3597785" y="3065882"/>
            <a:chExt cx="2241344" cy="1330656"/>
          </a:xfrm>
        </p:grpSpPr>
        <p:grpSp>
          <p:nvGrpSpPr>
            <p:cNvPr id="4416" name="Google Shape;4416;p66"/>
            <p:cNvGrpSpPr/>
            <p:nvPr/>
          </p:nvGrpSpPr>
          <p:grpSpPr>
            <a:xfrm>
              <a:off x="5296908" y="3937355"/>
              <a:ext cx="143198" cy="32380"/>
              <a:chOff x="5296908" y="3937355"/>
              <a:chExt cx="143198" cy="32380"/>
            </a:xfrm>
          </p:grpSpPr>
          <p:sp>
            <p:nvSpPr>
              <p:cNvPr id="4417" name="Google Shape;4417;p66"/>
              <p:cNvSpPr/>
              <p:nvPr/>
            </p:nvSpPr>
            <p:spPr>
              <a:xfrm>
                <a:off x="5319457" y="3952794"/>
                <a:ext cx="111895" cy="8"/>
              </a:xfrm>
              <a:custGeom>
                <a:avLst/>
                <a:gdLst/>
                <a:ahLst/>
                <a:cxnLst/>
                <a:rect l="l" t="t" r="r" b="b"/>
                <a:pathLst>
                  <a:path w="14227" h="1" fill="none" extrusionOk="0">
                    <a:moveTo>
                      <a:pt x="1" y="0"/>
                    </a:moveTo>
                    <a:lnTo>
                      <a:pt x="142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18" name="Google Shape;4418;p66"/>
              <p:cNvGrpSpPr/>
              <p:nvPr/>
            </p:nvGrpSpPr>
            <p:grpSpPr>
              <a:xfrm>
                <a:off x="5402331" y="3937355"/>
                <a:ext cx="37776" cy="32380"/>
                <a:chOff x="5402331" y="3937355"/>
                <a:chExt cx="37776" cy="32380"/>
              </a:xfrm>
            </p:grpSpPr>
            <p:sp>
              <p:nvSpPr>
                <p:cNvPr id="4419" name="Google Shape;4419;p66"/>
                <p:cNvSpPr/>
                <p:nvPr/>
              </p:nvSpPr>
              <p:spPr>
                <a:xfrm>
                  <a:off x="5402331" y="3937355"/>
                  <a:ext cx="37776" cy="32380"/>
                </a:xfrm>
                <a:custGeom>
                  <a:avLst/>
                  <a:gdLst/>
                  <a:ahLst/>
                  <a:cxnLst/>
                  <a:rect l="l" t="t" r="r" b="b"/>
                  <a:pathLst>
                    <a:path w="4803" h="4117" extrusionOk="0">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0" name="Google Shape;4420;p66"/>
                <p:cNvSpPr/>
                <p:nvPr/>
              </p:nvSpPr>
              <p:spPr>
                <a:xfrm>
                  <a:off x="5415174" y="3946990"/>
                  <a:ext cx="15321" cy="13064"/>
                </a:xfrm>
                <a:custGeom>
                  <a:avLst/>
                  <a:gdLst/>
                  <a:ahLst/>
                  <a:cxnLst/>
                  <a:rect l="l" t="t" r="r" b="b"/>
                  <a:pathLst>
                    <a:path w="1948" h="1661" extrusionOk="0">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1" name="Google Shape;4421;p66"/>
              <p:cNvGrpSpPr/>
              <p:nvPr/>
            </p:nvGrpSpPr>
            <p:grpSpPr>
              <a:xfrm>
                <a:off x="5296908" y="3937355"/>
                <a:ext cx="37783" cy="32380"/>
                <a:chOff x="5296908" y="3937355"/>
                <a:chExt cx="37783" cy="32380"/>
              </a:xfrm>
            </p:grpSpPr>
            <p:sp>
              <p:nvSpPr>
                <p:cNvPr id="4422" name="Google Shape;4422;p66"/>
                <p:cNvSpPr/>
                <p:nvPr/>
              </p:nvSpPr>
              <p:spPr>
                <a:xfrm>
                  <a:off x="5296908" y="3937355"/>
                  <a:ext cx="37783" cy="32380"/>
                </a:xfrm>
                <a:custGeom>
                  <a:avLst/>
                  <a:gdLst/>
                  <a:ahLst/>
                  <a:cxnLst/>
                  <a:rect l="l" t="t" r="r" b="b"/>
                  <a:pathLst>
                    <a:path w="4804" h="4117" extrusionOk="0">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3" name="Google Shape;4423;p66"/>
                <p:cNvSpPr/>
                <p:nvPr/>
              </p:nvSpPr>
              <p:spPr>
                <a:xfrm>
                  <a:off x="5309846" y="3946990"/>
                  <a:ext cx="15235" cy="13064"/>
                </a:xfrm>
                <a:custGeom>
                  <a:avLst/>
                  <a:gdLst/>
                  <a:ahLst/>
                  <a:cxnLst/>
                  <a:rect l="l" t="t" r="r" b="b"/>
                  <a:pathLst>
                    <a:path w="1937" h="1661" extrusionOk="0">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24" name="Google Shape;4424;p66"/>
            <p:cNvGrpSpPr/>
            <p:nvPr/>
          </p:nvGrpSpPr>
          <p:grpSpPr>
            <a:xfrm>
              <a:off x="4724163" y="3119631"/>
              <a:ext cx="120838" cy="84218"/>
              <a:chOff x="4724163" y="3119631"/>
              <a:chExt cx="120838" cy="84218"/>
            </a:xfrm>
          </p:grpSpPr>
          <p:grpSp>
            <p:nvGrpSpPr>
              <p:cNvPr id="4425" name="Google Shape;4425;p66"/>
              <p:cNvGrpSpPr/>
              <p:nvPr/>
            </p:nvGrpSpPr>
            <p:grpSpPr>
              <a:xfrm>
                <a:off x="4746712" y="3132773"/>
                <a:ext cx="86869" cy="56424"/>
                <a:chOff x="4746712" y="3132773"/>
                <a:chExt cx="86869" cy="56424"/>
              </a:xfrm>
            </p:grpSpPr>
            <p:sp>
              <p:nvSpPr>
                <p:cNvPr id="4426" name="Google Shape;4426;p66"/>
                <p:cNvSpPr/>
                <p:nvPr/>
              </p:nvSpPr>
              <p:spPr>
                <a:xfrm>
                  <a:off x="4746712" y="3132773"/>
                  <a:ext cx="86869" cy="56424"/>
                </a:xfrm>
                <a:custGeom>
                  <a:avLst/>
                  <a:gdLst/>
                  <a:ahLst/>
                  <a:cxnLst/>
                  <a:rect l="l" t="t" r="r" b="b"/>
                  <a:pathLst>
                    <a:path w="11045" h="7174" fill="none" extrusionOk="0">
                      <a:moveTo>
                        <a:pt x="0" y="1597"/>
                      </a:moveTo>
                      <a:cubicBezTo>
                        <a:pt x="242" y="1743"/>
                        <a:pt x="3532" y="7174"/>
                        <a:pt x="3532" y="7174"/>
                      </a:cubicBezTo>
                      <a:lnTo>
                        <a:pt x="6290" y="3315"/>
                      </a:lnTo>
                      <a:lnTo>
                        <a:pt x="11044" y="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7" name="Google Shape;4427;p66"/>
                <p:cNvSpPr/>
                <p:nvPr/>
              </p:nvSpPr>
              <p:spPr>
                <a:xfrm>
                  <a:off x="4746712" y="3145334"/>
                  <a:ext cx="49479" cy="13520"/>
                </a:xfrm>
                <a:custGeom>
                  <a:avLst/>
                  <a:gdLst/>
                  <a:ahLst/>
                  <a:cxnLst/>
                  <a:rect l="l" t="t" r="r" b="b"/>
                  <a:pathLst>
                    <a:path w="6291" h="1719" fill="none" extrusionOk="0">
                      <a:moveTo>
                        <a:pt x="0" y="0"/>
                      </a:moveTo>
                      <a:lnTo>
                        <a:pt x="6290" y="171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8" name="Google Shape;4428;p66"/>
              <p:cNvGrpSpPr/>
              <p:nvPr/>
            </p:nvGrpSpPr>
            <p:grpSpPr>
              <a:xfrm>
                <a:off x="4773634" y="3143336"/>
                <a:ext cx="37776" cy="32451"/>
                <a:chOff x="4773634" y="3143336"/>
                <a:chExt cx="37776" cy="32451"/>
              </a:xfrm>
            </p:grpSpPr>
            <p:sp>
              <p:nvSpPr>
                <p:cNvPr id="4429" name="Google Shape;4429;p66"/>
                <p:cNvSpPr/>
                <p:nvPr/>
              </p:nvSpPr>
              <p:spPr>
                <a:xfrm>
                  <a:off x="4773634" y="3143336"/>
                  <a:ext cx="37776" cy="32451"/>
                </a:xfrm>
                <a:custGeom>
                  <a:avLst/>
                  <a:gdLst/>
                  <a:ahLst/>
                  <a:cxnLst/>
                  <a:rect l="l" t="t" r="r" b="b"/>
                  <a:pathLst>
                    <a:path w="4803" h="4126" extrusionOk="0">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0" name="Google Shape;4430;p66"/>
                <p:cNvSpPr/>
                <p:nvPr/>
              </p:nvSpPr>
              <p:spPr>
                <a:xfrm>
                  <a:off x="4788664" y="3153041"/>
                  <a:ext cx="13048" cy="13040"/>
                </a:xfrm>
                <a:custGeom>
                  <a:avLst/>
                  <a:gdLst/>
                  <a:ahLst/>
                  <a:cxnLst/>
                  <a:rect l="l" t="t" r="r" b="b"/>
                  <a:pathLst>
                    <a:path w="1659" h="1658" extrusionOk="0">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1" name="Google Shape;4431;p66"/>
              <p:cNvGrpSpPr/>
              <p:nvPr/>
            </p:nvGrpSpPr>
            <p:grpSpPr>
              <a:xfrm>
                <a:off x="4724163" y="3131248"/>
                <a:ext cx="37776" cy="32459"/>
                <a:chOff x="4724163" y="3131248"/>
                <a:chExt cx="37776" cy="32459"/>
              </a:xfrm>
            </p:grpSpPr>
            <p:sp>
              <p:nvSpPr>
                <p:cNvPr id="4432" name="Google Shape;4432;p66"/>
                <p:cNvSpPr/>
                <p:nvPr/>
              </p:nvSpPr>
              <p:spPr>
                <a:xfrm>
                  <a:off x="4724163" y="3131248"/>
                  <a:ext cx="37776" cy="32459"/>
                </a:xfrm>
                <a:custGeom>
                  <a:avLst/>
                  <a:gdLst/>
                  <a:ahLst/>
                  <a:cxnLst/>
                  <a:rect l="l" t="t" r="r" b="b"/>
                  <a:pathLst>
                    <a:path w="4803" h="4127" extrusionOk="0">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3" name="Google Shape;4433;p66"/>
                <p:cNvSpPr/>
                <p:nvPr/>
              </p:nvSpPr>
              <p:spPr>
                <a:xfrm>
                  <a:off x="4739288" y="3140953"/>
                  <a:ext cx="13040" cy="13048"/>
                </a:xfrm>
                <a:custGeom>
                  <a:avLst/>
                  <a:gdLst/>
                  <a:ahLst/>
                  <a:cxnLst/>
                  <a:rect l="l" t="t" r="r" b="b"/>
                  <a:pathLst>
                    <a:path w="1658" h="1659" extrusionOk="0">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4" name="Google Shape;4434;p66"/>
              <p:cNvGrpSpPr/>
              <p:nvPr/>
            </p:nvGrpSpPr>
            <p:grpSpPr>
              <a:xfrm>
                <a:off x="4755081" y="3176054"/>
                <a:ext cx="32357" cy="27795"/>
                <a:chOff x="4755081" y="3176054"/>
                <a:chExt cx="32357" cy="27795"/>
              </a:xfrm>
            </p:grpSpPr>
            <p:sp>
              <p:nvSpPr>
                <p:cNvPr id="4435" name="Google Shape;4435;p66"/>
                <p:cNvSpPr/>
                <p:nvPr/>
              </p:nvSpPr>
              <p:spPr>
                <a:xfrm>
                  <a:off x="4755081" y="3176054"/>
                  <a:ext cx="32357" cy="27795"/>
                </a:xfrm>
                <a:custGeom>
                  <a:avLst/>
                  <a:gdLst/>
                  <a:ahLst/>
                  <a:cxnLst/>
                  <a:rect l="l" t="t" r="r" b="b"/>
                  <a:pathLst>
                    <a:path w="4114" h="3534" extrusionOk="0">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6" name="Google Shape;4436;p66"/>
                <p:cNvSpPr/>
                <p:nvPr/>
              </p:nvSpPr>
              <p:spPr>
                <a:xfrm>
                  <a:off x="4767924" y="3185768"/>
                  <a:ext cx="9902" cy="8392"/>
                </a:xfrm>
                <a:custGeom>
                  <a:avLst/>
                  <a:gdLst/>
                  <a:ahLst/>
                  <a:cxnLst/>
                  <a:rect l="l" t="t" r="r" b="b"/>
                  <a:pathLst>
                    <a:path w="1259" h="1067" extrusionOk="0">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7" name="Google Shape;4437;p66"/>
              <p:cNvGrpSpPr/>
              <p:nvPr/>
            </p:nvGrpSpPr>
            <p:grpSpPr>
              <a:xfrm>
                <a:off x="4812550" y="3119631"/>
                <a:ext cx="32451" cy="27803"/>
                <a:chOff x="4812550" y="3119631"/>
                <a:chExt cx="32451" cy="27803"/>
              </a:xfrm>
            </p:grpSpPr>
            <p:sp>
              <p:nvSpPr>
                <p:cNvPr id="4438" name="Google Shape;4438;p66"/>
                <p:cNvSpPr/>
                <p:nvPr/>
              </p:nvSpPr>
              <p:spPr>
                <a:xfrm>
                  <a:off x="4812550" y="3119631"/>
                  <a:ext cx="32451" cy="27803"/>
                </a:xfrm>
                <a:custGeom>
                  <a:avLst/>
                  <a:gdLst/>
                  <a:ahLst/>
                  <a:cxnLst/>
                  <a:rect l="l" t="t" r="r" b="b"/>
                  <a:pathLst>
                    <a:path w="4126" h="3535" extrusionOk="0">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9" name="Google Shape;4439;p66"/>
                <p:cNvSpPr/>
                <p:nvPr/>
              </p:nvSpPr>
              <p:spPr>
                <a:xfrm>
                  <a:off x="4826912" y="3129352"/>
                  <a:ext cx="8478" cy="8376"/>
                </a:xfrm>
                <a:custGeom>
                  <a:avLst/>
                  <a:gdLst/>
                  <a:ahLst/>
                  <a:cxnLst/>
                  <a:rect l="l" t="t" r="r" b="b"/>
                  <a:pathLst>
                    <a:path w="1078" h="1065" extrusionOk="0">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40" name="Google Shape;4440;p66"/>
            <p:cNvGrpSpPr/>
            <p:nvPr/>
          </p:nvGrpSpPr>
          <p:grpSpPr>
            <a:xfrm>
              <a:off x="5382826" y="4027197"/>
              <a:ext cx="268967" cy="250422"/>
              <a:chOff x="5382826" y="4027197"/>
              <a:chExt cx="268967" cy="250422"/>
            </a:xfrm>
          </p:grpSpPr>
          <p:grpSp>
            <p:nvGrpSpPr>
              <p:cNvPr id="4441" name="Google Shape;4441;p66"/>
              <p:cNvGrpSpPr/>
              <p:nvPr/>
            </p:nvGrpSpPr>
            <p:grpSpPr>
              <a:xfrm>
                <a:off x="5405280" y="4042510"/>
                <a:ext cx="237570" cy="218647"/>
                <a:chOff x="5405280" y="4042510"/>
                <a:chExt cx="237570" cy="218647"/>
              </a:xfrm>
            </p:grpSpPr>
            <p:sp>
              <p:nvSpPr>
                <p:cNvPr id="4442" name="Google Shape;4442;p66"/>
                <p:cNvSpPr/>
                <p:nvPr/>
              </p:nvSpPr>
              <p:spPr>
                <a:xfrm>
                  <a:off x="5405280" y="4042510"/>
                  <a:ext cx="144999" cy="173832"/>
                </a:xfrm>
                <a:custGeom>
                  <a:avLst/>
                  <a:gdLst/>
                  <a:ahLst/>
                  <a:cxnLst/>
                  <a:rect l="l" t="t" r="r" b="b"/>
                  <a:pathLst>
                    <a:path w="18436" h="22102" fill="none" extrusionOk="0">
                      <a:moveTo>
                        <a:pt x="0" y="12037"/>
                      </a:moveTo>
                      <a:cubicBezTo>
                        <a:pt x="702" y="12073"/>
                        <a:pt x="12302" y="22101"/>
                        <a:pt x="12302" y="22101"/>
                      </a:cubicBezTo>
                      <a:lnTo>
                        <a:pt x="11819" y="13005"/>
                      </a:lnTo>
                      <a:lnTo>
                        <a:pt x="18435" y="1"/>
                      </a:lnTo>
                      <a:lnTo>
                        <a:pt x="0" y="125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3" name="Google Shape;4443;p66"/>
                <p:cNvSpPr/>
                <p:nvPr/>
              </p:nvSpPr>
              <p:spPr>
                <a:xfrm>
                  <a:off x="5502036" y="4125093"/>
                  <a:ext cx="134350" cy="135585"/>
                </a:xfrm>
                <a:custGeom>
                  <a:avLst/>
                  <a:gdLst/>
                  <a:ahLst/>
                  <a:cxnLst/>
                  <a:rect l="l" t="t" r="r" b="b"/>
                  <a:pathLst>
                    <a:path w="17082" h="17239" fill="none" extrusionOk="0">
                      <a:moveTo>
                        <a:pt x="13513" y="17239"/>
                      </a:moveTo>
                      <a:lnTo>
                        <a:pt x="12690" y="8614"/>
                      </a:lnTo>
                      <a:lnTo>
                        <a:pt x="17081" y="1"/>
                      </a:lnTo>
                      <a:lnTo>
                        <a:pt x="0" y="202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4" name="Google Shape;4444;p66"/>
                <p:cNvSpPr/>
                <p:nvPr/>
              </p:nvSpPr>
              <p:spPr>
                <a:xfrm>
                  <a:off x="5543704" y="4042990"/>
                  <a:ext cx="99146" cy="81639"/>
                </a:xfrm>
                <a:custGeom>
                  <a:avLst/>
                  <a:gdLst/>
                  <a:ahLst/>
                  <a:cxnLst/>
                  <a:rect l="l" t="t" r="r" b="b"/>
                  <a:pathLst>
                    <a:path w="12606" h="10380" fill="none" extrusionOk="0">
                      <a:moveTo>
                        <a:pt x="1" y="0"/>
                      </a:moveTo>
                      <a:lnTo>
                        <a:pt x="12606" y="1037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5" name="Google Shape;4445;p66"/>
                <p:cNvSpPr/>
                <p:nvPr/>
              </p:nvSpPr>
              <p:spPr>
                <a:xfrm>
                  <a:off x="5501941" y="4140980"/>
                  <a:ext cx="103708" cy="51862"/>
                </a:xfrm>
                <a:custGeom>
                  <a:avLst/>
                  <a:gdLst/>
                  <a:ahLst/>
                  <a:cxnLst/>
                  <a:rect l="l" t="t" r="r" b="b"/>
                  <a:pathLst>
                    <a:path w="13186" h="6594" fill="none" extrusionOk="0">
                      <a:moveTo>
                        <a:pt x="13186" y="6594"/>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6" name="Google Shape;4446;p66"/>
                <p:cNvSpPr/>
                <p:nvPr/>
              </p:nvSpPr>
              <p:spPr>
                <a:xfrm>
                  <a:off x="5495854" y="4211010"/>
                  <a:ext cx="105989" cy="50147"/>
                </a:xfrm>
                <a:custGeom>
                  <a:avLst/>
                  <a:gdLst/>
                  <a:ahLst/>
                  <a:cxnLst/>
                  <a:rect l="l" t="t" r="r" b="b"/>
                  <a:pathLst>
                    <a:path w="13476" h="6376" fill="none" extrusionOk="0">
                      <a:moveTo>
                        <a:pt x="0" y="0"/>
                      </a:moveTo>
                      <a:lnTo>
                        <a:pt x="13476" y="637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7" name="Google Shape;4447;p66"/>
                <p:cNvSpPr/>
                <p:nvPr/>
              </p:nvSpPr>
              <p:spPr>
                <a:xfrm>
                  <a:off x="5405280" y="4134420"/>
                  <a:ext cx="96669" cy="6567"/>
                </a:xfrm>
                <a:custGeom>
                  <a:avLst/>
                  <a:gdLst/>
                  <a:ahLst/>
                  <a:cxnLst/>
                  <a:rect l="l" t="t" r="r" b="b"/>
                  <a:pathLst>
                    <a:path w="12291" h="835" fill="none" extrusionOk="0">
                      <a:moveTo>
                        <a:pt x="12290" y="835"/>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8" name="Google Shape;4448;p66"/>
              <p:cNvGrpSpPr/>
              <p:nvPr/>
            </p:nvGrpSpPr>
            <p:grpSpPr>
              <a:xfrm>
                <a:off x="5382826" y="4125549"/>
                <a:ext cx="37776" cy="32380"/>
                <a:chOff x="5382826" y="4125549"/>
                <a:chExt cx="37776" cy="32380"/>
              </a:xfrm>
            </p:grpSpPr>
            <p:sp>
              <p:nvSpPr>
                <p:cNvPr id="4449" name="Google Shape;4449;p66"/>
                <p:cNvSpPr/>
                <p:nvPr/>
              </p:nvSpPr>
              <p:spPr>
                <a:xfrm>
                  <a:off x="5382826" y="4125549"/>
                  <a:ext cx="37776" cy="32380"/>
                </a:xfrm>
                <a:custGeom>
                  <a:avLst/>
                  <a:gdLst/>
                  <a:ahLst/>
                  <a:cxnLst/>
                  <a:rect l="l" t="t" r="r" b="b"/>
                  <a:pathLst>
                    <a:path w="4803" h="4117" extrusionOk="0">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0" name="Google Shape;4450;p66"/>
                <p:cNvSpPr/>
                <p:nvPr/>
              </p:nvSpPr>
              <p:spPr>
                <a:xfrm>
                  <a:off x="5395669" y="4135176"/>
                  <a:ext cx="15227" cy="13072"/>
                </a:xfrm>
                <a:custGeom>
                  <a:avLst/>
                  <a:gdLst/>
                  <a:ahLst/>
                  <a:cxnLst/>
                  <a:rect l="l" t="t" r="r" b="b"/>
                  <a:pathLst>
                    <a:path w="1936" h="1662" extrusionOk="0">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1" name="Google Shape;4451;p66"/>
              <p:cNvGrpSpPr/>
              <p:nvPr/>
            </p:nvGrpSpPr>
            <p:grpSpPr>
              <a:xfrm>
                <a:off x="5475680" y="4195587"/>
                <a:ext cx="37783" cy="32364"/>
                <a:chOff x="5475680" y="4195587"/>
                <a:chExt cx="37783" cy="32364"/>
              </a:xfrm>
            </p:grpSpPr>
            <p:sp>
              <p:nvSpPr>
                <p:cNvPr id="4452" name="Google Shape;4452;p66"/>
                <p:cNvSpPr/>
                <p:nvPr/>
              </p:nvSpPr>
              <p:spPr>
                <a:xfrm>
                  <a:off x="5475680" y="4195587"/>
                  <a:ext cx="37783" cy="32364"/>
                </a:xfrm>
                <a:custGeom>
                  <a:avLst/>
                  <a:gdLst/>
                  <a:ahLst/>
                  <a:cxnLst/>
                  <a:rect l="l" t="t" r="r" b="b"/>
                  <a:pathLst>
                    <a:path w="4804" h="4115" extrusionOk="0">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3" name="Google Shape;4453;p66"/>
                <p:cNvSpPr/>
                <p:nvPr/>
              </p:nvSpPr>
              <p:spPr>
                <a:xfrm>
                  <a:off x="5488523" y="4205300"/>
                  <a:ext cx="15329" cy="13040"/>
                </a:xfrm>
                <a:custGeom>
                  <a:avLst/>
                  <a:gdLst/>
                  <a:ahLst/>
                  <a:cxnLst/>
                  <a:rect l="l" t="t" r="r" b="b"/>
                  <a:pathLst>
                    <a:path w="1949" h="1658" extrusionOk="0">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4" name="Google Shape;4454;p66"/>
              <p:cNvGrpSpPr/>
              <p:nvPr/>
            </p:nvGrpSpPr>
            <p:grpSpPr>
              <a:xfrm>
                <a:off x="5532575" y="4027197"/>
                <a:ext cx="33308" cy="32262"/>
                <a:chOff x="5532575" y="4027197"/>
                <a:chExt cx="33308" cy="32262"/>
              </a:xfrm>
            </p:grpSpPr>
            <p:sp>
              <p:nvSpPr>
                <p:cNvPr id="4455" name="Google Shape;4455;p66"/>
                <p:cNvSpPr/>
                <p:nvPr/>
              </p:nvSpPr>
              <p:spPr>
                <a:xfrm>
                  <a:off x="5532575" y="4027197"/>
                  <a:ext cx="33308" cy="32262"/>
                </a:xfrm>
                <a:custGeom>
                  <a:avLst/>
                  <a:gdLst/>
                  <a:ahLst/>
                  <a:cxnLst/>
                  <a:rect l="l" t="t" r="r" b="b"/>
                  <a:pathLst>
                    <a:path w="4235" h="4102" extrusionOk="0">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6" name="Google Shape;4456;p66"/>
                <p:cNvSpPr/>
                <p:nvPr/>
              </p:nvSpPr>
              <p:spPr>
                <a:xfrm>
                  <a:off x="5540661" y="4036792"/>
                  <a:ext cx="15502" cy="13064"/>
                </a:xfrm>
                <a:custGeom>
                  <a:avLst/>
                  <a:gdLst/>
                  <a:ahLst/>
                  <a:cxnLst/>
                  <a:rect l="l" t="t" r="r" b="b"/>
                  <a:pathLst>
                    <a:path w="1971" h="1661" extrusionOk="0">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7" name="Google Shape;4457;p66"/>
              <p:cNvGrpSpPr/>
              <p:nvPr/>
            </p:nvGrpSpPr>
            <p:grpSpPr>
              <a:xfrm>
                <a:off x="5590706" y="4245348"/>
                <a:ext cx="33497" cy="32270"/>
                <a:chOff x="5590706" y="4245348"/>
                <a:chExt cx="33497" cy="32270"/>
              </a:xfrm>
            </p:grpSpPr>
            <p:sp>
              <p:nvSpPr>
                <p:cNvPr id="4458" name="Google Shape;4458;p66"/>
                <p:cNvSpPr/>
                <p:nvPr/>
              </p:nvSpPr>
              <p:spPr>
                <a:xfrm>
                  <a:off x="5590706" y="4245348"/>
                  <a:ext cx="33497" cy="32270"/>
                </a:xfrm>
                <a:custGeom>
                  <a:avLst/>
                  <a:gdLst/>
                  <a:ahLst/>
                  <a:cxnLst/>
                  <a:rect l="l" t="t" r="r" b="b"/>
                  <a:pathLst>
                    <a:path w="4259" h="4103" extrusionOk="0">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9" name="Google Shape;4459;p66"/>
                <p:cNvSpPr/>
                <p:nvPr/>
              </p:nvSpPr>
              <p:spPr>
                <a:xfrm>
                  <a:off x="5598791" y="4254944"/>
                  <a:ext cx="15408" cy="13048"/>
                </a:xfrm>
                <a:custGeom>
                  <a:avLst/>
                  <a:gdLst/>
                  <a:ahLst/>
                  <a:cxnLst/>
                  <a:rect l="l" t="t" r="r" b="b"/>
                  <a:pathLst>
                    <a:path w="1959" h="1659" extrusionOk="0">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0" name="Google Shape;4460;p66"/>
              <p:cNvGrpSpPr/>
              <p:nvPr/>
            </p:nvGrpSpPr>
            <p:grpSpPr>
              <a:xfrm>
                <a:off x="5618681" y="4109677"/>
                <a:ext cx="33112" cy="32357"/>
                <a:chOff x="5618681" y="4109677"/>
                <a:chExt cx="33112" cy="32357"/>
              </a:xfrm>
            </p:grpSpPr>
            <p:sp>
              <p:nvSpPr>
                <p:cNvPr id="4461" name="Google Shape;4461;p66"/>
                <p:cNvSpPr/>
                <p:nvPr/>
              </p:nvSpPr>
              <p:spPr>
                <a:xfrm>
                  <a:off x="5618681" y="4109677"/>
                  <a:ext cx="33112" cy="32357"/>
                </a:xfrm>
                <a:custGeom>
                  <a:avLst/>
                  <a:gdLst/>
                  <a:ahLst/>
                  <a:cxnLst/>
                  <a:rect l="l" t="t" r="r" b="b"/>
                  <a:pathLst>
                    <a:path w="4210" h="4114" extrusionOk="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2" name="Google Shape;4462;p66"/>
                <p:cNvSpPr/>
                <p:nvPr/>
              </p:nvSpPr>
              <p:spPr>
                <a:xfrm>
                  <a:off x="5626767" y="4119280"/>
                  <a:ext cx="15494" cy="13056"/>
                </a:xfrm>
                <a:custGeom>
                  <a:avLst/>
                  <a:gdLst/>
                  <a:ahLst/>
                  <a:cxnLst/>
                  <a:rect l="l" t="t" r="r" b="b"/>
                  <a:pathLst>
                    <a:path w="1970" h="1660" extrusionOk="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3" name="Google Shape;4463;p66"/>
              <p:cNvGrpSpPr/>
              <p:nvPr/>
            </p:nvGrpSpPr>
            <p:grpSpPr>
              <a:xfrm>
                <a:off x="5479298" y="4128262"/>
                <a:ext cx="31405" cy="26906"/>
                <a:chOff x="5479298" y="4128262"/>
                <a:chExt cx="31405" cy="26906"/>
              </a:xfrm>
            </p:grpSpPr>
            <p:sp>
              <p:nvSpPr>
                <p:cNvPr id="4464" name="Google Shape;4464;p66"/>
                <p:cNvSpPr/>
                <p:nvPr/>
              </p:nvSpPr>
              <p:spPr>
                <a:xfrm>
                  <a:off x="5479298" y="4128262"/>
                  <a:ext cx="31405" cy="26906"/>
                </a:xfrm>
                <a:custGeom>
                  <a:avLst/>
                  <a:gdLst/>
                  <a:ahLst/>
                  <a:cxnLst/>
                  <a:rect l="l" t="t" r="r" b="b"/>
                  <a:pathLst>
                    <a:path w="3993" h="3421" extrusionOk="0">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5" name="Google Shape;4465;p66"/>
                <p:cNvSpPr/>
                <p:nvPr/>
              </p:nvSpPr>
              <p:spPr>
                <a:xfrm>
                  <a:off x="5493471" y="4137936"/>
                  <a:ext cx="7621" cy="7621"/>
                </a:xfrm>
                <a:custGeom>
                  <a:avLst/>
                  <a:gdLst/>
                  <a:ahLst/>
                  <a:cxnLst/>
                  <a:rect l="l" t="t" r="r" b="b"/>
                  <a:pathLst>
                    <a:path w="969" h="969" extrusionOk="0">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6" name="Google Shape;4466;p66"/>
              <p:cNvGrpSpPr/>
              <p:nvPr/>
            </p:nvGrpSpPr>
            <p:grpSpPr>
              <a:xfrm>
                <a:off x="5582903" y="4180116"/>
                <a:ext cx="31499" cy="26898"/>
                <a:chOff x="5582903" y="4180116"/>
                <a:chExt cx="31499" cy="26898"/>
              </a:xfrm>
            </p:grpSpPr>
            <p:sp>
              <p:nvSpPr>
                <p:cNvPr id="4467" name="Google Shape;4467;p66"/>
                <p:cNvSpPr/>
                <p:nvPr/>
              </p:nvSpPr>
              <p:spPr>
                <a:xfrm>
                  <a:off x="5582903" y="4180116"/>
                  <a:ext cx="31499" cy="26898"/>
                </a:xfrm>
                <a:custGeom>
                  <a:avLst/>
                  <a:gdLst/>
                  <a:ahLst/>
                  <a:cxnLst/>
                  <a:rect l="l" t="t" r="r" b="b"/>
                  <a:pathLst>
                    <a:path w="4005" h="3420" extrusionOk="0">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8" name="Google Shape;4468;p66"/>
                <p:cNvSpPr/>
                <p:nvPr/>
              </p:nvSpPr>
              <p:spPr>
                <a:xfrm>
                  <a:off x="5597084" y="4189790"/>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69" name="Google Shape;4469;p66"/>
            <p:cNvGrpSpPr/>
            <p:nvPr/>
          </p:nvGrpSpPr>
          <p:grpSpPr>
            <a:xfrm>
              <a:off x="3977681" y="3230323"/>
              <a:ext cx="94584" cy="84085"/>
              <a:chOff x="3977681" y="3230323"/>
              <a:chExt cx="94584" cy="84085"/>
            </a:xfrm>
          </p:grpSpPr>
          <p:grpSp>
            <p:nvGrpSpPr>
              <p:cNvPr id="4470" name="Google Shape;4470;p66"/>
              <p:cNvGrpSpPr/>
              <p:nvPr/>
            </p:nvGrpSpPr>
            <p:grpSpPr>
              <a:xfrm>
                <a:off x="4000135" y="3243041"/>
                <a:ext cx="59570" cy="57186"/>
                <a:chOff x="4000135" y="3243041"/>
                <a:chExt cx="59570" cy="57186"/>
              </a:xfrm>
            </p:grpSpPr>
            <p:sp>
              <p:nvSpPr>
                <p:cNvPr id="4471" name="Google Shape;4471;p66"/>
                <p:cNvSpPr/>
                <p:nvPr/>
              </p:nvSpPr>
              <p:spPr>
                <a:xfrm>
                  <a:off x="4000135" y="3243041"/>
                  <a:ext cx="59570" cy="57092"/>
                </a:xfrm>
                <a:custGeom>
                  <a:avLst/>
                  <a:gdLst/>
                  <a:ahLst/>
                  <a:cxnLst/>
                  <a:rect l="l" t="t" r="r" b="b"/>
                  <a:pathLst>
                    <a:path w="7574" h="7259" fill="none" extrusionOk="0">
                      <a:moveTo>
                        <a:pt x="1" y="2323"/>
                      </a:moveTo>
                      <a:lnTo>
                        <a:pt x="2577" y="7259"/>
                      </a:lnTo>
                      <a:lnTo>
                        <a:pt x="7573" y="4114"/>
                      </a:lnTo>
                      <a:lnTo>
                        <a:pt x="5541" y="1"/>
                      </a:lnTo>
                      <a:lnTo>
                        <a:pt x="352" y="232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2" name="Google Shape;4472;p66"/>
                <p:cNvSpPr/>
                <p:nvPr/>
              </p:nvSpPr>
              <p:spPr>
                <a:xfrm>
                  <a:off x="4024210" y="3246847"/>
                  <a:ext cx="15706" cy="53380"/>
                </a:xfrm>
                <a:custGeom>
                  <a:avLst/>
                  <a:gdLst/>
                  <a:ahLst/>
                  <a:cxnLst/>
                  <a:rect l="l" t="t" r="r" b="b"/>
                  <a:pathLst>
                    <a:path w="1997" h="6787" fill="none" extrusionOk="0">
                      <a:moveTo>
                        <a:pt x="0" y="6787"/>
                      </a:moveTo>
                      <a:lnTo>
                        <a:pt x="199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3" name="Google Shape;4473;p66"/>
                <p:cNvSpPr/>
                <p:nvPr/>
              </p:nvSpPr>
              <p:spPr>
                <a:xfrm>
                  <a:off x="4002896" y="3261311"/>
                  <a:ext cx="56809" cy="14086"/>
                </a:xfrm>
                <a:custGeom>
                  <a:avLst/>
                  <a:gdLst/>
                  <a:ahLst/>
                  <a:cxnLst/>
                  <a:rect l="l" t="t" r="r" b="b"/>
                  <a:pathLst>
                    <a:path w="7223" h="1791" fill="none" extrusionOk="0">
                      <a:moveTo>
                        <a:pt x="7222" y="179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74" name="Google Shape;4474;p66"/>
              <p:cNvGrpSpPr/>
              <p:nvPr/>
            </p:nvGrpSpPr>
            <p:grpSpPr>
              <a:xfrm>
                <a:off x="3977681" y="3245872"/>
                <a:ext cx="37783" cy="32380"/>
                <a:chOff x="3977681" y="3245872"/>
                <a:chExt cx="37783" cy="32380"/>
              </a:xfrm>
            </p:grpSpPr>
            <p:sp>
              <p:nvSpPr>
                <p:cNvPr id="4475" name="Google Shape;4475;p66"/>
                <p:cNvSpPr/>
                <p:nvPr/>
              </p:nvSpPr>
              <p:spPr>
                <a:xfrm>
                  <a:off x="3977681" y="3245872"/>
                  <a:ext cx="37783" cy="32380"/>
                </a:xfrm>
                <a:custGeom>
                  <a:avLst/>
                  <a:gdLst/>
                  <a:ahLst/>
                  <a:cxnLst/>
                  <a:rect l="l" t="t" r="r" b="b"/>
                  <a:pathLst>
                    <a:path w="4804" h="4117" extrusionOk="0">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6" name="Google Shape;4476;p66"/>
                <p:cNvSpPr/>
                <p:nvPr/>
              </p:nvSpPr>
              <p:spPr>
                <a:xfrm>
                  <a:off x="3992718" y="3255507"/>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77" name="Google Shape;4477;p66"/>
              <p:cNvGrpSpPr/>
              <p:nvPr/>
            </p:nvGrpSpPr>
            <p:grpSpPr>
              <a:xfrm>
                <a:off x="4040860" y="3262672"/>
                <a:ext cx="31405" cy="27001"/>
                <a:chOff x="4040860" y="3262672"/>
                <a:chExt cx="31405" cy="27001"/>
              </a:xfrm>
            </p:grpSpPr>
            <p:sp>
              <p:nvSpPr>
                <p:cNvPr id="4478" name="Google Shape;4478;p66"/>
                <p:cNvSpPr/>
                <p:nvPr/>
              </p:nvSpPr>
              <p:spPr>
                <a:xfrm>
                  <a:off x="4040860" y="3262672"/>
                  <a:ext cx="31405" cy="27001"/>
                </a:xfrm>
                <a:custGeom>
                  <a:avLst/>
                  <a:gdLst/>
                  <a:ahLst/>
                  <a:cxnLst/>
                  <a:rect l="l" t="t" r="r" b="b"/>
                  <a:pathLst>
                    <a:path w="3993" h="3433" extrusionOk="0">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9" name="Google Shape;4479;p66"/>
                <p:cNvSpPr/>
                <p:nvPr/>
              </p:nvSpPr>
              <p:spPr>
                <a:xfrm>
                  <a:off x="4054938" y="3272346"/>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80" name="Google Shape;4480;p66"/>
              <p:cNvGrpSpPr/>
              <p:nvPr/>
            </p:nvGrpSpPr>
            <p:grpSpPr>
              <a:xfrm>
                <a:off x="4021072" y="3230323"/>
                <a:ext cx="31397" cy="26906"/>
                <a:chOff x="4021072" y="3230323"/>
                <a:chExt cx="31397" cy="26906"/>
              </a:xfrm>
            </p:grpSpPr>
            <p:sp>
              <p:nvSpPr>
                <p:cNvPr id="4481" name="Google Shape;4481;p66"/>
                <p:cNvSpPr/>
                <p:nvPr/>
              </p:nvSpPr>
              <p:spPr>
                <a:xfrm>
                  <a:off x="4021072" y="3230323"/>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2" name="Google Shape;4482;p66"/>
                <p:cNvSpPr/>
                <p:nvPr/>
              </p:nvSpPr>
              <p:spPr>
                <a:xfrm>
                  <a:off x="403524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83" name="Google Shape;4483;p66"/>
              <p:cNvGrpSpPr/>
              <p:nvPr/>
            </p:nvGrpSpPr>
            <p:grpSpPr>
              <a:xfrm>
                <a:off x="4001472" y="3287462"/>
                <a:ext cx="31499" cy="26945"/>
                <a:chOff x="4001472" y="3287462"/>
                <a:chExt cx="31499" cy="26945"/>
              </a:xfrm>
            </p:grpSpPr>
            <p:sp>
              <p:nvSpPr>
                <p:cNvPr id="4484" name="Google Shape;4484;p66"/>
                <p:cNvSpPr/>
                <p:nvPr/>
              </p:nvSpPr>
              <p:spPr>
                <a:xfrm>
                  <a:off x="4001472" y="3287462"/>
                  <a:ext cx="31499" cy="26945"/>
                </a:xfrm>
                <a:custGeom>
                  <a:avLst/>
                  <a:gdLst/>
                  <a:ahLst/>
                  <a:cxnLst/>
                  <a:rect l="l" t="t" r="r" b="b"/>
                  <a:pathLst>
                    <a:path w="4005" h="3426" extrusionOk="0">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5" name="Google Shape;4485;p66"/>
                <p:cNvSpPr/>
                <p:nvPr/>
              </p:nvSpPr>
              <p:spPr>
                <a:xfrm>
                  <a:off x="4014410" y="3297175"/>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86" name="Google Shape;4486;p66"/>
            <p:cNvGrpSpPr/>
            <p:nvPr/>
          </p:nvGrpSpPr>
          <p:grpSpPr>
            <a:xfrm>
              <a:off x="4084715" y="3258865"/>
              <a:ext cx="184961" cy="137268"/>
              <a:chOff x="4084715" y="3258865"/>
              <a:chExt cx="184961" cy="137268"/>
            </a:xfrm>
          </p:grpSpPr>
          <p:grpSp>
            <p:nvGrpSpPr>
              <p:cNvPr id="4487" name="Google Shape;4487;p66"/>
              <p:cNvGrpSpPr/>
              <p:nvPr/>
            </p:nvGrpSpPr>
            <p:grpSpPr>
              <a:xfrm>
                <a:off x="4107453" y="3271583"/>
                <a:ext cx="153470" cy="110275"/>
                <a:chOff x="4107453" y="3271583"/>
                <a:chExt cx="153470" cy="110275"/>
              </a:xfrm>
            </p:grpSpPr>
            <p:sp>
              <p:nvSpPr>
                <p:cNvPr id="4488" name="Google Shape;4488;p66"/>
                <p:cNvSpPr/>
                <p:nvPr/>
              </p:nvSpPr>
              <p:spPr>
                <a:xfrm>
                  <a:off x="4107453" y="3271583"/>
                  <a:ext cx="153470" cy="110275"/>
                </a:xfrm>
                <a:custGeom>
                  <a:avLst/>
                  <a:gdLst/>
                  <a:ahLst/>
                  <a:cxnLst/>
                  <a:rect l="l" t="t" r="r" b="b"/>
                  <a:pathLst>
                    <a:path w="19513" h="14021" fill="none" extrusionOk="0">
                      <a:moveTo>
                        <a:pt x="19513" y="14021"/>
                      </a:moveTo>
                      <a:lnTo>
                        <a:pt x="14844" y="968"/>
                      </a:lnTo>
                      <a:lnTo>
                        <a:pt x="5674" y="1"/>
                      </a:lnTo>
                      <a:lnTo>
                        <a:pt x="1" y="968"/>
                      </a:lnTo>
                      <a:lnTo>
                        <a:pt x="8977" y="2674"/>
                      </a:lnTo>
                      <a:lnTo>
                        <a:pt x="14360" y="10102"/>
                      </a:lnTo>
                      <a:lnTo>
                        <a:pt x="19029" y="14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9" name="Google Shape;4489;p66"/>
                <p:cNvSpPr/>
                <p:nvPr/>
              </p:nvSpPr>
              <p:spPr>
                <a:xfrm>
                  <a:off x="4155886" y="3271968"/>
                  <a:ext cx="22171" cy="20559"/>
                </a:xfrm>
                <a:custGeom>
                  <a:avLst/>
                  <a:gdLst/>
                  <a:ahLst/>
                  <a:cxnLst/>
                  <a:rect l="l" t="t" r="r" b="b"/>
                  <a:pathLst>
                    <a:path w="2819" h="2614" fill="none" extrusionOk="0">
                      <a:moveTo>
                        <a:pt x="2819" y="2613"/>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0" name="Google Shape;4490;p66"/>
                <p:cNvSpPr/>
                <p:nvPr/>
              </p:nvSpPr>
              <p:spPr>
                <a:xfrm>
                  <a:off x="4178049" y="3279196"/>
                  <a:ext cx="42345" cy="13331"/>
                </a:xfrm>
                <a:custGeom>
                  <a:avLst/>
                  <a:gdLst/>
                  <a:ahLst/>
                  <a:cxnLst/>
                  <a:rect l="l" t="t" r="r" b="b"/>
                  <a:pathLst>
                    <a:path w="5384" h="1695" fill="none" extrusionOk="0">
                      <a:moveTo>
                        <a:pt x="1" y="1694"/>
                      </a:moveTo>
                      <a:lnTo>
                        <a:pt x="53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1" name="Google Shape;4491;p66"/>
                <p:cNvSpPr/>
                <p:nvPr/>
              </p:nvSpPr>
              <p:spPr>
                <a:xfrm>
                  <a:off x="4220387" y="3279196"/>
                  <a:ext cx="8" cy="71745"/>
                </a:xfrm>
                <a:custGeom>
                  <a:avLst/>
                  <a:gdLst/>
                  <a:ahLst/>
                  <a:cxnLst/>
                  <a:rect l="l" t="t" r="r" b="b"/>
                  <a:pathLst>
                    <a:path w="1" h="9122" fill="none" extrusionOk="0">
                      <a:moveTo>
                        <a:pt x="1" y="0"/>
                      </a:moveTo>
                      <a:lnTo>
                        <a:pt x="1" y="91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92" name="Google Shape;4492;p66"/>
              <p:cNvGrpSpPr/>
              <p:nvPr/>
            </p:nvGrpSpPr>
            <p:grpSpPr>
              <a:xfrm>
                <a:off x="4136947" y="3258865"/>
                <a:ext cx="31499" cy="27001"/>
                <a:chOff x="4136947" y="3258865"/>
                <a:chExt cx="31499" cy="27001"/>
              </a:xfrm>
            </p:grpSpPr>
            <p:sp>
              <p:nvSpPr>
                <p:cNvPr id="4493" name="Google Shape;4493;p66"/>
                <p:cNvSpPr/>
                <p:nvPr/>
              </p:nvSpPr>
              <p:spPr>
                <a:xfrm>
                  <a:off x="4136947" y="3258865"/>
                  <a:ext cx="31499" cy="27001"/>
                </a:xfrm>
                <a:custGeom>
                  <a:avLst/>
                  <a:gdLst/>
                  <a:ahLst/>
                  <a:cxnLst/>
                  <a:rect l="l" t="t" r="r" b="b"/>
                  <a:pathLst>
                    <a:path w="4005" h="3433" extrusionOk="0">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4" name="Google Shape;4494;p66"/>
                <p:cNvSpPr/>
                <p:nvPr/>
              </p:nvSpPr>
              <p:spPr>
                <a:xfrm>
                  <a:off x="4151222" y="3268539"/>
                  <a:ext cx="7621" cy="7621"/>
                </a:xfrm>
                <a:custGeom>
                  <a:avLst/>
                  <a:gdLst/>
                  <a:ahLst/>
                  <a:cxnLst/>
                  <a:rect l="l" t="t" r="r" b="b"/>
                  <a:pathLst>
                    <a:path w="969" h="969" extrusionOk="0">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95" name="Google Shape;4495;p66"/>
              <p:cNvGrpSpPr/>
              <p:nvPr/>
            </p:nvGrpSpPr>
            <p:grpSpPr>
              <a:xfrm>
                <a:off x="4084715" y="3266478"/>
                <a:ext cx="31468" cy="26898"/>
                <a:chOff x="4084715" y="3266478"/>
                <a:chExt cx="31468" cy="26898"/>
              </a:xfrm>
            </p:grpSpPr>
            <p:sp>
              <p:nvSpPr>
                <p:cNvPr id="4496" name="Google Shape;4496;p66"/>
                <p:cNvSpPr/>
                <p:nvPr/>
              </p:nvSpPr>
              <p:spPr>
                <a:xfrm>
                  <a:off x="4084715" y="3266478"/>
                  <a:ext cx="31468" cy="26898"/>
                </a:xfrm>
                <a:custGeom>
                  <a:avLst/>
                  <a:gdLst/>
                  <a:ahLst/>
                  <a:cxnLst/>
                  <a:rect l="l" t="t" r="r" b="b"/>
                  <a:pathLst>
                    <a:path w="4001" h="3420" extrusionOk="0">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7" name="Google Shape;4497;p66"/>
                <p:cNvSpPr/>
                <p:nvPr/>
              </p:nvSpPr>
              <p:spPr>
                <a:xfrm>
                  <a:off x="4098896" y="3276152"/>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98" name="Google Shape;4498;p66"/>
              <p:cNvGrpSpPr/>
              <p:nvPr/>
            </p:nvGrpSpPr>
            <p:grpSpPr>
              <a:xfrm>
                <a:off x="4159213" y="3279849"/>
                <a:ext cx="31405" cy="26945"/>
                <a:chOff x="4159213" y="3279849"/>
                <a:chExt cx="31405" cy="26945"/>
              </a:xfrm>
            </p:grpSpPr>
            <p:sp>
              <p:nvSpPr>
                <p:cNvPr id="4499" name="Google Shape;4499;p66"/>
                <p:cNvSpPr/>
                <p:nvPr/>
              </p:nvSpPr>
              <p:spPr>
                <a:xfrm>
                  <a:off x="4159213" y="3279849"/>
                  <a:ext cx="31405" cy="26945"/>
                </a:xfrm>
                <a:custGeom>
                  <a:avLst/>
                  <a:gdLst/>
                  <a:ahLst/>
                  <a:cxnLst/>
                  <a:rect l="l" t="t" r="r" b="b"/>
                  <a:pathLst>
                    <a:path w="3993" h="3426" extrusionOk="0">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0" name="Google Shape;4500;p66"/>
                <p:cNvSpPr/>
                <p:nvPr/>
              </p:nvSpPr>
              <p:spPr>
                <a:xfrm>
                  <a:off x="4173385" y="3289570"/>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1" name="Google Shape;4501;p66"/>
              <p:cNvGrpSpPr/>
              <p:nvPr/>
            </p:nvGrpSpPr>
            <p:grpSpPr>
              <a:xfrm>
                <a:off x="4201550" y="3266502"/>
                <a:ext cx="31405" cy="26883"/>
                <a:chOff x="4201550" y="3266502"/>
                <a:chExt cx="31405" cy="26883"/>
              </a:xfrm>
            </p:grpSpPr>
            <p:sp>
              <p:nvSpPr>
                <p:cNvPr id="4502" name="Google Shape;4502;p66"/>
                <p:cNvSpPr/>
                <p:nvPr/>
              </p:nvSpPr>
              <p:spPr>
                <a:xfrm>
                  <a:off x="4201550" y="3266502"/>
                  <a:ext cx="31405" cy="26883"/>
                </a:xfrm>
                <a:custGeom>
                  <a:avLst/>
                  <a:gdLst/>
                  <a:ahLst/>
                  <a:cxnLst/>
                  <a:rect l="l" t="t" r="r" b="b"/>
                  <a:pathLst>
                    <a:path w="3993" h="3418" extrusionOk="0">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3" name="Google Shape;4503;p66"/>
                <p:cNvSpPr/>
                <p:nvPr/>
              </p:nvSpPr>
              <p:spPr>
                <a:xfrm>
                  <a:off x="4214331" y="3276247"/>
                  <a:ext cx="8919" cy="7582"/>
                </a:xfrm>
                <a:custGeom>
                  <a:avLst/>
                  <a:gdLst/>
                  <a:ahLst/>
                  <a:cxnLst/>
                  <a:rect l="l" t="t" r="r" b="b"/>
                  <a:pathLst>
                    <a:path w="1134" h="964" extrusionOk="0">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4" name="Google Shape;4504;p66"/>
              <p:cNvGrpSpPr/>
              <p:nvPr/>
            </p:nvGrpSpPr>
            <p:grpSpPr>
              <a:xfrm>
                <a:off x="4201550" y="3338278"/>
                <a:ext cx="31405" cy="26930"/>
                <a:chOff x="4201550" y="3338278"/>
                <a:chExt cx="31405" cy="26930"/>
              </a:xfrm>
            </p:grpSpPr>
            <p:sp>
              <p:nvSpPr>
                <p:cNvPr id="4505" name="Google Shape;4505;p66"/>
                <p:cNvSpPr/>
                <p:nvPr/>
              </p:nvSpPr>
              <p:spPr>
                <a:xfrm>
                  <a:off x="4201550" y="3338278"/>
                  <a:ext cx="31405" cy="26930"/>
                </a:xfrm>
                <a:custGeom>
                  <a:avLst/>
                  <a:gdLst/>
                  <a:ahLst/>
                  <a:cxnLst/>
                  <a:rect l="l" t="t" r="r" b="b"/>
                  <a:pathLst>
                    <a:path w="3993" h="3424" extrusionOk="0">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6" name="Google Shape;4506;p66"/>
                <p:cNvSpPr/>
                <p:nvPr/>
              </p:nvSpPr>
              <p:spPr>
                <a:xfrm>
                  <a:off x="4214331" y="3347976"/>
                  <a:ext cx="8919" cy="7590"/>
                </a:xfrm>
                <a:custGeom>
                  <a:avLst/>
                  <a:gdLst/>
                  <a:ahLst/>
                  <a:cxnLst/>
                  <a:rect l="l" t="t" r="r" b="b"/>
                  <a:pathLst>
                    <a:path w="1134" h="965" extrusionOk="0">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7" name="Google Shape;4507;p66"/>
              <p:cNvGrpSpPr/>
              <p:nvPr/>
            </p:nvGrpSpPr>
            <p:grpSpPr>
              <a:xfrm>
                <a:off x="4238272" y="3369132"/>
                <a:ext cx="31405" cy="27001"/>
                <a:chOff x="4238272" y="3369132"/>
                <a:chExt cx="31405" cy="27001"/>
              </a:xfrm>
            </p:grpSpPr>
            <p:sp>
              <p:nvSpPr>
                <p:cNvPr id="4508" name="Google Shape;4508;p66"/>
                <p:cNvSpPr/>
                <p:nvPr/>
              </p:nvSpPr>
              <p:spPr>
                <a:xfrm>
                  <a:off x="4238272" y="3369132"/>
                  <a:ext cx="31405" cy="27001"/>
                </a:xfrm>
                <a:custGeom>
                  <a:avLst/>
                  <a:gdLst/>
                  <a:ahLst/>
                  <a:cxnLst/>
                  <a:rect l="l" t="t" r="r" b="b"/>
                  <a:pathLst>
                    <a:path w="3993" h="3433" extrusionOk="0">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9" name="Google Shape;4509;p66"/>
                <p:cNvSpPr/>
                <p:nvPr/>
              </p:nvSpPr>
              <p:spPr>
                <a:xfrm>
                  <a:off x="4251217" y="3378806"/>
                  <a:ext cx="8856" cy="7605"/>
                </a:xfrm>
                <a:custGeom>
                  <a:avLst/>
                  <a:gdLst/>
                  <a:ahLst/>
                  <a:cxnLst/>
                  <a:rect l="l" t="t" r="r" b="b"/>
                  <a:pathLst>
                    <a:path w="1126" h="967" extrusionOk="0">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10" name="Google Shape;4510;p66"/>
            <p:cNvGrpSpPr/>
            <p:nvPr/>
          </p:nvGrpSpPr>
          <p:grpSpPr>
            <a:xfrm>
              <a:off x="4068639" y="3200169"/>
              <a:ext cx="77643" cy="37272"/>
              <a:chOff x="4068639" y="3200169"/>
              <a:chExt cx="77643" cy="37272"/>
            </a:xfrm>
          </p:grpSpPr>
          <p:sp>
            <p:nvSpPr>
              <p:cNvPr id="4511" name="Google Shape;4511;p66"/>
              <p:cNvSpPr/>
              <p:nvPr/>
            </p:nvSpPr>
            <p:spPr>
              <a:xfrm>
                <a:off x="4087570" y="3212886"/>
                <a:ext cx="49958" cy="10374"/>
              </a:xfrm>
              <a:custGeom>
                <a:avLst/>
                <a:gdLst/>
                <a:ahLst/>
                <a:cxnLst/>
                <a:rect l="l" t="t" r="r" b="b"/>
                <a:pathLst>
                  <a:path w="6352" h="1319" fill="none" extrusionOk="0">
                    <a:moveTo>
                      <a:pt x="1" y="1319"/>
                    </a:moveTo>
                    <a:lnTo>
                      <a:pt x="635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12" name="Google Shape;4512;p66"/>
              <p:cNvGrpSpPr/>
              <p:nvPr/>
            </p:nvGrpSpPr>
            <p:grpSpPr>
              <a:xfrm>
                <a:off x="4114878" y="3200169"/>
                <a:ext cx="31405" cy="26993"/>
                <a:chOff x="4114878" y="3200169"/>
                <a:chExt cx="31405" cy="26993"/>
              </a:xfrm>
            </p:grpSpPr>
            <p:sp>
              <p:nvSpPr>
                <p:cNvPr id="4513" name="Google Shape;4513;p66"/>
                <p:cNvSpPr/>
                <p:nvPr/>
              </p:nvSpPr>
              <p:spPr>
                <a:xfrm>
                  <a:off x="4114878" y="3200169"/>
                  <a:ext cx="31405" cy="26993"/>
                </a:xfrm>
                <a:custGeom>
                  <a:avLst/>
                  <a:gdLst/>
                  <a:ahLst/>
                  <a:cxnLst/>
                  <a:rect l="l" t="t" r="r" b="b"/>
                  <a:pathLst>
                    <a:path w="3993" h="3432" extrusionOk="0">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4" name="Google Shape;4514;p66"/>
                <p:cNvSpPr/>
                <p:nvPr/>
              </p:nvSpPr>
              <p:spPr>
                <a:xfrm>
                  <a:off x="4127721" y="3209835"/>
                  <a:ext cx="8950" cy="7684"/>
                </a:xfrm>
                <a:custGeom>
                  <a:avLst/>
                  <a:gdLst/>
                  <a:ahLst/>
                  <a:cxnLst/>
                  <a:rect l="l" t="t" r="r" b="b"/>
                  <a:pathLst>
                    <a:path w="1138" h="977" extrusionOk="0">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5" name="Google Shape;4515;p66"/>
              <p:cNvGrpSpPr/>
              <p:nvPr/>
            </p:nvGrpSpPr>
            <p:grpSpPr>
              <a:xfrm>
                <a:off x="4068639" y="3210535"/>
                <a:ext cx="31499" cy="26906"/>
                <a:chOff x="4068639" y="3210535"/>
                <a:chExt cx="31499" cy="26906"/>
              </a:xfrm>
            </p:grpSpPr>
            <p:sp>
              <p:nvSpPr>
                <p:cNvPr id="4516" name="Google Shape;4516;p66"/>
                <p:cNvSpPr/>
                <p:nvPr/>
              </p:nvSpPr>
              <p:spPr>
                <a:xfrm>
                  <a:off x="4068639" y="3210535"/>
                  <a:ext cx="31499" cy="26906"/>
                </a:xfrm>
                <a:custGeom>
                  <a:avLst/>
                  <a:gdLst/>
                  <a:ahLst/>
                  <a:cxnLst/>
                  <a:rect l="l" t="t" r="r" b="b"/>
                  <a:pathLst>
                    <a:path w="4005" h="3421" extrusionOk="0">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7" name="Google Shape;4517;p66"/>
                <p:cNvSpPr/>
                <p:nvPr/>
              </p:nvSpPr>
              <p:spPr>
                <a:xfrm>
                  <a:off x="4081577" y="3220209"/>
                  <a:ext cx="8856" cy="7582"/>
                </a:xfrm>
                <a:custGeom>
                  <a:avLst/>
                  <a:gdLst/>
                  <a:ahLst/>
                  <a:cxnLst/>
                  <a:rect l="l" t="t" r="r" b="b"/>
                  <a:pathLst>
                    <a:path w="1126" h="964" extrusionOk="0">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18" name="Google Shape;4518;p66"/>
            <p:cNvGrpSpPr/>
            <p:nvPr/>
          </p:nvGrpSpPr>
          <p:grpSpPr>
            <a:xfrm>
              <a:off x="3869702" y="3066935"/>
              <a:ext cx="382664" cy="190294"/>
              <a:chOff x="3869702" y="3066935"/>
              <a:chExt cx="382664" cy="190294"/>
            </a:xfrm>
          </p:grpSpPr>
          <p:grpSp>
            <p:nvGrpSpPr>
              <p:cNvPr id="4519" name="Google Shape;4519;p66"/>
              <p:cNvGrpSpPr/>
              <p:nvPr/>
            </p:nvGrpSpPr>
            <p:grpSpPr>
              <a:xfrm>
                <a:off x="3888633" y="3082351"/>
                <a:ext cx="351172" cy="160698"/>
                <a:chOff x="3888633" y="3082351"/>
                <a:chExt cx="351172" cy="160698"/>
              </a:xfrm>
            </p:grpSpPr>
            <p:sp>
              <p:nvSpPr>
                <p:cNvPr id="4520" name="Google Shape;4520;p66"/>
                <p:cNvSpPr/>
                <p:nvPr/>
              </p:nvSpPr>
              <p:spPr>
                <a:xfrm>
                  <a:off x="3892440" y="3082351"/>
                  <a:ext cx="347366" cy="160698"/>
                </a:xfrm>
                <a:custGeom>
                  <a:avLst/>
                  <a:gdLst/>
                  <a:ahLst/>
                  <a:cxnLst/>
                  <a:rect l="l" t="t" r="r" b="b"/>
                  <a:pathLst>
                    <a:path w="44166" h="20432" fill="none" extrusionOk="0">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1" name="Google Shape;4521;p66"/>
                <p:cNvSpPr/>
                <p:nvPr/>
              </p:nvSpPr>
              <p:spPr>
                <a:xfrm>
                  <a:off x="3888633" y="3172924"/>
                  <a:ext cx="72979" cy="70124"/>
                </a:xfrm>
                <a:custGeom>
                  <a:avLst/>
                  <a:gdLst/>
                  <a:ahLst/>
                  <a:cxnLst/>
                  <a:rect l="l" t="t" r="r" b="b"/>
                  <a:pathLst>
                    <a:path w="9279" h="8916" fill="none" extrusionOk="0">
                      <a:moveTo>
                        <a:pt x="0" y="8916"/>
                      </a:moveTo>
                      <a:lnTo>
                        <a:pt x="9279" y="6883"/>
                      </a:lnTo>
                      <a:lnTo>
                        <a:pt x="704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2" name="Google Shape;4522;p66"/>
                <p:cNvSpPr/>
                <p:nvPr/>
              </p:nvSpPr>
              <p:spPr>
                <a:xfrm>
                  <a:off x="3960370" y="3203653"/>
                  <a:ext cx="79547" cy="19607"/>
                </a:xfrm>
                <a:custGeom>
                  <a:avLst/>
                  <a:gdLst/>
                  <a:ahLst/>
                  <a:cxnLst/>
                  <a:rect l="l" t="t" r="r" b="b"/>
                  <a:pathLst>
                    <a:path w="10114" h="2493" fill="none" extrusionOk="0">
                      <a:moveTo>
                        <a:pt x="0" y="2493"/>
                      </a:moveTo>
                      <a:lnTo>
                        <a:pt x="1011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3" name="Google Shape;4523;p66"/>
                <p:cNvSpPr/>
                <p:nvPr/>
              </p:nvSpPr>
              <p:spPr>
                <a:xfrm>
                  <a:off x="4043613" y="3161504"/>
                  <a:ext cx="108474" cy="42156"/>
                </a:xfrm>
                <a:custGeom>
                  <a:avLst/>
                  <a:gdLst/>
                  <a:ahLst/>
                  <a:cxnLst/>
                  <a:rect l="l" t="t" r="r" b="b"/>
                  <a:pathLst>
                    <a:path w="13792" h="5360" fill="none" extrusionOk="0">
                      <a:moveTo>
                        <a:pt x="1" y="5360"/>
                      </a:moveTo>
                      <a:lnTo>
                        <a:pt x="1379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4" name="Google Shape;4524;p66"/>
                <p:cNvSpPr/>
                <p:nvPr/>
              </p:nvSpPr>
              <p:spPr>
                <a:xfrm>
                  <a:off x="4152079" y="3082351"/>
                  <a:ext cx="17224" cy="82968"/>
                </a:xfrm>
                <a:custGeom>
                  <a:avLst/>
                  <a:gdLst/>
                  <a:ahLst/>
                  <a:cxnLst/>
                  <a:rect l="l" t="t" r="r" b="b"/>
                  <a:pathLst>
                    <a:path w="2190" h="10549" fill="none" extrusionOk="0">
                      <a:moveTo>
                        <a:pt x="0" y="10549"/>
                      </a:moveTo>
                      <a:lnTo>
                        <a:pt x="219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5" name="Google Shape;4525;p66"/>
                <p:cNvSpPr/>
                <p:nvPr/>
              </p:nvSpPr>
              <p:spPr>
                <a:xfrm>
                  <a:off x="4169296" y="3082351"/>
                  <a:ext cx="25797" cy="63557"/>
                </a:xfrm>
                <a:custGeom>
                  <a:avLst/>
                  <a:gdLst/>
                  <a:ahLst/>
                  <a:cxnLst/>
                  <a:rect l="l" t="t" r="r" b="b"/>
                  <a:pathLst>
                    <a:path w="3280" h="8081" fill="none" extrusionOk="0">
                      <a:moveTo>
                        <a:pt x="1" y="0"/>
                      </a:moveTo>
                      <a:lnTo>
                        <a:pt x="3279" y="808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26" name="Google Shape;4526;p66"/>
              <p:cNvGrpSpPr/>
              <p:nvPr/>
            </p:nvGrpSpPr>
            <p:grpSpPr>
              <a:xfrm>
                <a:off x="4143703" y="3066935"/>
                <a:ext cx="37783" cy="32357"/>
                <a:chOff x="4143703" y="3066935"/>
                <a:chExt cx="37783" cy="32357"/>
              </a:xfrm>
            </p:grpSpPr>
            <p:sp>
              <p:nvSpPr>
                <p:cNvPr id="4527" name="Google Shape;4527;p66"/>
                <p:cNvSpPr/>
                <p:nvPr/>
              </p:nvSpPr>
              <p:spPr>
                <a:xfrm>
                  <a:off x="4143703" y="3066935"/>
                  <a:ext cx="37783" cy="32357"/>
                </a:xfrm>
                <a:custGeom>
                  <a:avLst/>
                  <a:gdLst/>
                  <a:ahLst/>
                  <a:cxnLst/>
                  <a:rect l="l" t="t" r="r" b="b"/>
                  <a:pathLst>
                    <a:path w="4804" h="4114" extrusionOk="0">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8" name="Google Shape;4528;p66"/>
                <p:cNvSpPr/>
                <p:nvPr/>
              </p:nvSpPr>
              <p:spPr>
                <a:xfrm>
                  <a:off x="4158741" y="3076641"/>
                  <a:ext cx="13040" cy="13040"/>
                </a:xfrm>
                <a:custGeom>
                  <a:avLst/>
                  <a:gdLst/>
                  <a:ahLst/>
                  <a:cxnLst/>
                  <a:rect l="l" t="t" r="r" b="b"/>
                  <a:pathLst>
                    <a:path w="1658" h="1658" extrusionOk="0">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29" name="Google Shape;4529;p66"/>
              <p:cNvGrpSpPr/>
              <p:nvPr/>
            </p:nvGrpSpPr>
            <p:grpSpPr>
              <a:xfrm>
                <a:off x="4044565" y="3103563"/>
                <a:ext cx="37783" cy="32451"/>
                <a:chOff x="4044565" y="3103563"/>
                <a:chExt cx="37783" cy="32451"/>
              </a:xfrm>
            </p:grpSpPr>
            <p:sp>
              <p:nvSpPr>
                <p:cNvPr id="4530" name="Google Shape;4530;p66"/>
                <p:cNvSpPr/>
                <p:nvPr/>
              </p:nvSpPr>
              <p:spPr>
                <a:xfrm>
                  <a:off x="4044565" y="3103563"/>
                  <a:ext cx="37783" cy="32451"/>
                </a:xfrm>
                <a:custGeom>
                  <a:avLst/>
                  <a:gdLst/>
                  <a:ahLst/>
                  <a:cxnLst/>
                  <a:rect l="l" t="t" r="r" b="b"/>
                  <a:pathLst>
                    <a:path w="4804" h="4126" extrusionOk="0">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1" name="Google Shape;4531;p66"/>
                <p:cNvSpPr/>
                <p:nvPr/>
              </p:nvSpPr>
              <p:spPr>
                <a:xfrm>
                  <a:off x="4059602" y="3113268"/>
                  <a:ext cx="13040" cy="13048"/>
                </a:xfrm>
                <a:custGeom>
                  <a:avLst/>
                  <a:gdLst/>
                  <a:ahLst/>
                  <a:cxnLst/>
                  <a:rect l="l" t="t" r="r" b="b"/>
                  <a:pathLst>
                    <a:path w="1658" h="1659" extrusionOk="0">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2" name="Google Shape;4532;p66"/>
              <p:cNvGrpSpPr/>
              <p:nvPr/>
            </p:nvGrpSpPr>
            <p:grpSpPr>
              <a:xfrm>
                <a:off x="4017454" y="3188237"/>
                <a:ext cx="37776" cy="32357"/>
                <a:chOff x="4017454" y="3188237"/>
                <a:chExt cx="37776" cy="32357"/>
              </a:xfrm>
            </p:grpSpPr>
            <p:sp>
              <p:nvSpPr>
                <p:cNvPr id="4533" name="Google Shape;4533;p66"/>
                <p:cNvSpPr/>
                <p:nvPr/>
              </p:nvSpPr>
              <p:spPr>
                <a:xfrm>
                  <a:off x="4017454" y="3188237"/>
                  <a:ext cx="37776" cy="32357"/>
                </a:xfrm>
                <a:custGeom>
                  <a:avLst/>
                  <a:gdLst/>
                  <a:ahLst/>
                  <a:cxnLst/>
                  <a:rect l="l" t="t" r="r" b="b"/>
                  <a:pathLst>
                    <a:path w="4803" h="4114" extrusionOk="0">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4" name="Google Shape;4534;p66"/>
                <p:cNvSpPr/>
                <p:nvPr/>
              </p:nvSpPr>
              <p:spPr>
                <a:xfrm>
                  <a:off x="4032484" y="3197943"/>
                  <a:ext cx="13040" cy="13048"/>
                </a:xfrm>
                <a:custGeom>
                  <a:avLst/>
                  <a:gdLst/>
                  <a:ahLst/>
                  <a:cxnLst/>
                  <a:rect l="l" t="t" r="r" b="b"/>
                  <a:pathLst>
                    <a:path w="1658" h="1659" extrusionOk="0">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5" name="Google Shape;4535;p66"/>
              <p:cNvGrpSpPr/>
              <p:nvPr/>
            </p:nvGrpSpPr>
            <p:grpSpPr>
              <a:xfrm>
                <a:off x="3921548" y="3157509"/>
                <a:ext cx="37783" cy="32357"/>
                <a:chOff x="3921548" y="3157509"/>
                <a:chExt cx="37783" cy="32357"/>
              </a:xfrm>
            </p:grpSpPr>
            <p:sp>
              <p:nvSpPr>
                <p:cNvPr id="4536" name="Google Shape;4536;p66"/>
                <p:cNvSpPr/>
                <p:nvPr/>
              </p:nvSpPr>
              <p:spPr>
                <a:xfrm>
                  <a:off x="3921548" y="3157509"/>
                  <a:ext cx="37783" cy="32357"/>
                </a:xfrm>
                <a:custGeom>
                  <a:avLst/>
                  <a:gdLst/>
                  <a:ahLst/>
                  <a:cxnLst/>
                  <a:rect l="l" t="t" r="r" b="b"/>
                  <a:pathLst>
                    <a:path w="4804" h="4114" extrusionOk="0">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7" name="Google Shape;4537;p66"/>
                <p:cNvSpPr/>
                <p:nvPr/>
              </p:nvSpPr>
              <p:spPr>
                <a:xfrm>
                  <a:off x="3936586" y="3167214"/>
                  <a:ext cx="13040" cy="13040"/>
                </a:xfrm>
                <a:custGeom>
                  <a:avLst/>
                  <a:gdLst/>
                  <a:ahLst/>
                  <a:cxnLst/>
                  <a:rect l="l" t="t" r="r" b="b"/>
                  <a:pathLst>
                    <a:path w="1658" h="1658" extrusionOk="0">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8" name="Google Shape;4538;p66"/>
              <p:cNvGrpSpPr/>
              <p:nvPr/>
            </p:nvGrpSpPr>
            <p:grpSpPr>
              <a:xfrm>
                <a:off x="3939056" y="3211620"/>
                <a:ext cx="37783" cy="32380"/>
                <a:chOff x="3939056" y="3211620"/>
                <a:chExt cx="37783" cy="32380"/>
              </a:xfrm>
            </p:grpSpPr>
            <p:sp>
              <p:nvSpPr>
                <p:cNvPr id="4539" name="Google Shape;4539;p66"/>
                <p:cNvSpPr/>
                <p:nvPr/>
              </p:nvSpPr>
              <p:spPr>
                <a:xfrm>
                  <a:off x="3939056" y="3211620"/>
                  <a:ext cx="37783" cy="32380"/>
                </a:xfrm>
                <a:custGeom>
                  <a:avLst/>
                  <a:gdLst/>
                  <a:ahLst/>
                  <a:cxnLst/>
                  <a:rect l="l" t="t" r="r" b="b"/>
                  <a:pathLst>
                    <a:path w="4804" h="4117" extrusionOk="0">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0" name="Google Shape;4540;p66"/>
                <p:cNvSpPr/>
                <p:nvPr/>
              </p:nvSpPr>
              <p:spPr>
                <a:xfrm>
                  <a:off x="3954188" y="3221255"/>
                  <a:ext cx="13040" cy="13040"/>
                </a:xfrm>
                <a:custGeom>
                  <a:avLst/>
                  <a:gdLst/>
                  <a:ahLst/>
                  <a:cxnLst/>
                  <a:rect l="l" t="t" r="r" b="b"/>
                  <a:pathLst>
                    <a:path w="1658" h="1658" extrusionOk="0">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1" name="Google Shape;4541;p66"/>
              <p:cNvGrpSpPr/>
              <p:nvPr/>
            </p:nvGrpSpPr>
            <p:grpSpPr>
              <a:xfrm>
                <a:off x="4176240" y="3136965"/>
                <a:ext cx="31405" cy="26930"/>
                <a:chOff x="4176240" y="3136965"/>
                <a:chExt cx="31405" cy="26930"/>
              </a:xfrm>
            </p:grpSpPr>
            <p:sp>
              <p:nvSpPr>
                <p:cNvPr id="4542" name="Google Shape;4542;p66"/>
                <p:cNvSpPr/>
                <p:nvPr/>
              </p:nvSpPr>
              <p:spPr>
                <a:xfrm>
                  <a:off x="4176240" y="3136965"/>
                  <a:ext cx="31405" cy="26930"/>
                </a:xfrm>
                <a:custGeom>
                  <a:avLst/>
                  <a:gdLst/>
                  <a:ahLst/>
                  <a:cxnLst/>
                  <a:rect l="l" t="t" r="r" b="b"/>
                  <a:pathLst>
                    <a:path w="3993" h="3424" extrusionOk="0">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3" name="Google Shape;4543;p66"/>
                <p:cNvSpPr/>
                <p:nvPr/>
              </p:nvSpPr>
              <p:spPr>
                <a:xfrm>
                  <a:off x="4190327" y="3146663"/>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4" name="Google Shape;4544;p66"/>
              <p:cNvGrpSpPr/>
              <p:nvPr/>
            </p:nvGrpSpPr>
            <p:grpSpPr>
              <a:xfrm>
                <a:off x="4133148" y="3152593"/>
                <a:ext cx="31499" cy="27001"/>
                <a:chOff x="4133148" y="3152593"/>
                <a:chExt cx="31499" cy="27001"/>
              </a:xfrm>
            </p:grpSpPr>
            <p:sp>
              <p:nvSpPr>
                <p:cNvPr id="4545" name="Google Shape;4545;p66"/>
                <p:cNvSpPr/>
                <p:nvPr/>
              </p:nvSpPr>
              <p:spPr>
                <a:xfrm>
                  <a:off x="4133148" y="3152593"/>
                  <a:ext cx="31499" cy="27001"/>
                </a:xfrm>
                <a:custGeom>
                  <a:avLst/>
                  <a:gdLst/>
                  <a:ahLst/>
                  <a:cxnLst/>
                  <a:rect l="l" t="t" r="r" b="b"/>
                  <a:pathLst>
                    <a:path w="4005" h="3433" extrusionOk="0">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6" name="Google Shape;4546;p66"/>
                <p:cNvSpPr/>
                <p:nvPr/>
              </p:nvSpPr>
              <p:spPr>
                <a:xfrm>
                  <a:off x="4147321" y="316226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7" name="Google Shape;4547;p66"/>
              <p:cNvGrpSpPr/>
              <p:nvPr/>
            </p:nvGrpSpPr>
            <p:grpSpPr>
              <a:xfrm>
                <a:off x="4220866" y="3073534"/>
                <a:ext cx="31499" cy="26898"/>
                <a:chOff x="4220866" y="3073534"/>
                <a:chExt cx="31499" cy="26898"/>
              </a:xfrm>
            </p:grpSpPr>
            <p:sp>
              <p:nvSpPr>
                <p:cNvPr id="4548" name="Google Shape;4548;p66"/>
                <p:cNvSpPr/>
                <p:nvPr/>
              </p:nvSpPr>
              <p:spPr>
                <a:xfrm>
                  <a:off x="4220866" y="307353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9" name="Google Shape;4549;p66"/>
                <p:cNvSpPr/>
                <p:nvPr/>
              </p:nvSpPr>
              <p:spPr>
                <a:xfrm>
                  <a:off x="4235039" y="3083114"/>
                  <a:ext cx="7621" cy="7613"/>
                </a:xfrm>
                <a:custGeom>
                  <a:avLst/>
                  <a:gdLst/>
                  <a:ahLst/>
                  <a:cxnLst/>
                  <a:rect l="l" t="t" r="r" b="b"/>
                  <a:pathLst>
                    <a:path w="969" h="968" extrusionOk="0">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0" name="Google Shape;4550;p66"/>
              <p:cNvGrpSpPr/>
              <p:nvPr/>
            </p:nvGrpSpPr>
            <p:grpSpPr>
              <a:xfrm>
                <a:off x="3869702" y="3230323"/>
                <a:ext cx="31499" cy="26906"/>
                <a:chOff x="3869702" y="3230323"/>
                <a:chExt cx="31499" cy="26906"/>
              </a:xfrm>
            </p:grpSpPr>
            <p:sp>
              <p:nvSpPr>
                <p:cNvPr id="4551" name="Google Shape;4551;p66"/>
                <p:cNvSpPr/>
                <p:nvPr/>
              </p:nvSpPr>
              <p:spPr>
                <a:xfrm>
                  <a:off x="3869702" y="3230323"/>
                  <a:ext cx="31499" cy="26906"/>
                </a:xfrm>
                <a:custGeom>
                  <a:avLst/>
                  <a:gdLst/>
                  <a:ahLst/>
                  <a:cxnLst/>
                  <a:rect l="l" t="t" r="r" b="b"/>
                  <a:pathLst>
                    <a:path w="4005" h="3421" extrusionOk="0">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2" name="Google Shape;4552;p66"/>
                <p:cNvSpPr/>
                <p:nvPr/>
              </p:nvSpPr>
              <p:spPr>
                <a:xfrm>
                  <a:off x="388387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53" name="Google Shape;4553;p66"/>
            <p:cNvGrpSpPr/>
            <p:nvPr/>
          </p:nvGrpSpPr>
          <p:grpSpPr>
            <a:xfrm>
              <a:off x="4271383" y="3065882"/>
              <a:ext cx="304556" cy="341663"/>
              <a:chOff x="4271383" y="3065882"/>
              <a:chExt cx="304556" cy="341663"/>
            </a:xfrm>
          </p:grpSpPr>
          <p:grpSp>
            <p:nvGrpSpPr>
              <p:cNvPr id="4554" name="Google Shape;4554;p66"/>
              <p:cNvGrpSpPr/>
              <p:nvPr/>
            </p:nvGrpSpPr>
            <p:grpSpPr>
              <a:xfrm>
                <a:off x="4293838" y="3078639"/>
                <a:ext cx="269353" cy="311973"/>
                <a:chOff x="4293838" y="3078639"/>
                <a:chExt cx="269353" cy="311973"/>
              </a:xfrm>
            </p:grpSpPr>
            <p:sp>
              <p:nvSpPr>
                <p:cNvPr id="4555" name="Google Shape;4555;p66"/>
                <p:cNvSpPr/>
                <p:nvPr/>
              </p:nvSpPr>
              <p:spPr>
                <a:xfrm>
                  <a:off x="4293838" y="3078639"/>
                  <a:ext cx="269353" cy="311973"/>
                </a:xfrm>
                <a:custGeom>
                  <a:avLst/>
                  <a:gdLst/>
                  <a:ahLst/>
                  <a:cxnLst/>
                  <a:rect l="l" t="t" r="r" b="b"/>
                  <a:pathLst>
                    <a:path w="34247" h="39666" fill="none" extrusionOk="0">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6" name="Google Shape;4556;p66"/>
                <p:cNvSpPr/>
                <p:nvPr/>
              </p:nvSpPr>
              <p:spPr>
                <a:xfrm>
                  <a:off x="4306965" y="3099473"/>
                  <a:ext cx="62519" cy="69652"/>
                </a:xfrm>
                <a:custGeom>
                  <a:avLst/>
                  <a:gdLst/>
                  <a:ahLst/>
                  <a:cxnLst/>
                  <a:rect l="l" t="t" r="r" b="b"/>
                  <a:pathLst>
                    <a:path w="7949" h="8856" fill="none" extrusionOk="0">
                      <a:moveTo>
                        <a:pt x="1" y="1"/>
                      </a:moveTo>
                      <a:lnTo>
                        <a:pt x="7948" y="885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7" name="Google Shape;4557;p66"/>
                <p:cNvSpPr/>
                <p:nvPr/>
              </p:nvSpPr>
              <p:spPr>
                <a:xfrm>
                  <a:off x="4369476" y="3169118"/>
                  <a:ext cx="26072" cy="98666"/>
                </a:xfrm>
                <a:custGeom>
                  <a:avLst/>
                  <a:gdLst/>
                  <a:ahLst/>
                  <a:cxnLst/>
                  <a:rect l="l" t="t" r="r" b="b"/>
                  <a:pathLst>
                    <a:path w="3315" h="12545" fill="none" extrusionOk="0">
                      <a:moveTo>
                        <a:pt x="0" y="1"/>
                      </a:moveTo>
                      <a:lnTo>
                        <a:pt x="3315" y="1254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8" name="Google Shape;4558;p66"/>
                <p:cNvSpPr/>
                <p:nvPr/>
              </p:nvSpPr>
              <p:spPr>
                <a:xfrm>
                  <a:off x="4399347" y="3078639"/>
                  <a:ext cx="60041" cy="110558"/>
                </a:xfrm>
                <a:custGeom>
                  <a:avLst/>
                  <a:gdLst/>
                  <a:ahLst/>
                  <a:cxnLst/>
                  <a:rect l="l" t="t" r="r" b="b"/>
                  <a:pathLst>
                    <a:path w="7634" h="14057" fill="none" extrusionOk="0">
                      <a:moveTo>
                        <a:pt x="7634" y="14057"/>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9" name="Google Shape;4559;p66"/>
                <p:cNvSpPr/>
                <p:nvPr/>
              </p:nvSpPr>
              <p:spPr>
                <a:xfrm>
                  <a:off x="4373282" y="3169118"/>
                  <a:ext cx="82299" cy="20079"/>
                </a:xfrm>
                <a:custGeom>
                  <a:avLst/>
                  <a:gdLst/>
                  <a:ahLst/>
                  <a:cxnLst/>
                  <a:rect l="l" t="t" r="r" b="b"/>
                  <a:pathLst>
                    <a:path w="10464" h="2553" fill="none" extrusionOk="0">
                      <a:moveTo>
                        <a:pt x="0" y="1"/>
                      </a:moveTo>
                      <a:lnTo>
                        <a:pt x="10464" y="2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0" name="Google Shape;4560;p66"/>
                <p:cNvSpPr/>
                <p:nvPr/>
              </p:nvSpPr>
              <p:spPr>
                <a:xfrm>
                  <a:off x="4369476" y="3078639"/>
                  <a:ext cx="29879" cy="90487"/>
                </a:xfrm>
                <a:custGeom>
                  <a:avLst/>
                  <a:gdLst/>
                  <a:ahLst/>
                  <a:cxnLst/>
                  <a:rect l="l" t="t" r="r" b="b"/>
                  <a:pathLst>
                    <a:path w="3799" h="11505" fill="none" extrusionOk="0">
                      <a:moveTo>
                        <a:pt x="0" y="11505"/>
                      </a:moveTo>
                      <a:lnTo>
                        <a:pt x="379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1" name="Google Shape;4561;p66"/>
                <p:cNvSpPr/>
                <p:nvPr/>
              </p:nvSpPr>
              <p:spPr>
                <a:xfrm>
                  <a:off x="4293932" y="3169118"/>
                  <a:ext cx="75551" cy="41110"/>
                </a:xfrm>
                <a:custGeom>
                  <a:avLst/>
                  <a:gdLst/>
                  <a:ahLst/>
                  <a:cxnLst/>
                  <a:rect l="l" t="t" r="r" b="b"/>
                  <a:pathLst>
                    <a:path w="9606" h="5227" fill="none" extrusionOk="0">
                      <a:moveTo>
                        <a:pt x="1" y="5226"/>
                      </a:moveTo>
                      <a:lnTo>
                        <a:pt x="960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2" name="Google Shape;4562;p66"/>
                <p:cNvSpPr/>
                <p:nvPr/>
              </p:nvSpPr>
              <p:spPr>
                <a:xfrm>
                  <a:off x="4350159" y="3267776"/>
                  <a:ext cx="45389" cy="27032"/>
                </a:xfrm>
                <a:custGeom>
                  <a:avLst/>
                  <a:gdLst/>
                  <a:ahLst/>
                  <a:cxnLst/>
                  <a:rect l="l" t="t" r="r" b="b"/>
                  <a:pathLst>
                    <a:path w="5771" h="3437" fill="none" extrusionOk="0">
                      <a:moveTo>
                        <a:pt x="1" y="3436"/>
                      </a:moveTo>
                      <a:lnTo>
                        <a:pt x="57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3" name="Google Shape;4563;p66"/>
                <p:cNvSpPr/>
                <p:nvPr/>
              </p:nvSpPr>
              <p:spPr>
                <a:xfrm>
                  <a:off x="4395540" y="3267776"/>
                  <a:ext cx="38830" cy="76031"/>
                </a:xfrm>
                <a:custGeom>
                  <a:avLst/>
                  <a:gdLst/>
                  <a:ahLst/>
                  <a:cxnLst/>
                  <a:rect l="l" t="t" r="r" b="b"/>
                  <a:pathLst>
                    <a:path w="4937" h="9667" fill="none" extrusionOk="0">
                      <a:moveTo>
                        <a:pt x="1" y="1"/>
                      </a:moveTo>
                      <a:lnTo>
                        <a:pt x="4936" y="9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4" name="Google Shape;4564;p66"/>
                <p:cNvSpPr/>
                <p:nvPr/>
              </p:nvSpPr>
              <p:spPr>
                <a:xfrm>
                  <a:off x="4360439" y="3267776"/>
                  <a:ext cx="35109" cy="121978"/>
                </a:xfrm>
                <a:custGeom>
                  <a:avLst/>
                  <a:gdLst/>
                  <a:ahLst/>
                  <a:cxnLst/>
                  <a:rect l="l" t="t" r="r" b="b"/>
                  <a:pathLst>
                    <a:path w="4464" h="15509" fill="none" extrusionOk="0">
                      <a:moveTo>
                        <a:pt x="0" y="15509"/>
                      </a:moveTo>
                      <a:lnTo>
                        <a:pt x="446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5" name="Google Shape;4565;p66"/>
                <p:cNvSpPr/>
                <p:nvPr/>
              </p:nvSpPr>
              <p:spPr>
                <a:xfrm>
                  <a:off x="4293932" y="3210220"/>
                  <a:ext cx="101616" cy="57564"/>
                </a:xfrm>
                <a:custGeom>
                  <a:avLst/>
                  <a:gdLst/>
                  <a:ahLst/>
                  <a:cxnLst/>
                  <a:rect l="l" t="t" r="r" b="b"/>
                  <a:pathLst>
                    <a:path w="12920" h="7319" fill="none" extrusionOk="0">
                      <a:moveTo>
                        <a:pt x="1" y="0"/>
                      </a:moveTo>
                      <a:lnTo>
                        <a:pt x="12920" y="73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6" name="Google Shape;4566;p66"/>
                <p:cNvSpPr/>
                <p:nvPr/>
              </p:nvSpPr>
              <p:spPr>
                <a:xfrm>
                  <a:off x="4395540" y="3186436"/>
                  <a:ext cx="66420" cy="79735"/>
                </a:xfrm>
                <a:custGeom>
                  <a:avLst/>
                  <a:gdLst/>
                  <a:ahLst/>
                  <a:cxnLst/>
                  <a:rect l="l" t="t" r="r" b="b"/>
                  <a:pathLst>
                    <a:path w="8445" h="10138" fill="none" extrusionOk="0">
                      <a:moveTo>
                        <a:pt x="8444" y="0"/>
                      </a:moveTo>
                      <a:lnTo>
                        <a:pt x="1" y="1013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7" name="Google Shape;4567;p66"/>
                <p:cNvSpPr/>
                <p:nvPr/>
              </p:nvSpPr>
              <p:spPr>
                <a:xfrm>
                  <a:off x="4459380" y="3189669"/>
                  <a:ext cx="41873" cy="123402"/>
                </a:xfrm>
                <a:custGeom>
                  <a:avLst/>
                  <a:gdLst/>
                  <a:ahLst/>
                  <a:cxnLst/>
                  <a:rect l="l" t="t" r="r" b="b"/>
                  <a:pathLst>
                    <a:path w="5324" h="15690" fill="none" extrusionOk="0">
                      <a:moveTo>
                        <a:pt x="1" y="0"/>
                      </a:moveTo>
                      <a:lnTo>
                        <a:pt x="5323" y="15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8" name="Google Shape;4568;p66"/>
                <p:cNvSpPr/>
                <p:nvPr/>
              </p:nvSpPr>
              <p:spPr>
                <a:xfrm>
                  <a:off x="4395540" y="3267776"/>
                  <a:ext cx="105713" cy="45295"/>
                </a:xfrm>
                <a:custGeom>
                  <a:avLst/>
                  <a:gdLst/>
                  <a:ahLst/>
                  <a:cxnLst/>
                  <a:rect l="l" t="t" r="r" b="b"/>
                  <a:pathLst>
                    <a:path w="13441" h="5759" fill="none" extrusionOk="0">
                      <a:moveTo>
                        <a:pt x="1" y="1"/>
                      </a:moveTo>
                      <a:lnTo>
                        <a:pt x="13440" y="575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9" name="Google Shape;4569;p66"/>
                <p:cNvSpPr/>
                <p:nvPr/>
              </p:nvSpPr>
              <p:spPr>
                <a:xfrm>
                  <a:off x="4501246" y="3223252"/>
                  <a:ext cx="46435" cy="89818"/>
                </a:xfrm>
                <a:custGeom>
                  <a:avLst/>
                  <a:gdLst/>
                  <a:ahLst/>
                  <a:cxnLst/>
                  <a:rect l="l" t="t" r="r" b="b"/>
                  <a:pathLst>
                    <a:path w="5904" h="11420" fill="none" extrusionOk="0">
                      <a:moveTo>
                        <a:pt x="0" y="11420"/>
                      </a:moveTo>
                      <a:lnTo>
                        <a:pt x="590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0" name="Google Shape;4570;p66"/>
                <p:cNvSpPr/>
                <p:nvPr/>
              </p:nvSpPr>
              <p:spPr>
                <a:xfrm>
                  <a:off x="4459671" y="3104231"/>
                  <a:ext cx="58421" cy="84966"/>
                </a:xfrm>
                <a:custGeom>
                  <a:avLst/>
                  <a:gdLst/>
                  <a:ahLst/>
                  <a:cxnLst/>
                  <a:rect l="l" t="t" r="r" b="b"/>
                  <a:pathLst>
                    <a:path w="7428" h="10803" fill="none" extrusionOk="0">
                      <a:moveTo>
                        <a:pt x="0" y="10803"/>
                      </a:moveTo>
                      <a:lnTo>
                        <a:pt x="7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1" name="Google Shape;4571;p66"/>
                <p:cNvSpPr/>
                <p:nvPr/>
              </p:nvSpPr>
              <p:spPr>
                <a:xfrm>
                  <a:off x="4459671" y="3189189"/>
                  <a:ext cx="86586" cy="36737"/>
                </a:xfrm>
                <a:custGeom>
                  <a:avLst/>
                  <a:gdLst/>
                  <a:ahLst/>
                  <a:cxnLst/>
                  <a:rect l="l" t="t" r="r" b="b"/>
                  <a:pathLst>
                    <a:path w="11009" h="4671" fill="none" extrusionOk="0">
                      <a:moveTo>
                        <a:pt x="0" y="1"/>
                      </a:moveTo>
                      <a:lnTo>
                        <a:pt x="11008" y="4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2" name="Google Shape;4572;p66"/>
              <p:cNvGrpSpPr/>
              <p:nvPr/>
            </p:nvGrpSpPr>
            <p:grpSpPr>
              <a:xfrm>
                <a:off x="4538164" y="3342061"/>
                <a:ext cx="37776" cy="32380"/>
                <a:chOff x="4538164" y="3342061"/>
                <a:chExt cx="37776" cy="32380"/>
              </a:xfrm>
            </p:grpSpPr>
            <p:sp>
              <p:nvSpPr>
                <p:cNvPr id="4573" name="Google Shape;4573;p66"/>
                <p:cNvSpPr/>
                <p:nvPr/>
              </p:nvSpPr>
              <p:spPr>
                <a:xfrm>
                  <a:off x="4538164" y="3342061"/>
                  <a:ext cx="37776" cy="32380"/>
                </a:xfrm>
                <a:custGeom>
                  <a:avLst/>
                  <a:gdLst/>
                  <a:ahLst/>
                  <a:cxnLst/>
                  <a:rect l="l" t="t" r="r" b="b"/>
                  <a:pathLst>
                    <a:path w="4803" h="4117" extrusionOk="0">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4" name="Google Shape;4574;p66"/>
                <p:cNvSpPr/>
                <p:nvPr/>
              </p:nvSpPr>
              <p:spPr>
                <a:xfrm>
                  <a:off x="4553194" y="3351790"/>
                  <a:ext cx="13040" cy="13040"/>
                </a:xfrm>
                <a:custGeom>
                  <a:avLst/>
                  <a:gdLst/>
                  <a:ahLst/>
                  <a:cxnLst/>
                  <a:rect l="l" t="t" r="r" b="b"/>
                  <a:pathLst>
                    <a:path w="1658" h="1658" extrusionOk="0">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5" name="Google Shape;4575;p66"/>
              <p:cNvGrpSpPr/>
              <p:nvPr/>
            </p:nvGrpSpPr>
            <p:grpSpPr>
              <a:xfrm>
                <a:off x="4271383" y="3194742"/>
                <a:ext cx="37783" cy="32420"/>
                <a:chOff x="4271383" y="3194742"/>
                <a:chExt cx="37783" cy="32420"/>
              </a:xfrm>
            </p:grpSpPr>
            <p:sp>
              <p:nvSpPr>
                <p:cNvPr id="4576" name="Google Shape;4576;p66"/>
                <p:cNvSpPr/>
                <p:nvPr/>
              </p:nvSpPr>
              <p:spPr>
                <a:xfrm>
                  <a:off x="4271383" y="3194742"/>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7" name="Google Shape;4577;p66"/>
                <p:cNvSpPr/>
                <p:nvPr/>
              </p:nvSpPr>
              <p:spPr>
                <a:xfrm>
                  <a:off x="4286516" y="3204416"/>
                  <a:ext cx="13040" cy="13040"/>
                </a:xfrm>
                <a:custGeom>
                  <a:avLst/>
                  <a:gdLst/>
                  <a:ahLst/>
                  <a:cxnLst/>
                  <a:rect l="l" t="t" r="r" b="b"/>
                  <a:pathLst>
                    <a:path w="1658" h="1658" extrusionOk="0">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8" name="Google Shape;4578;p66"/>
              <p:cNvGrpSpPr/>
              <p:nvPr/>
            </p:nvGrpSpPr>
            <p:grpSpPr>
              <a:xfrm>
                <a:off x="4284416" y="3084058"/>
                <a:ext cx="37783" cy="32357"/>
                <a:chOff x="4284416" y="3084058"/>
                <a:chExt cx="37783" cy="32357"/>
              </a:xfrm>
            </p:grpSpPr>
            <p:sp>
              <p:nvSpPr>
                <p:cNvPr id="4579" name="Google Shape;4579;p66"/>
                <p:cNvSpPr/>
                <p:nvPr/>
              </p:nvSpPr>
              <p:spPr>
                <a:xfrm>
                  <a:off x="4284416" y="3084058"/>
                  <a:ext cx="37783" cy="32357"/>
                </a:xfrm>
                <a:custGeom>
                  <a:avLst/>
                  <a:gdLst/>
                  <a:ahLst/>
                  <a:cxnLst/>
                  <a:rect l="l" t="t" r="r" b="b"/>
                  <a:pathLst>
                    <a:path w="4804" h="4114"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0" name="Google Shape;4580;p66"/>
                <p:cNvSpPr/>
                <p:nvPr/>
              </p:nvSpPr>
              <p:spPr>
                <a:xfrm>
                  <a:off x="4299548" y="3093763"/>
                  <a:ext cx="13040" cy="13048"/>
                </a:xfrm>
                <a:custGeom>
                  <a:avLst/>
                  <a:gdLst/>
                  <a:ahLst/>
                  <a:cxnLst/>
                  <a:rect l="l" t="t" r="r" b="b"/>
                  <a:pathLst>
                    <a:path w="1658" h="1659" extrusionOk="0">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1" name="Google Shape;4581;p66"/>
              <p:cNvGrpSpPr/>
              <p:nvPr/>
            </p:nvGrpSpPr>
            <p:grpSpPr>
              <a:xfrm>
                <a:off x="4478697" y="3297561"/>
                <a:ext cx="37776" cy="32451"/>
                <a:chOff x="4478697" y="3297561"/>
                <a:chExt cx="37776" cy="32451"/>
              </a:xfrm>
            </p:grpSpPr>
            <p:sp>
              <p:nvSpPr>
                <p:cNvPr id="4582" name="Google Shape;4582;p66"/>
                <p:cNvSpPr/>
                <p:nvPr/>
              </p:nvSpPr>
              <p:spPr>
                <a:xfrm>
                  <a:off x="4478697" y="3297561"/>
                  <a:ext cx="37776" cy="32451"/>
                </a:xfrm>
                <a:custGeom>
                  <a:avLst/>
                  <a:gdLst/>
                  <a:ahLst/>
                  <a:cxnLst/>
                  <a:rect l="l" t="t" r="r" b="b"/>
                  <a:pathLst>
                    <a:path w="4803" h="4126" extrusionOk="0">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3" name="Google Shape;4583;p66"/>
                <p:cNvSpPr/>
                <p:nvPr/>
              </p:nvSpPr>
              <p:spPr>
                <a:xfrm>
                  <a:off x="4493727" y="3307361"/>
                  <a:ext cx="13048" cy="13040"/>
                </a:xfrm>
                <a:custGeom>
                  <a:avLst/>
                  <a:gdLst/>
                  <a:ahLst/>
                  <a:cxnLst/>
                  <a:rect l="l" t="t" r="r" b="b"/>
                  <a:pathLst>
                    <a:path w="1659" h="1658" extrusionOk="0">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4" name="Google Shape;4584;p66"/>
              <p:cNvGrpSpPr/>
              <p:nvPr/>
            </p:nvGrpSpPr>
            <p:grpSpPr>
              <a:xfrm>
                <a:off x="4411813" y="3331711"/>
                <a:ext cx="37776" cy="32451"/>
                <a:chOff x="4411813" y="3331711"/>
                <a:chExt cx="37776" cy="32451"/>
              </a:xfrm>
            </p:grpSpPr>
            <p:sp>
              <p:nvSpPr>
                <p:cNvPr id="4585" name="Google Shape;4585;p66"/>
                <p:cNvSpPr/>
                <p:nvPr/>
              </p:nvSpPr>
              <p:spPr>
                <a:xfrm>
                  <a:off x="4411813" y="3331711"/>
                  <a:ext cx="37776" cy="32451"/>
                </a:xfrm>
                <a:custGeom>
                  <a:avLst/>
                  <a:gdLst/>
                  <a:ahLst/>
                  <a:cxnLst/>
                  <a:rect l="l" t="t" r="r" b="b"/>
                  <a:pathLst>
                    <a:path w="4803" h="4126" extrusionOk="0">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6" name="Google Shape;4586;p66"/>
                <p:cNvSpPr/>
                <p:nvPr/>
              </p:nvSpPr>
              <p:spPr>
                <a:xfrm>
                  <a:off x="4426937" y="3341416"/>
                  <a:ext cx="13048" cy="13048"/>
                </a:xfrm>
                <a:custGeom>
                  <a:avLst/>
                  <a:gdLst/>
                  <a:ahLst/>
                  <a:cxnLst/>
                  <a:rect l="l" t="t" r="r" b="b"/>
                  <a:pathLst>
                    <a:path w="1659" h="1659" extrusionOk="0">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7" name="Google Shape;4587;p66"/>
              <p:cNvGrpSpPr/>
              <p:nvPr/>
            </p:nvGrpSpPr>
            <p:grpSpPr>
              <a:xfrm>
                <a:off x="4337984" y="3375188"/>
                <a:ext cx="37776" cy="32357"/>
                <a:chOff x="4337984" y="3375188"/>
                <a:chExt cx="37776" cy="32357"/>
              </a:xfrm>
            </p:grpSpPr>
            <p:sp>
              <p:nvSpPr>
                <p:cNvPr id="4588" name="Google Shape;4588;p66"/>
                <p:cNvSpPr/>
                <p:nvPr/>
              </p:nvSpPr>
              <p:spPr>
                <a:xfrm>
                  <a:off x="4337984" y="3375188"/>
                  <a:ext cx="37776" cy="32357"/>
                </a:xfrm>
                <a:custGeom>
                  <a:avLst/>
                  <a:gdLst/>
                  <a:ahLst/>
                  <a:cxnLst/>
                  <a:rect l="l" t="t" r="r" b="b"/>
                  <a:pathLst>
                    <a:path w="4803" h="4114" extrusionOk="0">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9" name="Google Shape;4589;p66"/>
                <p:cNvSpPr/>
                <p:nvPr/>
              </p:nvSpPr>
              <p:spPr>
                <a:xfrm>
                  <a:off x="4353108" y="3384894"/>
                  <a:ext cx="13048" cy="13048"/>
                </a:xfrm>
                <a:custGeom>
                  <a:avLst/>
                  <a:gdLst/>
                  <a:ahLst/>
                  <a:cxnLst/>
                  <a:rect l="l" t="t" r="r" b="b"/>
                  <a:pathLst>
                    <a:path w="1659" h="1659" extrusionOk="0">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0" name="Google Shape;4590;p66"/>
              <p:cNvGrpSpPr/>
              <p:nvPr/>
            </p:nvGrpSpPr>
            <p:grpSpPr>
              <a:xfrm>
                <a:off x="4494867" y="3090530"/>
                <a:ext cx="37878" cy="32451"/>
                <a:chOff x="4494867" y="3090530"/>
                <a:chExt cx="37878" cy="32451"/>
              </a:xfrm>
            </p:grpSpPr>
            <p:sp>
              <p:nvSpPr>
                <p:cNvPr id="4591" name="Google Shape;4591;p66"/>
                <p:cNvSpPr/>
                <p:nvPr/>
              </p:nvSpPr>
              <p:spPr>
                <a:xfrm>
                  <a:off x="4494867" y="3090530"/>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2" name="Google Shape;4592;p66"/>
                <p:cNvSpPr/>
                <p:nvPr/>
              </p:nvSpPr>
              <p:spPr>
                <a:xfrm>
                  <a:off x="4510000" y="3100236"/>
                  <a:ext cx="13040" cy="13040"/>
                </a:xfrm>
                <a:custGeom>
                  <a:avLst/>
                  <a:gdLst/>
                  <a:ahLst/>
                  <a:cxnLst/>
                  <a:rect l="l" t="t" r="r" b="b"/>
                  <a:pathLst>
                    <a:path w="1658" h="1658" extrusionOk="0">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3" name="Google Shape;4593;p66"/>
              <p:cNvGrpSpPr/>
              <p:nvPr/>
            </p:nvGrpSpPr>
            <p:grpSpPr>
              <a:xfrm>
                <a:off x="4525124" y="3207774"/>
                <a:ext cx="37783" cy="32420"/>
                <a:chOff x="4525124" y="3207774"/>
                <a:chExt cx="37783" cy="32420"/>
              </a:xfrm>
            </p:grpSpPr>
            <p:sp>
              <p:nvSpPr>
                <p:cNvPr id="4594" name="Google Shape;4594;p66"/>
                <p:cNvSpPr/>
                <p:nvPr/>
              </p:nvSpPr>
              <p:spPr>
                <a:xfrm>
                  <a:off x="4525124" y="3207774"/>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5" name="Google Shape;4595;p66"/>
                <p:cNvSpPr/>
                <p:nvPr/>
              </p:nvSpPr>
              <p:spPr>
                <a:xfrm>
                  <a:off x="4540256" y="3217448"/>
                  <a:ext cx="13040" cy="13040"/>
                </a:xfrm>
                <a:custGeom>
                  <a:avLst/>
                  <a:gdLst/>
                  <a:ahLst/>
                  <a:cxnLst/>
                  <a:rect l="l" t="t" r="r" b="b"/>
                  <a:pathLst>
                    <a:path w="1658" h="1658" extrusionOk="0">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6" name="Google Shape;4596;p66"/>
              <p:cNvGrpSpPr/>
              <p:nvPr/>
            </p:nvGrpSpPr>
            <p:grpSpPr>
              <a:xfrm>
                <a:off x="4440544" y="3176479"/>
                <a:ext cx="31499" cy="26898"/>
                <a:chOff x="4440544" y="3176479"/>
                <a:chExt cx="31499" cy="26898"/>
              </a:xfrm>
            </p:grpSpPr>
            <p:sp>
              <p:nvSpPr>
                <p:cNvPr id="4597" name="Google Shape;4597;p66"/>
                <p:cNvSpPr/>
                <p:nvPr/>
              </p:nvSpPr>
              <p:spPr>
                <a:xfrm>
                  <a:off x="4440544" y="3176479"/>
                  <a:ext cx="31499" cy="26898"/>
                </a:xfrm>
                <a:custGeom>
                  <a:avLst/>
                  <a:gdLst/>
                  <a:ahLst/>
                  <a:cxnLst/>
                  <a:rect l="l" t="t" r="r" b="b"/>
                  <a:pathLst>
                    <a:path w="4005" h="3420" extrusionOk="0">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8" name="Google Shape;4598;p66"/>
                <p:cNvSpPr/>
                <p:nvPr/>
              </p:nvSpPr>
              <p:spPr>
                <a:xfrm>
                  <a:off x="4454724" y="3186145"/>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9" name="Google Shape;4599;p66"/>
              <p:cNvGrpSpPr/>
              <p:nvPr/>
            </p:nvGrpSpPr>
            <p:grpSpPr>
              <a:xfrm>
                <a:off x="4350545" y="3156400"/>
                <a:ext cx="31405" cy="27001"/>
                <a:chOff x="4350545" y="3156400"/>
                <a:chExt cx="31405" cy="27001"/>
              </a:xfrm>
            </p:grpSpPr>
            <p:sp>
              <p:nvSpPr>
                <p:cNvPr id="4600" name="Google Shape;4600;p66"/>
                <p:cNvSpPr/>
                <p:nvPr/>
              </p:nvSpPr>
              <p:spPr>
                <a:xfrm>
                  <a:off x="4350545" y="3156400"/>
                  <a:ext cx="31405" cy="27001"/>
                </a:xfrm>
                <a:custGeom>
                  <a:avLst/>
                  <a:gdLst/>
                  <a:ahLst/>
                  <a:cxnLst/>
                  <a:rect l="l" t="t" r="r" b="b"/>
                  <a:pathLst>
                    <a:path w="3993" h="3433" extrusionOk="0">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1" name="Google Shape;4601;p66"/>
                <p:cNvSpPr/>
                <p:nvPr/>
              </p:nvSpPr>
              <p:spPr>
                <a:xfrm>
                  <a:off x="4364717" y="3166074"/>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2" name="Google Shape;4602;p66"/>
              <p:cNvGrpSpPr/>
              <p:nvPr/>
            </p:nvGrpSpPr>
            <p:grpSpPr>
              <a:xfrm>
                <a:off x="4376703" y="3255058"/>
                <a:ext cx="31405" cy="27001"/>
                <a:chOff x="4376703" y="3255058"/>
                <a:chExt cx="31405" cy="27001"/>
              </a:xfrm>
            </p:grpSpPr>
            <p:sp>
              <p:nvSpPr>
                <p:cNvPr id="4603" name="Google Shape;4603;p66"/>
                <p:cNvSpPr/>
                <p:nvPr/>
              </p:nvSpPr>
              <p:spPr>
                <a:xfrm>
                  <a:off x="4376703" y="3255058"/>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4" name="Google Shape;4604;p66"/>
                <p:cNvSpPr/>
                <p:nvPr/>
              </p:nvSpPr>
              <p:spPr>
                <a:xfrm>
                  <a:off x="4390884" y="3264732"/>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5" name="Google Shape;4605;p66"/>
              <p:cNvGrpSpPr/>
              <p:nvPr/>
            </p:nvGrpSpPr>
            <p:grpSpPr>
              <a:xfrm>
                <a:off x="4331322" y="3283656"/>
                <a:ext cx="31405" cy="26945"/>
                <a:chOff x="4331322" y="3283656"/>
                <a:chExt cx="31405" cy="26945"/>
              </a:xfrm>
            </p:grpSpPr>
            <p:sp>
              <p:nvSpPr>
                <p:cNvPr id="4606" name="Google Shape;4606;p66"/>
                <p:cNvSpPr/>
                <p:nvPr/>
              </p:nvSpPr>
              <p:spPr>
                <a:xfrm>
                  <a:off x="4331322" y="3283656"/>
                  <a:ext cx="31405" cy="26945"/>
                </a:xfrm>
                <a:custGeom>
                  <a:avLst/>
                  <a:gdLst/>
                  <a:ahLst/>
                  <a:cxnLst/>
                  <a:rect l="l" t="t" r="r" b="b"/>
                  <a:pathLst>
                    <a:path w="3993" h="3426" extrusionOk="0">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7" name="Google Shape;4607;p66"/>
                <p:cNvSpPr/>
                <p:nvPr/>
              </p:nvSpPr>
              <p:spPr>
                <a:xfrm>
                  <a:off x="4345503" y="3293274"/>
                  <a:ext cx="7613" cy="7621"/>
                </a:xfrm>
                <a:custGeom>
                  <a:avLst/>
                  <a:gdLst/>
                  <a:ahLst/>
                  <a:cxnLst/>
                  <a:rect l="l" t="t" r="r" b="b"/>
                  <a:pathLst>
                    <a:path w="968" h="969" extrusionOk="0">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8" name="Google Shape;4608;p66"/>
              <p:cNvGrpSpPr/>
              <p:nvPr/>
            </p:nvGrpSpPr>
            <p:grpSpPr>
              <a:xfrm>
                <a:off x="4380510" y="3065882"/>
                <a:ext cx="31405" cy="26938"/>
                <a:chOff x="4380510" y="3065882"/>
                <a:chExt cx="31405" cy="26938"/>
              </a:xfrm>
            </p:grpSpPr>
            <p:sp>
              <p:nvSpPr>
                <p:cNvPr id="4609" name="Google Shape;4609;p66"/>
                <p:cNvSpPr/>
                <p:nvPr/>
              </p:nvSpPr>
              <p:spPr>
                <a:xfrm>
                  <a:off x="4380510" y="3065882"/>
                  <a:ext cx="31405" cy="26938"/>
                </a:xfrm>
                <a:custGeom>
                  <a:avLst/>
                  <a:gdLst/>
                  <a:ahLst/>
                  <a:cxnLst/>
                  <a:rect l="l" t="t" r="r" b="b"/>
                  <a:pathLst>
                    <a:path w="3993" h="3425" extrusionOk="0">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0" name="Google Shape;4610;p66"/>
                <p:cNvSpPr/>
                <p:nvPr/>
              </p:nvSpPr>
              <p:spPr>
                <a:xfrm>
                  <a:off x="4393354" y="3075500"/>
                  <a:ext cx="8950" cy="7676"/>
                </a:xfrm>
                <a:custGeom>
                  <a:avLst/>
                  <a:gdLst/>
                  <a:ahLst/>
                  <a:cxnLst/>
                  <a:rect l="l" t="t" r="r" b="b"/>
                  <a:pathLst>
                    <a:path w="1138" h="976" extrusionOk="0">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11" name="Google Shape;4611;p66"/>
            <p:cNvGrpSpPr/>
            <p:nvPr/>
          </p:nvGrpSpPr>
          <p:grpSpPr>
            <a:xfrm>
              <a:off x="4558998" y="3188237"/>
              <a:ext cx="1280131" cy="1052746"/>
              <a:chOff x="4558998" y="3188237"/>
              <a:chExt cx="1280131" cy="1052746"/>
            </a:xfrm>
          </p:grpSpPr>
          <p:sp>
            <p:nvSpPr>
              <p:cNvPr id="4612" name="Google Shape;4612;p66"/>
              <p:cNvSpPr/>
              <p:nvPr/>
            </p:nvSpPr>
            <p:spPr>
              <a:xfrm>
                <a:off x="4916156" y="3750813"/>
                <a:ext cx="8" cy="8"/>
              </a:xfrm>
              <a:custGeom>
                <a:avLst/>
                <a:gdLst/>
                <a:ahLst/>
                <a:cxnLst/>
                <a:rect l="l" t="t" r="r" b="b"/>
                <a:pathLst>
                  <a:path w="1" h="1" fill="none" extrusionOk="0">
                    <a:moveTo>
                      <a:pt x="0" y="0"/>
                    </a:move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13" name="Google Shape;4613;p66"/>
              <p:cNvGrpSpPr/>
              <p:nvPr/>
            </p:nvGrpSpPr>
            <p:grpSpPr>
              <a:xfrm>
                <a:off x="4579164" y="3203653"/>
                <a:ext cx="1244833" cy="1020397"/>
                <a:chOff x="4579164" y="3203653"/>
                <a:chExt cx="1244833" cy="1020397"/>
              </a:xfrm>
            </p:grpSpPr>
            <p:sp>
              <p:nvSpPr>
                <p:cNvPr id="4614" name="Google Shape;4614;p66"/>
                <p:cNvSpPr/>
                <p:nvPr/>
              </p:nvSpPr>
              <p:spPr>
                <a:xfrm>
                  <a:off x="5490144" y="3482892"/>
                  <a:ext cx="58995" cy="4955"/>
                </a:xfrm>
                <a:custGeom>
                  <a:avLst/>
                  <a:gdLst/>
                  <a:ahLst/>
                  <a:cxnLst/>
                  <a:rect l="l" t="t" r="r" b="b"/>
                  <a:pathLst>
                    <a:path w="7501" h="630" fill="none" extrusionOk="0">
                      <a:moveTo>
                        <a:pt x="0" y="630"/>
                      </a:moveTo>
                      <a:lnTo>
                        <a:pt x="750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5" name="Google Shape;4615;p66"/>
                <p:cNvSpPr/>
                <p:nvPr/>
              </p:nvSpPr>
              <p:spPr>
                <a:xfrm>
                  <a:off x="5490616" y="3482892"/>
                  <a:ext cx="66137" cy="77360"/>
                </a:xfrm>
                <a:custGeom>
                  <a:avLst/>
                  <a:gdLst/>
                  <a:ahLst/>
                  <a:cxnLst/>
                  <a:rect l="l" t="t" r="r" b="b"/>
                  <a:pathLst>
                    <a:path w="8409" h="9836" fill="none" extrusionOk="0">
                      <a:moveTo>
                        <a:pt x="1" y="1"/>
                      </a:moveTo>
                      <a:lnTo>
                        <a:pt x="8408" y="98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16" name="Google Shape;4616;p66"/>
                <p:cNvGrpSpPr/>
                <p:nvPr/>
              </p:nvGrpSpPr>
              <p:grpSpPr>
                <a:xfrm>
                  <a:off x="4579164" y="3203653"/>
                  <a:ext cx="1244833" cy="1020397"/>
                  <a:chOff x="4579164" y="3203653"/>
                  <a:chExt cx="1244833" cy="1020397"/>
                </a:xfrm>
              </p:grpSpPr>
              <p:sp>
                <p:nvSpPr>
                  <p:cNvPr id="4617" name="Google Shape;4617;p66"/>
                  <p:cNvSpPr/>
                  <p:nvPr/>
                </p:nvSpPr>
                <p:spPr>
                  <a:xfrm>
                    <a:off x="4787909" y="3833395"/>
                    <a:ext cx="69267" cy="22266"/>
                  </a:xfrm>
                  <a:custGeom>
                    <a:avLst/>
                    <a:gdLst/>
                    <a:ahLst/>
                    <a:cxnLst/>
                    <a:rect l="l" t="t" r="r" b="b"/>
                    <a:pathLst>
                      <a:path w="8807" h="2831" fill="none" extrusionOk="0">
                        <a:moveTo>
                          <a:pt x="8806" y="0"/>
                        </a:moveTo>
                        <a:lnTo>
                          <a:pt x="0" y="283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8" name="Google Shape;4618;p66"/>
                  <p:cNvSpPr/>
                  <p:nvPr/>
                </p:nvSpPr>
                <p:spPr>
                  <a:xfrm>
                    <a:off x="4857263" y="3819695"/>
                    <a:ext cx="69936" cy="14181"/>
                  </a:xfrm>
                  <a:custGeom>
                    <a:avLst/>
                    <a:gdLst/>
                    <a:ahLst/>
                    <a:cxnLst/>
                    <a:rect l="l" t="t" r="r" b="b"/>
                    <a:pathLst>
                      <a:path w="8892" h="1803" fill="none" extrusionOk="0">
                        <a:moveTo>
                          <a:pt x="1" y="1803"/>
                        </a:moveTo>
                        <a:lnTo>
                          <a:pt x="889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19" name="Google Shape;4619;p66"/>
                  <p:cNvGrpSpPr/>
                  <p:nvPr/>
                </p:nvGrpSpPr>
                <p:grpSpPr>
                  <a:xfrm>
                    <a:off x="4579164" y="3203653"/>
                    <a:ext cx="1244833" cy="1020397"/>
                    <a:chOff x="4579164" y="3203653"/>
                    <a:chExt cx="1244833" cy="1020397"/>
                  </a:xfrm>
                </p:grpSpPr>
                <p:sp>
                  <p:nvSpPr>
                    <p:cNvPr id="4620" name="Google Shape;4620;p66"/>
                    <p:cNvSpPr/>
                    <p:nvPr/>
                  </p:nvSpPr>
                  <p:spPr>
                    <a:xfrm>
                      <a:off x="4930329" y="3363965"/>
                      <a:ext cx="23894" cy="102764"/>
                    </a:xfrm>
                    <a:custGeom>
                      <a:avLst/>
                      <a:gdLst/>
                      <a:ahLst/>
                      <a:cxnLst/>
                      <a:rect l="l" t="t" r="r" b="b"/>
                      <a:pathLst>
                        <a:path w="3038" h="13066" fill="none" extrusionOk="0">
                          <a:moveTo>
                            <a:pt x="3037" y="13065"/>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1" name="Google Shape;4621;p66"/>
                    <p:cNvSpPr/>
                    <p:nvPr/>
                  </p:nvSpPr>
                  <p:spPr>
                    <a:xfrm>
                      <a:off x="4849846" y="3385948"/>
                      <a:ext cx="104085" cy="79256"/>
                    </a:xfrm>
                    <a:custGeom>
                      <a:avLst/>
                      <a:gdLst/>
                      <a:ahLst/>
                      <a:cxnLst/>
                      <a:rect l="l" t="t" r="r" b="b"/>
                      <a:pathLst>
                        <a:path w="13234" h="10077" fill="none" extrusionOk="0">
                          <a:moveTo>
                            <a:pt x="0" y="0"/>
                          </a:moveTo>
                          <a:lnTo>
                            <a:pt x="13234"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2" name="Google Shape;4622;p66"/>
                    <p:cNvSpPr/>
                    <p:nvPr/>
                  </p:nvSpPr>
                  <p:spPr>
                    <a:xfrm>
                      <a:off x="4849650" y="3306598"/>
                      <a:ext cx="45869" cy="79358"/>
                    </a:xfrm>
                    <a:custGeom>
                      <a:avLst/>
                      <a:gdLst/>
                      <a:ahLst/>
                      <a:cxnLst/>
                      <a:rect l="l" t="t" r="r" b="b"/>
                      <a:pathLst>
                        <a:path w="5832" h="10090" fill="none" extrusionOk="0">
                          <a:moveTo>
                            <a:pt x="5831" y="0"/>
                          </a:moveTo>
                          <a:lnTo>
                            <a:pt x="1"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3" name="Google Shape;4623;p66"/>
                    <p:cNvSpPr/>
                    <p:nvPr/>
                  </p:nvSpPr>
                  <p:spPr>
                    <a:xfrm>
                      <a:off x="4849650" y="3361299"/>
                      <a:ext cx="84305" cy="24657"/>
                    </a:xfrm>
                    <a:custGeom>
                      <a:avLst/>
                      <a:gdLst/>
                      <a:ahLst/>
                      <a:cxnLst/>
                      <a:rect l="l" t="t" r="r" b="b"/>
                      <a:pathLst>
                        <a:path w="10719" h="3135" fill="none" extrusionOk="0">
                          <a:moveTo>
                            <a:pt x="1" y="3134"/>
                          </a:moveTo>
                          <a:lnTo>
                            <a:pt x="107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4" name="Google Shape;4624;p66"/>
                    <p:cNvSpPr/>
                    <p:nvPr/>
                  </p:nvSpPr>
                  <p:spPr>
                    <a:xfrm>
                      <a:off x="4789616" y="3306598"/>
                      <a:ext cx="19702" cy="54709"/>
                    </a:xfrm>
                    <a:custGeom>
                      <a:avLst/>
                      <a:gdLst/>
                      <a:ahLst/>
                      <a:cxnLst/>
                      <a:rect l="l" t="t" r="r" b="b"/>
                      <a:pathLst>
                        <a:path w="2505" h="6956" fill="none" extrusionOk="0">
                          <a:moveTo>
                            <a:pt x="2505" y="6956"/>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5" name="Google Shape;4625;p66"/>
                    <p:cNvSpPr/>
                    <p:nvPr/>
                  </p:nvSpPr>
                  <p:spPr>
                    <a:xfrm>
                      <a:off x="4738242" y="3357500"/>
                      <a:ext cx="74883" cy="10280"/>
                    </a:xfrm>
                    <a:custGeom>
                      <a:avLst/>
                      <a:gdLst/>
                      <a:ahLst/>
                      <a:cxnLst/>
                      <a:rect l="l" t="t" r="r" b="b"/>
                      <a:pathLst>
                        <a:path w="9521" h="1307" fill="none" extrusionOk="0">
                          <a:moveTo>
                            <a:pt x="1" y="1307"/>
                          </a:moveTo>
                          <a:lnTo>
                            <a:pt x="952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6" name="Google Shape;4626;p66"/>
                    <p:cNvSpPr/>
                    <p:nvPr/>
                  </p:nvSpPr>
                  <p:spPr>
                    <a:xfrm>
                      <a:off x="4710274" y="3357500"/>
                      <a:ext cx="99044" cy="63557"/>
                    </a:xfrm>
                    <a:custGeom>
                      <a:avLst/>
                      <a:gdLst/>
                      <a:ahLst/>
                      <a:cxnLst/>
                      <a:rect l="l" t="t" r="r" b="b"/>
                      <a:pathLst>
                        <a:path w="12593" h="8081" fill="none" extrusionOk="0">
                          <a:moveTo>
                            <a:pt x="0" y="8081"/>
                          </a:moveTo>
                          <a:lnTo>
                            <a:pt x="1259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7" name="Google Shape;4627;p66"/>
                    <p:cNvSpPr/>
                    <p:nvPr/>
                  </p:nvSpPr>
                  <p:spPr>
                    <a:xfrm>
                      <a:off x="4809310" y="3306598"/>
                      <a:ext cx="87443" cy="50910"/>
                    </a:xfrm>
                    <a:custGeom>
                      <a:avLst/>
                      <a:gdLst/>
                      <a:ahLst/>
                      <a:cxnLst/>
                      <a:rect l="l" t="t" r="r" b="b"/>
                      <a:pathLst>
                        <a:path w="11118" h="6473" fill="none" extrusionOk="0">
                          <a:moveTo>
                            <a:pt x="1" y="6472"/>
                          </a:moveTo>
                          <a:lnTo>
                            <a:pt x="1111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28" name="Google Shape;4628;p66"/>
                    <p:cNvGrpSpPr/>
                    <p:nvPr/>
                  </p:nvGrpSpPr>
                  <p:grpSpPr>
                    <a:xfrm>
                      <a:off x="4579164" y="3203653"/>
                      <a:ext cx="1244833" cy="1020397"/>
                      <a:chOff x="4579164" y="3203653"/>
                      <a:chExt cx="1244833" cy="1020397"/>
                    </a:xfrm>
                  </p:grpSpPr>
                  <p:sp>
                    <p:nvSpPr>
                      <p:cNvPr id="4629" name="Google Shape;4629;p66"/>
                      <p:cNvSpPr/>
                      <p:nvPr/>
                    </p:nvSpPr>
                    <p:spPr>
                      <a:xfrm>
                        <a:off x="4617986" y="3614284"/>
                        <a:ext cx="53002" cy="21031"/>
                      </a:xfrm>
                      <a:custGeom>
                        <a:avLst/>
                        <a:gdLst/>
                        <a:ahLst/>
                        <a:cxnLst/>
                        <a:rect l="l" t="t" r="r" b="b"/>
                        <a:pathLst>
                          <a:path w="6739" h="2674" fill="none" extrusionOk="0">
                            <a:moveTo>
                              <a:pt x="0" y="0"/>
                            </a:moveTo>
                            <a:lnTo>
                              <a:pt x="6738" y="267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0" name="Google Shape;4630;p66"/>
                      <p:cNvSpPr/>
                      <p:nvPr/>
                    </p:nvSpPr>
                    <p:spPr>
                      <a:xfrm>
                        <a:off x="4624545" y="3589069"/>
                        <a:ext cx="43682" cy="63180"/>
                      </a:xfrm>
                      <a:custGeom>
                        <a:avLst/>
                        <a:gdLst/>
                        <a:ahLst/>
                        <a:cxnLst/>
                        <a:rect l="l" t="t" r="r" b="b"/>
                        <a:pathLst>
                          <a:path w="5554" h="8033" fill="none" extrusionOk="0">
                            <a:moveTo>
                              <a:pt x="1" y="8033"/>
                            </a:moveTo>
                            <a:lnTo>
                              <a:pt x="555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1" name="Google Shape;4631;p66"/>
                      <p:cNvSpPr/>
                      <p:nvPr/>
                    </p:nvSpPr>
                    <p:spPr>
                      <a:xfrm>
                        <a:off x="4668220" y="3517907"/>
                        <a:ext cx="112178" cy="71170"/>
                      </a:xfrm>
                      <a:custGeom>
                        <a:avLst/>
                        <a:gdLst/>
                        <a:ahLst/>
                        <a:cxnLst/>
                        <a:rect l="l" t="t" r="r" b="b"/>
                        <a:pathLst>
                          <a:path w="14263" h="9049" fill="none" extrusionOk="0">
                            <a:moveTo>
                              <a:pt x="0" y="9049"/>
                            </a:moveTo>
                            <a:lnTo>
                              <a:pt x="1426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2" name="Google Shape;4632;p66"/>
                      <p:cNvSpPr/>
                      <p:nvPr/>
                    </p:nvSpPr>
                    <p:spPr>
                      <a:xfrm>
                        <a:off x="4706562" y="3516766"/>
                        <a:ext cx="77455" cy="79924"/>
                      </a:xfrm>
                      <a:custGeom>
                        <a:avLst/>
                        <a:gdLst/>
                        <a:ahLst/>
                        <a:cxnLst/>
                        <a:rect l="l" t="t" r="r" b="b"/>
                        <a:pathLst>
                          <a:path w="9848" h="10162" fill="none" extrusionOk="0">
                            <a:moveTo>
                              <a:pt x="0" y="10161"/>
                            </a:moveTo>
                            <a:lnTo>
                              <a:pt x="98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3" name="Google Shape;4633;p66"/>
                      <p:cNvSpPr/>
                      <p:nvPr/>
                    </p:nvSpPr>
                    <p:spPr>
                      <a:xfrm>
                        <a:off x="4763646" y="3516766"/>
                        <a:ext cx="20370" cy="52806"/>
                      </a:xfrm>
                      <a:custGeom>
                        <a:avLst/>
                        <a:gdLst/>
                        <a:ahLst/>
                        <a:cxnLst/>
                        <a:rect l="l" t="t" r="r" b="b"/>
                        <a:pathLst>
                          <a:path w="2590" h="6714" fill="none" extrusionOk="0">
                            <a:moveTo>
                              <a:pt x="0" y="6714"/>
                            </a:moveTo>
                            <a:lnTo>
                              <a:pt x="25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4" name="Google Shape;4634;p66"/>
                      <p:cNvSpPr/>
                      <p:nvPr/>
                    </p:nvSpPr>
                    <p:spPr>
                      <a:xfrm>
                        <a:off x="4783151" y="3520565"/>
                        <a:ext cx="45861" cy="97432"/>
                      </a:xfrm>
                      <a:custGeom>
                        <a:avLst/>
                        <a:gdLst/>
                        <a:ahLst/>
                        <a:cxnLst/>
                        <a:rect l="l" t="t" r="r" b="b"/>
                        <a:pathLst>
                          <a:path w="5831" h="12388" fill="none" extrusionOk="0">
                            <a:moveTo>
                              <a:pt x="5831" y="1238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5" name="Google Shape;4635;p66"/>
                      <p:cNvSpPr/>
                      <p:nvPr/>
                    </p:nvSpPr>
                    <p:spPr>
                      <a:xfrm>
                        <a:off x="4738242" y="3483175"/>
                        <a:ext cx="44917" cy="37398"/>
                      </a:xfrm>
                      <a:custGeom>
                        <a:avLst/>
                        <a:gdLst/>
                        <a:ahLst/>
                        <a:cxnLst/>
                        <a:rect l="l" t="t" r="r" b="b"/>
                        <a:pathLst>
                          <a:path w="5711" h="4755" fill="none" extrusionOk="0">
                            <a:moveTo>
                              <a:pt x="1" y="1"/>
                            </a:moveTo>
                            <a:lnTo>
                              <a:pt x="5710" y="475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6" name="Google Shape;4636;p66"/>
                      <p:cNvSpPr/>
                      <p:nvPr/>
                    </p:nvSpPr>
                    <p:spPr>
                      <a:xfrm>
                        <a:off x="4704941" y="3501823"/>
                        <a:ext cx="78217" cy="18750"/>
                      </a:xfrm>
                      <a:custGeom>
                        <a:avLst/>
                        <a:gdLst/>
                        <a:ahLst/>
                        <a:cxnLst/>
                        <a:rect l="l" t="t" r="r" b="b"/>
                        <a:pathLst>
                          <a:path w="9945" h="2384" fill="none" extrusionOk="0">
                            <a:moveTo>
                              <a:pt x="1" y="1"/>
                            </a:moveTo>
                            <a:lnTo>
                              <a:pt x="9944" y="238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7" name="Google Shape;4637;p66"/>
                      <p:cNvSpPr/>
                      <p:nvPr/>
                    </p:nvSpPr>
                    <p:spPr>
                      <a:xfrm>
                        <a:off x="4668220" y="3520565"/>
                        <a:ext cx="115796" cy="19324"/>
                      </a:xfrm>
                      <a:custGeom>
                        <a:avLst/>
                        <a:gdLst/>
                        <a:ahLst/>
                        <a:cxnLst/>
                        <a:rect l="l" t="t" r="r" b="b"/>
                        <a:pathLst>
                          <a:path w="14723" h="2457" fill="none" extrusionOk="0">
                            <a:moveTo>
                              <a:pt x="0" y="2457"/>
                            </a:moveTo>
                            <a:lnTo>
                              <a:pt x="1472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8" name="Google Shape;4638;p66"/>
                      <p:cNvSpPr/>
                      <p:nvPr/>
                    </p:nvSpPr>
                    <p:spPr>
                      <a:xfrm>
                        <a:off x="4813117" y="3462915"/>
                        <a:ext cx="40347" cy="51193"/>
                      </a:xfrm>
                      <a:custGeom>
                        <a:avLst/>
                        <a:gdLst/>
                        <a:ahLst/>
                        <a:cxnLst/>
                        <a:rect l="l" t="t" r="r" b="b"/>
                        <a:pathLst>
                          <a:path w="5130" h="6509" fill="none" extrusionOk="0">
                            <a:moveTo>
                              <a:pt x="5130" y="6508"/>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9" name="Google Shape;4639;p66"/>
                      <p:cNvSpPr/>
                      <p:nvPr/>
                    </p:nvSpPr>
                    <p:spPr>
                      <a:xfrm>
                        <a:off x="4787807" y="3462915"/>
                        <a:ext cx="25317" cy="55000"/>
                      </a:xfrm>
                      <a:custGeom>
                        <a:avLst/>
                        <a:gdLst/>
                        <a:ahLst/>
                        <a:cxnLst/>
                        <a:rect l="l" t="t" r="r" b="b"/>
                        <a:pathLst>
                          <a:path w="3219" h="6993" fill="none" extrusionOk="0">
                            <a:moveTo>
                              <a:pt x="1" y="6992"/>
                            </a:moveTo>
                            <a:lnTo>
                              <a:pt x="321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0" name="Google Shape;4640;p66"/>
                      <p:cNvSpPr/>
                      <p:nvPr/>
                    </p:nvSpPr>
                    <p:spPr>
                      <a:xfrm>
                        <a:off x="4781342" y="3514100"/>
                        <a:ext cx="72311" cy="6953"/>
                      </a:xfrm>
                      <a:custGeom>
                        <a:avLst/>
                        <a:gdLst/>
                        <a:ahLst/>
                        <a:cxnLst/>
                        <a:rect l="l" t="t" r="r" b="b"/>
                        <a:pathLst>
                          <a:path w="9194" h="884" fill="none" extrusionOk="0">
                            <a:moveTo>
                              <a:pt x="0" y="883"/>
                            </a:moveTo>
                            <a:lnTo>
                              <a:pt x="91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1" name="Google Shape;4641;p66"/>
                      <p:cNvSpPr/>
                      <p:nvPr/>
                    </p:nvSpPr>
                    <p:spPr>
                      <a:xfrm>
                        <a:off x="4853645" y="3514100"/>
                        <a:ext cx="26175" cy="59184"/>
                      </a:xfrm>
                      <a:custGeom>
                        <a:avLst/>
                        <a:gdLst/>
                        <a:ahLst/>
                        <a:cxnLst/>
                        <a:rect l="l" t="t" r="r" b="b"/>
                        <a:pathLst>
                          <a:path w="3328" h="7525" fill="none" extrusionOk="0">
                            <a:moveTo>
                              <a:pt x="1" y="0"/>
                            </a:moveTo>
                            <a:lnTo>
                              <a:pt x="3328" y="75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2" name="Google Shape;4642;p66"/>
                      <p:cNvSpPr/>
                      <p:nvPr/>
                    </p:nvSpPr>
                    <p:spPr>
                      <a:xfrm>
                        <a:off x="4827392" y="3514100"/>
                        <a:ext cx="26261" cy="100381"/>
                      </a:xfrm>
                      <a:custGeom>
                        <a:avLst/>
                        <a:gdLst/>
                        <a:ahLst/>
                        <a:cxnLst/>
                        <a:rect l="l" t="t" r="r" b="b"/>
                        <a:pathLst>
                          <a:path w="3339" h="12763" fill="none" extrusionOk="0">
                            <a:moveTo>
                              <a:pt x="3339" y="0"/>
                            </a:moveTo>
                            <a:lnTo>
                              <a:pt x="0" y="127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43" name="Google Shape;4643;p66"/>
                      <p:cNvGrpSpPr/>
                      <p:nvPr/>
                    </p:nvGrpSpPr>
                    <p:grpSpPr>
                      <a:xfrm>
                        <a:off x="4579164" y="3203653"/>
                        <a:ext cx="1244833" cy="1020397"/>
                        <a:chOff x="4579164" y="3203653"/>
                        <a:chExt cx="1244833" cy="1020397"/>
                      </a:xfrm>
                    </p:grpSpPr>
                    <p:sp>
                      <p:nvSpPr>
                        <p:cNvPr id="4644" name="Google Shape;4644;p66"/>
                        <p:cNvSpPr/>
                        <p:nvPr/>
                      </p:nvSpPr>
                      <p:spPr>
                        <a:xfrm>
                          <a:off x="4879812" y="3466721"/>
                          <a:ext cx="74411" cy="106563"/>
                        </a:xfrm>
                        <a:custGeom>
                          <a:avLst/>
                          <a:gdLst/>
                          <a:ahLst/>
                          <a:cxnLst/>
                          <a:rect l="l" t="t" r="r" b="b"/>
                          <a:pathLst>
                            <a:path w="9461" h="13549" fill="none" extrusionOk="0">
                              <a:moveTo>
                                <a:pt x="1" y="13549"/>
                              </a:moveTo>
                              <a:lnTo>
                                <a:pt x="946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5" name="Google Shape;4645;p66"/>
                        <p:cNvSpPr/>
                        <p:nvPr/>
                      </p:nvSpPr>
                      <p:spPr>
                        <a:xfrm>
                          <a:off x="4954215" y="3408017"/>
                          <a:ext cx="105989" cy="58712"/>
                        </a:xfrm>
                        <a:custGeom>
                          <a:avLst/>
                          <a:gdLst/>
                          <a:ahLst/>
                          <a:cxnLst/>
                          <a:rect l="l" t="t" r="r" b="b"/>
                          <a:pathLst>
                            <a:path w="13476" h="7465" fill="none" extrusionOk="0">
                              <a:moveTo>
                                <a:pt x="0" y="7464"/>
                              </a:moveTo>
                              <a:lnTo>
                                <a:pt x="1347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6" name="Google Shape;4646;p66"/>
                        <p:cNvSpPr/>
                        <p:nvPr/>
                      </p:nvSpPr>
                      <p:spPr>
                        <a:xfrm>
                          <a:off x="4953924" y="3465195"/>
                          <a:ext cx="119792" cy="54811"/>
                        </a:xfrm>
                        <a:custGeom>
                          <a:avLst/>
                          <a:gdLst/>
                          <a:ahLst/>
                          <a:cxnLst/>
                          <a:rect l="l" t="t" r="r" b="b"/>
                          <a:pathLst>
                            <a:path w="15231" h="6969" fill="none" extrusionOk="0">
                              <a:moveTo>
                                <a:pt x="1" y="1"/>
                              </a:moveTo>
                              <a:lnTo>
                                <a:pt x="15231" y="696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7" name="Google Shape;4647;p66"/>
                        <p:cNvSpPr/>
                        <p:nvPr/>
                      </p:nvSpPr>
                      <p:spPr>
                        <a:xfrm>
                          <a:off x="5073708" y="3521045"/>
                          <a:ext cx="26938" cy="71839"/>
                        </a:xfrm>
                        <a:custGeom>
                          <a:avLst/>
                          <a:gdLst/>
                          <a:ahLst/>
                          <a:cxnLst/>
                          <a:rect l="l" t="t" r="r" b="b"/>
                          <a:pathLst>
                            <a:path w="3425" h="9134" fill="none" extrusionOk="0">
                              <a:moveTo>
                                <a:pt x="1" y="0"/>
                              </a:moveTo>
                              <a:lnTo>
                                <a:pt x="3424" y="913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8" name="Google Shape;4648;p66"/>
                        <p:cNvSpPr/>
                        <p:nvPr/>
                      </p:nvSpPr>
                      <p:spPr>
                        <a:xfrm>
                          <a:off x="5100637" y="3586309"/>
                          <a:ext cx="26741" cy="81167"/>
                        </a:xfrm>
                        <a:custGeom>
                          <a:avLst/>
                          <a:gdLst/>
                          <a:ahLst/>
                          <a:cxnLst/>
                          <a:rect l="l" t="t" r="r" b="b"/>
                          <a:pathLst>
                            <a:path w="3400" h="10320" fill="none" extrusionOk="0">
                              <a:moveTo>
                                <a:pt x="3399" y="1031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9" name="Google Shape;4649;p66"/>
                        <p:cNvSpPr/>
                        <p:nvPr/>
                      </p:nvSpPr>
                      <p:spPr>
                        <a:xfrm>
                          <a:off x="5088549" y="3252840"/>
                          <a:ext cx="693968" cy="520624"/>
                        </a:xfrm>
                        <a:custGeom>
                          <a:avLst/>
                          <a:gdLst/>
                          <a:ahLst/>
                          <a:cxnLst/>
                          <a:rect l="l" t="t" r="r" b="b"/>
                          <a:pathLst>
                            <a:path w="88235" h="66195" fill="none" extrusionOk="0">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0" name="Google Shape;4650;p66"/>
                        <p:cNvSpPr/>
                        <p:nvPr/>
                      </p:nvSpPr>
                      <p:spPr>
                        <a:xfrm>
                          <a:off x="5060203" y="3203653"/>
                          <a:ext cx="544588" cy="316354"/>
                        </a:xfrm>
                        <a:custGeom>
                          <a:avLst/>
                          <a:gdLst/>
                          <a:ahLst/>
                          <a:cxnLst/>
                          <a:rect l="l" t="t" r="r" b="b"/>
                          <a:pathLst>
                            <a:path w="69242" h="40223" fill="none" extrusionOk="0">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1" name="Google Shape;4651;p66"/>
                        <p:cNvSpPr/>
                        <p:nvPr/>
                      </p:nvSpPr>
                      <p:spPr>
                        <a:xfrm>
                          <a:off x="5127371" y="3507533"/>
                          <a:ext cx="124739" cy="267835"/>
                        </a:xfrm>
                        <a:custGeom>
                          <a:avLst/>
                          <a:gdLst/>
                          <a:ahLst/>
                          <a:cxnLst/>
                          <a:rect l="l" t="t" r="r" b="b"/>
                          <a:pathLst>
                            <a:path w="15860" h="34054" fill="none" extrusionOk="0">
                              <a:moveTo>
                                <a:pt x="9266" y="1"/>
                              </a:moveTo>
                              <a:lnTo>
                                <a:pt x="10101" y="14396"/>
                              </a:lnTo>
                              <a:lnTo>
                                <a:pt x="15859" y="34053"/>
                              </a:lnTo>
                              <a:lnTo>
                                <a:pt x="0" y="19851"/>
                              </a:lnTo>
                              <a:lnTo>
                                <a:pt x="1234" y="336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2" name="Google Shape;4652;p66"/>
                        <p:cNvSpPr/>
                        <p:nvPr/>
                      </p:nvSpPr>
                      <p:spPr>
                        <a:xfrm>
                          <a:off x="5100637" y="3507533"/>
                          <a:ext cx="99618" cy="78784"/>
                        </a:xfrm>
                        <a:custGeom>
                          <a:avLst/>
                          <a:gdLst/>
                          <a:ahLst/>
                          <a:cxnLst/>
                          <a:rect l="l" t="t" r="r" b="b"/>
                          <a:pathLst>
                            <a:path w="12666" h="10017" fill="none" extrusionOk="0">
                              <a:moveTo>
                                <a:pt x="0" y="10017"/>
                              </a:moveTo>
                              <a:lnTo>
                                <a:pt x="1266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3" name="Google Shape;4653;p66"/>
                        <p:cNvSpPr/>
                        <p:nvPr/>
                      </p:nvSpPr>
                      <p:spPr>
                        <a:xfrm>
                          <a:off x="5200248" y="3501068"/>
                          <a:ext cx="156514" cy="6473"/>
                        </a:xfrm>
                        <a:custGeom>
                          <a:avLst/>
                          <a:gdLst/>
                          <a:ahLst/>
                          <a:cxnLst/>
                          <a:rect l="l" t="t" r="r" b="b"/>
                          <a:pathLst>
                            <a:path w="19900" h="823" fill="none" extrusionOk="0">
                              <a:moveTo>
                                <a:pt x="0" y="823"/>
                              </a:moveTo>
                              <a:lnTo>
                                <a:pt x="19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4" name="Google Shape;4654;p66"/>
                        <p:cNvSpPr/>
                        <p:nvPr/>
                      </p:nvSpPr>
                      <p:spPr>
                        <a:xfrm>
                          <a:off x="5127371" y="3507533"/>
                          <a:ext cx="72885" cy="155853"/>
                        </a:xfrm>
                        <a:custGeom>
                          <a:avLst/>
                          <a:gdLst/>
                          <a:ahLst/>
                          <a:cxnLst/>
                          <a:rect l="l" t="t" r="r" b="b"/>
                          <a:pathLst>
                            <a:path w="9267" h="19816" fill="none" extrusionOk="0">
                              <a:moveTo>
                                <a:pt x="9266" y="1"/>
                              </a:moveTo>
                              <a:lnTo>
                                <a:pt x="0" y="1981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5" name="Google Shape;4655;p66"/>
                        <p:cNvSpPr/>
                        <p:nvPr/>
                      </p:nvSpPr>
                      <p:spPr>
                        <a:xfrm>
                          <a:off x="5352947" y="3384139"/>
                          <a:ext cx="126265" cy="117692"/>
                        </a:xfrm>
                        <a:custGeom>
                          <a:avLst/>
                          <a:gdLst/>
                          <a:ahLst/>
                          <a:cxnLst/>
                          <a:rect l="l" t="t" r="r" b="b"/>
                          <a:pathLst>
                            <a:path w="16054" h="14964" fill="none" extrusionOk="0">
                              <a:moveTo>
                                <a:pt x="1" y="14964"/>
                              </a:moveTo>
                              <a:lnTo>
                                <a:pt x="1605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6" name="Google Shape;4656;p66"/>
                        <p:cNvSpPr/>
                        <p:nvPr/>
                      </p:nvSpPr>
                      <p:spPr>
                        <a:xfrm>
                          <a:off x="5356753" y="3246375"/>
                          <a:ext cx="61567" cy="254700"/>
                        </a:xfrm>
                        <a:custGeom>
                          <a:avLst/>
                          <a:gdLst/>
                          <a:ahLst/>
                          <a:cxnLst/>
                          <a:rect l="l" t="t" r="r" b="b"/>
                          <a:pathLst>
                            <a:path w="7828" h="32384" fill="none" extrusionOk="0">
                              <a:moveTo>
                                <a:pt x="1" y="32383"/>
                              </a:moveTo>
                              <a:lnTo>
                                <a:pt x="78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7" name="Google Shape;4657;p66"/>
                        <p:cNvSpPr/>
                        <p:nvPr/>
                      </p:nvSpPr>
                      <p:spPr>
                        <a:xfrm>
                          <a:off x="5352947" y="3486698"/>
                          <a:ext cx="141483" cy="10571"/>
                        </a:xfrm>
                        <a:custGeom>
                          <a:avLst/>
                          <a:gdLst/>
                          <a:ahLst/>
                          <a:cxnLst/>
                          <a:rect l="l" t="t" r="r" b="b"/>
                          <a:pathLst>
                            <a:path w="17989" h="1344" fill="none" extrusionOk="0">
                              <a:moveTo>
                                <a:pt x="1" y="1343"/>
                              </a:moveTo>
                              <a:lnTo>
                                <a:pt x="179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8" name="Google Shape;4658;p66"/>
                        <p:cNvSpPr/>
                        <p:nvPr/>
                      </p:nvSpPr>
                      <p:spPr>
                        <a:xfrm>
                          <a:off x="5353898" y="3501068"/>
                          <a:ext cx="18089" cy="136725"/>
                        </a:xfrm>
                        <a:custGeom>
                          <a:avLst/>
                          <a:gdLst/>
                          <a:ahLst/>
                          <a:cxnLst/>
                          <a:rect l="l" t="t" r="r" b="b"/>
                          <a:pathLst>
                            <a:path w="2300" h="17384" fill="none" extrusionOk="0">
                              <a:moveTo>
                                <a:pt x="1" y="0"/>
                              </a:moveTo>
                              <a:lnTo>
                                <a:pt x="2299" y="1738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9" name="Google Shape;4659;p66"/>
                        <p:cNvSpPr/>
                        <p:nvPr/>
                      </p:nvSpPr>
                      <p:spPr>
                        <a:xfrm>
                          <a:off x="5206721" y="3620749"/>
                          <a:ext cx="102379" cy="98863"/>
                        </a:xfrm>
                        <a:custGeom>
                          <a:avLst/>
                          <a:gdLst/>
                          <a:ahLst/>
                          <a:cxnLst/>
                          <a:rect l="l" t="t" r="r" b="b"/>
                          <a:pathLst>
                            <a:path w="13017" h="12570" fill="none" extrusionOk="0">
                              <a:moveTo>
                                <a:pt x="0" y="1"/>
                              </a:moveTo>
                              <a:lnTo>
                                <a:pt x="13016" y="125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0" name="Google Shape;4660;p66"/>
                        <p:cNvSpPr/>
                        <p:nvPr/>
                      </p:nvSpPr>
                      <p:spPr>
                        <a:xfrm>
                          <a:off x="5293102" y="3715798"/>
                          <a:ext cx="15997" cy="101238"/>
                        </a:xfrm>
                        <a:custGeom>
                          <a:avLst/>
                          <a:gdLst/>
                          <a:ahLst/>
                          <a:cxnLst/>
                          <a:rect l="l" t="t" r="r" b="b"/>
                          <a:pathLst>
                            <a:path w="2034" h="12872" fill="none" extrusionOk="0">
                              <a:moveTo>
                                <a:pt x="2033" y="0"/>
                              </a:moveTo>
                              <a:lnTo>
                                <a:pt x="1" y="1287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1" name="Google Shape;4661;p66"/>
                        <p:cNvSpPr/>
                        <p:nvPr/>
                      </p:nvSpPr>
                      <p:spPr>
                        <a:xfrm>
                          <a:off x="5127371" y="3659854"/>
                          <a:ext cx="92862" cy="134539"/>
                        </a:xfrm>
                        <a:custGeom>
                          <a:avLst/>
                          <a:gdLst/>
                          <a:ahLst/>
                          <a:cxnLst/>
                          <a:rect l="l" t="t" r="r" b="b"/>
                          <a:pathLst>
                            <a:path w="11807" h="17106" fill="none" extrusionOk="0">
                              <a:moveTo>
                                <a:pt x="11807" y="17105"/>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2" name="Google Shape;4662;p66"/>
                        <p:cNvSpPr/>
                        <p:nvPr/>
                      </p:nvSpPr>
                      <p:spPr>
                        <a:xfrm>
                          <a:off x="5479203" y="3327149"/>
                          <a:ext cx="150615" cy="56998"/>
                        </a:xfrm>
                        <a:custGeom>
                          <a:avLst/>
                          <a:gdLst/>
                          <a:ahLst/>
                          <a:cxnLst/>
                          <a:rect l="l" t="t" r="r" b="b"/>
                          <a:pathLst>
                            <a:path w="19150" h="7247" fill="none" extrusionOk="0">
                              <a:moveTo>
                                <a:pt x="19149" y="0"/>
                              </a:moveTo>
                              <a:lnTo>
                                <a:pt x="0" y="72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3" name="Google Shape;4663;p66"/>
                        <p:cNvSpPr/>
                        <p:nvPr/>
                      </p:nvSpPr>
                      <p:spPr>
                        <a:xfrm>
                          <a:off x="5371980" y="3633790"/>
                          <a:ext cx="59373" cy="4003"/>
                        </a:xfrm>
                        <a:custGeom>
                          <a:avLst/>
                          <a:gdLst/>
                          <a:ahLst/>
                          <a:cxnLst/>
                          <a:rect l="l" t="t" r="r" b="b"/>
                          <a:pathLst>
                            <a:path w="7549" h="509" fill="none" extrusionOk="0">
                              <a:moveTo>
                                <a:pt x="0" y="508"/>
                              </a:moveTo>
                              <a:lnTo>
                                <a:pt x="754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4" name="Google Shape;4664;p66"/>
                        <p:cNvSpPr/>
                        <p:nvPr/>
                      </p:nvSpPr>
                      <p:spPr>
                        <a:xfrm>
                          <a:off x="5352947" y="3497261"/>
                          <a:ext cx="78406" cy="136536"/>
                        </a:xfrm>
                        <a:custGeom>
                          <a:avLst/>
                          <a:gdLst/>
                          <a:ahLst/>
                          <a:cxnLst/>
                          <a:rect l="l" t="t" r="r" b="b"/>
                          <a:pathLst>
                            <a:path w="9969" h="17360" fill="none" extrusionOk="0">
                              <a:moveTo>
                                <a:pt x="9969" y="17359"/>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5" name="Google Shape;4665;p66"/>
                        <p:cNvSpPr/>
                        <p:nvPr/>
                      </p:nvSpPr>
                      <p:spPr>
                        <a:xfrm>
                          <a:off x="4917296" y="3466721"/>
                          <a:ext cx="40733" cy="122356"/>
                        </a:xfrm>
                        <a:custGeom>
                          <a:avLst/>
                          <a:gdLst/>
                          <a:ahLst/>
                          <a:cxnLst/>
                          <a:rect l="l" t="t" r="r" b="b"/>
                          <a:pathLst>
                            <a:path w="5179" h="15557" fill="none" extrusionOk="0">
                              <a:moveTo>
                                <a:pt x="1" y="15557"/>
                              </a:moveTo>
                              <a:lnTo>
                                <a:pt x="517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6" name="Google Shape;4666;p66"/>
                        <p:cNvSpPr/>
                        <p:nvPr/>
                      </p:nvSpPr>
                      <p:spPr>
                        <a:xfrm>
                          <a:off x="5060203" y="3408017"/>
                          <a:ext cx="111416" cy="19513"/>
                        </a:xfrm>
                        <a:custGeom>
                          <a:avLst/>
                          <a:gdLst/>
                          <a:ahLst/>
                          <a:cxnLst/>
                          <a:rect l="l" t="t" r="r" b="b"/>
                          <a:pathLst>
                            <a:path w="14166" h="2481" fill="none" extrusionOk="0">
                              <a:moveTo>
                                <a:pt x="0" y="0"/>
                              </a:moveTo>
                              <a:lnTo>
                                <a:pt x="14165" y="248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7" name="Google Shape;4667;p66"/>
                        <p:cNvSpPr/>
                        <p:nvPr/>
                      </p:nvSpPr>
                      <p:spPr>
                        <a:xfrm>
                          <a:off x="5127371" y="3620749"/>
                          <a:ext cx="79358" cy="42636"/>
                        </a:xfrm>
                        <a:custGeom>
                          <a:avLst/>
                          <a:gdLst/>
                          <a:ahLst/>
                          <a:cxnLst/>
                          <a:rect l="l" t="t" r="r" b="b"/>
                          <a:pathLst>
                            <a:path w="10090" h="5421" fill="none" extrusionOk="0">
                              <a:moveTo>
                                <a:pt x="0" y="5420"/>
                              </a:moveTo>
                              <a:lnTo>
                                <a:pt x="1008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68" name="Google Shape;4668;p66"/>
                        <p:cNvGrpSpPr/>
                        <p:nvPr/>
                      </p:nvGrpSpPr>
                      <p:grpSpPr>
                        <a:xfrm>
                          <a:off x="4579164" y="3203653"/>
                          <a:ext cx="1244833" cy="1020397"/>
                          <a:chOff x="4579164" y="3203653"/>
                          <a:chExt cx="1244833" cy="1020397"/>
                        </a:xfrm>
                      </p:grpSpPr>
                      <p:sp>
                        <p:nvSpPr>
                          <p:cNvPr id="4669" name="Google Shape;4669;p66"/>
                          <p:cNvSpPr/>
                          <p:nvPr/>
                        </p:nvSpPr>
                        <p:spPr>
                          <a:xfrm>
                            <a:off x="4949551" y="3708185"/>
                            <a:ext cx="37972" cy="3815"/>
                          </a:xfrm>
                          <a:custGeom>
                            <a:avLst/>
                            <a:gdLst/>
                            <a:ahLst/>
                            <a:cxnLst/>
                            <a:rect l="l" t="t" r="r" b="b"/>
                            <a:pathLst>
                              <a:path w="4828" h="485" fill="none" extrusionOk="0">
                                <a:moveTo>
                                  <a:pt x="0" y="1"/>
                                </a:moveTo>
                                <a:lnTo>
                                  <a:pt x="4827" y="48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70" name="Google Shape;4670;p66"/>
                          <p:cNvGrpSpPr/>
                          <p:nvPr/>
                        </p:nvGrpSpPr>
                        <p:grpSpPr>
                          <a:xfrm>
                            <a:off x="4579164" y="3203653"/>
                            <a:ext cx="1244833" cy="1020397"/>
                            <a:chOff x="4579164" y="3203653"/>
                            <a:chExt cx="1244833" cy="1020397"/>
                          </a:xfrm>
                        </p:grpSpPr>
                        <p:sp>
                          <p:nvSpPr>
                            <p:cNvPr id="4671" name="Google Shape;4671;p66"/>
                            <p:cNvSpPr/>
                            <p:nvPr/>
                          </p:nvSpPr>
                          <p:spPr>
                            <a:xfrm>
                              <a:off x="4953357" y="3586309"/>
                              <a:ext cx="147288" cy="121884"/>
                            </a:xfrm>
                            <a:custGeom>
                              <a:avLst/>
                              <a:gdLst/>
                              <a:ahLst/>
                              <a:cxnLst/>
                              <a:rect l="l" t="t" r="r" b="b"/>
                              <a:pathLst>
                                <a:path w="18727" h="15497" fill="none" extrusionOk="0">
                                  <a:moveTo>
                                    <a:pt x="18726" y="1"/>
                                  </a:moveTo>
                                  <a:lnTo>
                                    <a:pt x="0" y="1549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2" name="Google Shape;4672;p66"/>
                            <p:cNvSpPr/>
                            <p:nvPr/>
                          </p:nvSpPr>
                          <p:spPr>
                            <a:xfrm>
                              <a:off x="4987515" y="3592876"/>
                              <a:ext cx="113130" cy="119123"/>
                            </a:xfrm>
                            <a:custGeom>
                              <a:avLst/>
                              <a:gdLst/>
                              <a:ahLst/>
                              <a:cxnLst/>
                              <a:rect l="l" t="t" r="r" b="b"/>
                              <a:pathLst>
                                <a:path w="14384" h="15146" fill="none" extrusionOk="0">
                                  <a:moveTo>
                                    <a:pt x="0" y="15146"/>
                                  </a:moveTo>
                                  <a:lnTo>
                                    <a:pt x="1438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3" name="Google Shape;4673;p66"/>
                            <p:cNvSpPr/>
                            <p:nvPr/>
                          </p:nvSpPr>
                          <p:spPr>
                            <a:xfrm>
                              <a:off x="4913395" y="3708185"/>
                              <a:ext cx="39970" cy="45389"/>
                            </a:xfrm>
                            <a:custGeom>
                              <a:avLst/>
                              <a:gdLst/>
                              <a:ahLst/>
                              <a:cxnLst/>
                              <a:rect l="l" t="t" r="r" b="b"/>
                              <a:pathLst>
                                <a:path w="5082" h="5771" fill="none" extrusionOk="0">
                                  <a:moveTo>
                                    <a:pt x="1" y="5771"/>
                                  </a:moveTo>
                                  <a:lnTo>
                                    <a:pt x="508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4" name="Google Shape;4674;p66"/>
                            <p:cNvSpPr/>
                            <p:nvPr/>
                          </p:nvSpPr>
                          <p:spPr>
                            <a:xfrm>
                              <a:off x="4888943" y="3704378"/>
                              <a:ext cx="60616" cy="26080"/>
                            </a:xfrm>
                            <a:custGeom>
                              <a:avLst/>
                              <a:gdLst/>
                              <a:ahLst/>
                              <a:cxnLst/>
                              <a:rect l="l" t="t" r="r" b="b"/>
                              <a:pathLst>
                                <a:path w="7707" h="3316" fill="none" extrusionOk="0">
                                  <a:moveTo>
                                    <a:pt x="1" y="3315"/>
                                  </a:moveTo>
                                  <a:lnTo>
                                    <a:pt x="77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5" name="Google Shape;4675;p66"/>
                            <p:cNvSpPr/>
                            <p:nvPr/>
                          </p:nvSpPr>
                          <p:spPr>
                            <a:xfrm>
                              <a:off x="4917296" y="3589069"/>
                              <a:ext cx="32262" cy="119123"/>
                            </a:xfrm>
                            <a:custGeom>
                              <a:avLst/>
                              <a:gdLst/>
                              <a:ahLst/>
                              <a:cxnLst/>
                              <a:rect l="l" t="t" r="r" b="b"/>
                              <a:pathLst>
                                <a:path w="4102" h="15146" fill="none" extrusionOk="0">
                                  <a:moveTo>
                                    <a:pt x="1" y="1"/>
                                  </a:moveTo>
                                  <a:lnTo>
                                    <a:pt x="4101" y="15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6" name="Google Shape;4676;p66"/>
                            <p:cNvSpPr/>
                            <p:nvPr/>
                          </p:nvSpPr>
                          <p:spPr>
                            <a:xfrm>
                              <a:off x="4949551" y="3708185"/>
                              <a:ext cx="22840" cy="72885"/>
                            </a:xfrm>
                            <a:custGeom>
                              <a:avLst/>
                              <a:gdLst/>
                              <a:ahLst/>
                              <a:cxnLst/>
                              <a:rect l="l" t="t" r="r" b="b"/>
                              <a:pathLst>
                                <a:path w="2904" h="9267" fill="none" extrusionOk="0">
                                  <a:moveTo>
                                    <a:pt x="0" y="1"/>
                                  </a:moveTo>
                                  <a:lnTo>
                                    <a:pt x="2904" y="926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7" name="Google Shape;4677;p66"/>
                            <p:cNvSpPr/>
                            <p:nvPr/>
                          </p:nvSpPr>
                          <p:spPr>
                            <a:xfrm>
                              <a:off x="4912066" y="3752237"/>
                              <a:ext cx="60325" cy="28833"/>
                            </a:xfrm>
                            <a:custGeom>
                              <a:avLst/>
                              <a:gdLst/>
                              <a:ahLst/>
                              <a:cxnLst/>
                              <a:rect l="l" t="t" r="r" b="b"/>
                              <a:pathLst>
                                <a:path w="7670" h="3666" fill="none" extrusionOk="0">
                                  <a:moveTo>
                                    <a:pt x="0" y="1"/>
                                  </a:moveTo>
                                  <a:lnTo>
                                    <a:pt x="7670" y="3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78" name="Google Shape;4678;p66"/>
                            <p:cNvGrpSpPr/>
                            <p:nvPr/>
                          </p:nvGrpSpPr>
                          <p:grpSpPr>
                            <a:xfrm>
                              <a:off x="4579164" y="3203653"/>
                              <a:ext cx="1244833" cy="1020397"/>
                              <a:chOff x="4579164" y="3203653"/>
                              <a:chExt cx="1244833" cy="1020397"/>
                            </a:xfrm>
                          </p:grpSpPr>
                          <p:sp>
                            <p:nvSpPr>
                              <p:cNvPr id="4679" name="Google Shape;4679;p66"/>
                              <p:cNvSpPr/>
                              <p:nvPr/>
                            </p:nvSpPr>
                            <p:spPr>
                              <a:xfrm>
                                <a:off x="4590301" y="3738347"/>
                                <a:ext cx="92956" cy="91722"/>
                              </a:xfrm>
                              <a:custGeom>
                                <a:avLst/>
                                <a:gdLst/>
                                <a:ahLst/>
                                <a:cxnLst/>
                                <a:rect l="l" t="t" r="r" b="b"/>
                                <a:pathLst>
                                  <a:path w="11819" h="11662" fill="none" extrusionOk="0">
                                    <a:moveTo>
                                      <a:pt x="0" y="0"/>
                                    </a:moveTo>
                                    <a:lnTo>
                                      <a:pt x="11819" y="116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0" name="Google Shape;4680;p66"/>
                              <p:cNvSpPr/>
                              <p:nvPr/>
                            </p:nvSpPr>
                            <p:spPr>
                              <a:xfrm>
                                <a:off x="4683250" y="3652241"/>
                                <a:ext cx="33591" cy="177828"/>
                              </a:xfrm>
                              <a:custGeom>
                                <a:avLst/>
                                <a:gdLst/>
                                <a:ahLst/>
                                <a:cxnLst/>
                                <a:rect l="l" t="t" r="r" b="b"/>
                                <a:pathLst>
                                  <a:path w="4271" h="22610" fill="none" extrusionOk="0">
                                    <a:moveTo>
                                      <a:pt x="1" y="22610"/>
                                    </a:moveTo>
                                    <a:lnTo>
                                      <a:pt x="42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1" name="Google Shape;4681;p66"/>
                              <p:cNvSpPr/>
                              <p:nvPr/>
                            </p:nvSpPr>
                            <p:spPr>
                              <a:xfrm>
                                <a:off x="4716833" y="3652241"/>
                                <a:ext cx="70982" cy="207707"/>
                              </a:xfrm>
                              <a:custGeom>
                                <a:avLst/>
                                <a:gdLst/>
                                <a:ahLst/>
                                <a:cxnLst/>
                                <a:rect l="l" t="t" r="r" b="b"/>
                                <a:pathLst>
                                  <a:path w="9025" h="26409" fill="none" extrusionOk="0">
                                    <a:moveTo>
                                      <a:pt x="1" y="1"/>
                                    </a:moveTo>
                                    <a:lnTo>
                                      <a:pt x="9025" y="2640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2" name="Google Shape;4682;p66"/>
                              <p:cNvSpPr/>
                              <p:nvPr/>
                            </p:nvSpPr>
                            <p:spPr>
                              <a:xfrm>
                                <a:off x="4813117" y="3694578"/>
                                <a:ext cx="44154" cy="139297"/>
                              </a:xfrm>
                              <a:custGeom>
                                <a:avLst/>
                                <a:gdLst/>
                                <a:ahLst/>
                                <a:cxnLst/>
                                <a:rect l="l" t="t" r="r" b="b"/>
                                <a:pathLst>
                                  <a:path w="5614" h="17711" fill="none" extrusionOk="0">
                                    <a:moveTo>
                                      <a:pt x="5614" y="1771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3" name="Google Shape;4683;p66"/>
                              <p:cNvSpPr/>
                              <p:nvPr/>
                            </p:nvSpPr>
                            <p:spPr>
                              <a:xfrm>
                                <a:off x="4787807" y="3694578"/>
                                <a:ext cx="25317" cy="165369"/>
                              </a:xfrm>
                              <a:custGeom>
                                <a:avLst/>
                                <a:gdLst/>
                                <a:ahLst/>
                                <a:cxnLst/>
                                <a:rect l="l" t="t" r="r" b="b"/>
                                <a:pathLst>
                                  <a:path w="3219" h="21026" fill="none" extrusionOk="0">
                                    <a:moveTo>
                                      <a:pt x="3219" y="1"/>
                                    </a:moveTo>
                                    <a:lnTo>
                                      <a:pt x="1" y="210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4" name="Google Shape;4684;p66"/>
                              <p:cNvSpPr/>
                              <p:nvPr/>
                            </p:nvSpPr>
                            <p:spPr>
                              <a:xfrm>
                                <a:off x="4683250" y="3830061"/>
                                <a:ext cx="106374" cy="25223"/>
                              </a:xfrm>
                              <a:custGeom>
                                <a:avLst/>
                                <a:gdLst/>
                                <a:ahLst/>
                                <a:cxnLst/>
                                <a:rect l="l" t="t" r="r" b="b"/>
                                <a:pathLst>
                                  <a:path w="13525" h="3207" fill="none" extrusionOk="0">
                                    <a:moveTo>
                                      <a:pt x="1" y="1"/>
                                    </a:moveTo>
                                    <a:lnTo>
                                      <a:pt x="13525" y="320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5" name="Google Shape;4685;p66"/>
                              <p:cNvSpPr/>
                              <p:nvPr/>
                            </p:nvSpPr>
                            <p:spPr>
                              <a:xfrm>
                                <a:off x="4670980" y="3830061"/>
                                <a:ext cx="12277" cy="79263"/>
                              </a:xfrm>
                              <a:custGeom>
                                <a:avLst/>
                                <a:gdLst/>
                                <a:ahLst/>
                                <a:cxnLst/>
                                <a:rect l="l" t="t" r="r" b="b"/>
                                <a:pathLst>
                                  <a:path w="1561" h="10078" fill="none" extrusionOk="0">
                                    <a:moveTo>
                                      <a:pt x="1561" y="1"/>
                                    </a:moveTo>
                                    <a:lnTo>
                                      <a:pt x="0"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6" name="Google Shape;4686;p66"/>
                              <p:cNvSpPr/>
                              <p:nvPr/>
                            </p:nvSpPr>
                            <p:spPr>
                              <a:xfrm>
                                <a:off x="4583828" y="3830061"/>
                                <a:ext cx="99429" cy="34543"/>
                              </a:xfrm>
                              <a:custGeom>
                                <a:avLst/>
                                <a:gdLst/>
                                <a:ahLst/>
                                <a:cxnLst/>
                                <a:rect l="l" t="t" r="r" b="b"/>
                                <a:pathLst>
                                  <a:path w="12642" h="4392" fill="none" extrusionOk="0">
                                    <a:moveTo>
                                      <a:pt x="0" y="4392"/>
                                    </a:moveTo>
                                    <a:lnTo>
                                      <a:pt x="1264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7" name="Google Shape;4687;p66"/>
                              <p:cNvSpPr/>
                              <p:nvPr/>
                            </p:nvSpPr>
                            <p:spPr>
                              <a:xfrm>
                                <a:off x="4683250" y="3830061"/>
                                <a:ext cx="50336" cy="117983"/>
                              </a:xfrm>
                              <a:custGeom>
                                <a:avLst/>
                                <a:gdLst/>
                                <a:ahLst/>
                                <a:cxnLst/>
                                <a:rect l="l" t="t" r="r" b="b"/>
                                <a:pathLst>
                                  <a:path w="6400" h="15001" fill="none" extrusionOk="0">
                                    <a:moveTo>
                                      <a:pt x="1" y="1"/>
                                    </a:moveTo>
                                    <a:lnTo>
                                      <a:pt x="6400" y="1500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8" name="Google Shape;4688;p66"/>
                              <p:cNvSpPr/>
                              <p:nvPr/>
                            </p:nvSpPr>
                            <p:spPr>
                              <a:xfrm>
                                <a:off x="4733578" y="3855276"/>
                                <a:ext cx="56046" cy="92768"/>
                              </a:xfrm>
                              <a:custGeom>
                                <a:avLst/>
                                <a:gdLst/>
                                <a:ahLst/>
                                <a:cxnLst/>
                                <a:rect l="l" t="t" r="r" b="b"/>
                                <a:pathLst>
                                  <a:path w="7126" h="11795" fill="none" extrusionOk="0">
                                    <a:moveTo>
                                      <a:pt x="1" y="11795"/>
                                    </a:moveTo>
                                    <a:lnTo>
                                      <a:pt x="712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9" name="Google Shape;4689;p66"/>
                              <p:cNvSpPr/>
                              <p:nvPr/>
                            </p:nvSpPr>
                            <p:spPr>
                              <a:xfrm>
                                <a:off x="4888943" y="3730450"/>
                                <a:ext cx="34928" cy="89252"/>
                              </a:xfrm>
                              <a:custGeom>
                                <a:avLst/>
                                <a:gdLst/>
                                <a:ahLst/>
                                <a:cxnLst/>
                                <a:rect l="l" t="t" r="r" b="b"/>
                                <a:pathLst>
                                  <a:path w="4441" h="11348" fill="none" extrusionOk="0">
                                    <a:moveTo>
                                      <a:pt x="4440" y="11347"/>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0" name="Google Shape;4690;p66"/>
                              <p:cNvSpPr/>
                              <p:nvPr/>
                            </p:nvSpPr>
                            <p:spPr>
                              <a:xfrm>
                                <a:off x="4590301" y="3667468"/>
                                <a:ext cx="49762" cy="70887"/>
                              </a:xfrm>
                              <a:custGeom>
                                <a:avLst/>
                                <a:gdLst/>
                                <a:ahLst/>
                                <a:cxnLst/>
                                <a:rect l="l" t="t" r="r" b="b"/>
                                <a:pathLst>
                                  <a:path w="6327" h="9013" fill="none" extrusionOk="0">
                                    <a:moveTo>
                                      <a:pt x="0" y="9012"/>
                                    </a:moveTo>
                                    <a:lnTo>
                                      <a:pt x="63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1" name="Google Shape;4691;p66"/>
                              <p:cNvSpPr/>
                              <p:nvPr/>
                            </p:nvSpPr>
                            <p:spPr>
                              <a:xfrm>
                                <a:off x="4640338" y="3648536"/>
                                <a:ext cx="80593" cy="20268"/>
                              </a:xfrm>
                              <a:custGeom>
                                <a:avLst/>
                                <a:gdLst/>
                                <a:ahLst/>
                                <a:cxnLst/>
                                <a:rect l="l" t="t" r="r" b="b"/>
                                <a:pathLst>
                                  <a:path w="10247" h="2577" fill="none" extrusionOk="0">
                                    <a:moveTo>
                                      <a:pt x="1" y="2577"/>
                                    </a:moveTo>
                                    <a:lnTo>
                                      <a:pt x="102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92" name="Google Shape;4692;p66"/>
                              <p:cNvGrpSpPr/>
                              <p:nvPr/>
                            </p:nvGrpSpPr>
                            <p:grpSpPr>
                              <a:xfrm>
                                <a:off x="4579164" y="3203653"/>
                                <a:ext cx="1244833" cy="1020397"/>
                                <a:chOff x="4579164" y="3203653"/>
                                <a:chExt cx="1244833" cy="1020397"/>
                              </a:xfrm>
                            </p:grpSpPr>
                            <p:sp>
                              <p:nvSpPr>
                                <p:cNvPr id="4693" name="Google Shape;4693;p66"/>
                                <p:cNvSpPr/>
                                <p:nvPr/>
                              </p:nvSpPr>
                              <p:spPr>
                                <a:xfrm>
                                  <a:off x="4753083" y="3966015"/>
                                  <a:ext cx="92964" cy="53765"/>
                                </a:xfrm>
                                <a:custGeom>
                                  <a:avLst/>
                                  <a:gdLst/>
                                  <a:ahLst/>
                                  <a:cxnLst/>
                                  <a:rect l="l" t="t" r="r" b="b"/>
                                  <a:pathLst>
                                    <a:path w="11820" h="6836" fill="none" extrusionOk="0">
                                      <a:moveTo>
                                        <a:pt x="1" y="6836"/>
                                      </a:moveTo>
                                      <a:lnTo>
                                        <a:pt x="118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4" name="Google Shape;4694;p66"/>
                                <p:cNvSpPr/>
                                <p:nvPr/>
                              </p:nvSpPr>
                              <p:spPr>
                                <a:xfrm>
                                  <a:off x="4846040" y="3952794"/>
                                  <a:ext cx="103519" cy="13135"/>
                                </a:xfrm>
                                <a:custGeom>
                                  <a:avLst/>
                                  <a:gdLst/>
                                  <a:ahLst/>
                                  <a:cxnLst/>
                                  <a:rect l="l" t="t" r="r" b="b"/>
                                  <a:pathLst>
                                    <a:path w="13162" h="1670" fill="none" extrusionOk="0">
                                      <a:moveTo>
                                        <a:pt x="13161" y="0"/>
                                      </a:moveTo>
                                      <a:lnTo>
                                        <a:pt x="0" y="1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5" name="Google Shape;4695;p66"/>
                                <p:cNvSpPr/>
                                <p:nvPr/>
                              </p:nvSpPr>
                              <p:spPr>
                                <a:xfrm>
                                  <a:off x="4846040" y="3962216"/>
                                  <a:ext cx="64800" cy="128066"/>
                                </a:xfrm>
                                <a:custGeom>
                                  <a:avLst/>
                                  <a:gdLst/>
                                  <a:ahLst/>
                                  <a:cxnLst/>
                                  <a:rect l="l" t="t" r="r" b="b"/>
                                  <a:pathLst>
                                    <a:path w="8239" h="16283" fill="none" extrusionOk="0">
                                      <a:moveTo>
                                        <a:pt x="0" y="0"/>
                                      </a:moveTo>
                                      <a:lnTo>
                                        <a:pt x="8238" y="1628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6" name="Google Shape;4696;p66"/>
                                <p:cNvSpPr/>
                                <p:nvPr/>
                              </p:nvSpPr>
                              <p:spPr>
                                <a:xfrm>
                                  <a:off x="4842233" y="3962216"/>
                                  <a:ext cx="3815" cy="164787"/>
                                </a:xfrm>
                                <a:custGeom>
                                  <a:avLst/>
                                  <a:gdLst/>
                                  <a:ahLst/>
                                  <a:cxnLst/>
                                  <a:rect l="l" t="t" r="r" b="b"/>
                                  <a:pathLst>
                                    <a:path w="485" h="20952" fill="none" extrusionOk="0">
                                      <a:moveTo>
                                        <a:pt x="0" y="20952"/>
                                      </a:moveTo>
                                      <a:lnTo>
                                        <a:pt x="4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7" name="Google Shape;4697;p66"/>
                                <p:cNvSpPr/>
                                <p:nvPr/>
                              </p:nvSpPr>
                              <p:spPr>
                                <a:xfrm>
                                  <a:off x="4842233" y="4123189"/>
                                  <a:ext cx="37587" cy="53002"/>
                                </a:xfrm>
                                <a:custGeom>
                                  <a:avLst/>
                                  <a:gdLst/>
                                  <a:ahLst/>
                                  <a:cxnLst/>
                                  <a:rect l="l" t="t" r="r" b="b"/>
                                  <a:pathLst>
                                    <a:path w="4779" h="6739" fill="none" extrusionOk="0">
                                      <a:moveTo>
                                        <a:pt x="4779" y="673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8" name="Google Shape;4698;p66"/>
                                <p:cNvSpPr/>
                                <p:nvPr/>
                              </p:nvSpPr>
                              <p:spPr>
                                <a:xfrm>
                                  <a:off x="4770779" y="4118525"/>
                                  <a:ext cx="71461" cy="4672"/>
                                </a:xfrm>
                                <a:custGeom>
                                  <a:avLst/>
                                  <a:gdLst/>
                                  <a:ahLst/>
                                  <a:cxnLst/>
                                  <a:rect l="l" t="t" r="r" b="b"/>
                                  <a:pathLst>
                                    <a:path w="9086" h="594" fill="none" extrusionOk="0">
                                      <a:moveTo>
                                        <a:pt x="9085" y="594"/>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9" name="Google Shape;4699;p66"/>
                                <p:cNvSpPr/>
                                <p:nvPr/>
                              </p:nvSpPr>
                              <p:spPr>
                                <a:xfrm>
                                  <a:off x="4842233" y="4090274"/>
                                  <a:ext cx="68606" cy="32923"/>
                                </a:xfrm>
                                <a:custGeom>
                                  <a:avLst/>
                                  <a:gdLst/>
                                  <a:ahLst/>
                                  <a:cxnLst/>
                                  <a:rect l="l" t="t" r="r" b="b"/>
                                  <a:pathLst>
                                    <a:path w="8723" h="4186" fill="none" extrusionOk="0">
                                      <a:moveTo>
                                        <a:pt x="0" y="4186"/>
                                      </a:moveTo>
                                      <a:lnTo>
                                        <a:pt x="872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00" name="Google Shape;4700;p66"/>
                                <p:cNvGrpSpPr/>
                                <p:nvPr/>
                              </p:nvGrpSpPr>
                              <p:grpSpPr>
                                <a:xfrm>
                                  <a:off x="4579164" y="3203653"/>
                                  <a:ext cx="1244833" cy="1020397"/>
                                  <a:chOff x="4579164" y="3203653"/>
                                  <a:chExt cx="1244833" cy="1020397"/>
                                </a:xfrm>
                              </p:grpSpPr>
                              <p:sp>
                                <p:nvSpPr>
                                  <p:cNvPr id="4701" name="Google Shape;4701;p66"/>
                                  <p:cNvSpPr/>
                                  <p:nvPr/>
                                </p:nvSpPr>
                                <p:spPr>
                                  <a:xfrm>
                                    <a:off x="4788476" y="3855276"/>
                                    <a:ext cx="57572" cy="110747"/>
                                  </a:xfrm>
                                  <a:custGeom>
                                    <a:avLst/>
                                    <a:gdLst/>
                                    <a:ahLst/>
                                    <a:cxnLst/>
                                    <a:rect l="l" t="t" r="r" b="b"/>
                                    <a:pathLst>
                                      <a:path w="7320" h="14081" fill="none" extrusionOk="0">
                                        <a:moveTo>
                                          <a:pt x="7319" y="1408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2" name="Google Shape;4702;p66"/>
                                  <p:cNvSpPr/>
                                  <p:nvPr/>
                                </p:nvSpPr>
                                <p:spPr>
                                  <a:xfrm>
                                    <a:off x="4846040" y="3833867"/>
                                    <a:ext cx="11231" cy="132156"/>
                                  </a:xfrm>
                                  <a:custGeom>
                                    <a:avLst/>
                                    <a:gdLst/>
                                    <a:ahLst/>
                                    <a:cxnLst/>
                                    <a:rect l="l" t="t" r="r" b="b"/>
                                    <a:pathLst>
                                      <a:path w="1428" h="16803" fill="none" extrusionOk="0">
                                        <a:moveTo>
                                          <a:pt x="0" y="16803"/>
                                        </a:moveTo>
                                        <a:lnTo>
                                          <a:pt x="1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3" name="Google Shape;4703;p66"/>
                                  <p:cNvSpPr/>
                                  <p:nvPr/>
                                </p:nvSpPr>
                                <p:spPr>
                                  <a:xfrm>
                                    <a:off x="4761554" y="3854796"/>
                                    <a:ext cx="26261" cy="164984"/>
                                  </a:xfrm>
                                  <a:custGeom>
                                    <a:avLst/>
                                    <a:gdLst/>
                                    <a:ahLst/>
                                    <a:cxnLst/>
                                    <a:rect l="l" t="t" r="r" b="b"/>
                                    <a:pathLst>
                                      <a:path w="3339" h="20977" fill="none" extrusionOk="0">
                                        <a:moveTo>
                                          <a:pt x="0" y="20977"/>
                                        </a:moveTo>
                                        <a:lnTo>
                                          <a:pt x="33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4" name="Google Shape;4704;p66"/>
                                  <p:cNvSpPr/>
                                  <p:nvPr/>
                                </p:nvSpPr>
                                <p:spPr>
                                  <a:xfrm>
                                    <a:off x="4846991" y="3818263"/>
                                    <a:ext cx="74025" cy="146242"/>
                                  </a:xfrm>
                                  <a:custGeom>
                                    <a:avLst/>
                                    <a:gdLst/>
                                    <a:ahLst/>
                                    <a:cxnLst/>
                                    <a:rect l="l" t="t" r="r" b="b"/>
                                    <a:pathLst>
                                      <a:path w="9412" h="18594" fill="none" extrusionOk="0">
                                        <a:moveTo>
                                          <a:pt x="0" y="18593"/>
                                        </a:moveTo>
                                        <a:lnTo>
                                          <a:pt x="941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5" name="Google Shape;4705;p66"/>
                                  <p:cNvSpPr/>
                                  <p:nvPr/>
                                </p:nvSpPr>
                                <p:spPr>
                                  <a:xfrm>
                                    <a:off x="4927191" y="3823305"/>
                                    <a:ext cx="22368" cy="129497"/>
                                  </a:xfrm>
                                  <a:custGeom>
                                    <a:avLst/>
                                    <a:gdLst/>
                                    <a:ahLst/>
                                    <a:cxnLst/>
                                    <a:rect l="l" t="t" r="r" b="b"/>
                                    <a:pathLst>
                                      <a:path w="2844" h="16465" fill="none" extrusionOk="0">
                                        <a:moveTo>
                                          <a:pt x="1" y="1"/>
                                        </a:moveTo>
                                        <a:lnTo>
                                          <a:pt x="2843" y="1646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06" name="Google Shape;4706;p66"/>
                                  <p:cNvGrpSpPr/>
                                  <p:nvPr/>
                                </p:nvGrpSpPr>
                                <p:grpSpPr>
                                  <a:xfrm>
                                    <a:off x="4579164" y="3203653"/>
                                    <a:ext cx="1244833" cy="1020397"/>
                                    <a:chOff x="4579164" y="3203653"/>
                                    <a:chExt cx="1244833" cy="1020397"/>
                                  </a:xfrm>
                                </p:grpSpPr>
                                <p:sp>
                                  <p:nvSpPr>
                                    <p:cNvPr id="4707" name="Google Shape;4707;p66"/>
                                    <p:cNvSpPr/>
                                    <p:nvPr/>
                                  </p:nvSpPr>
                                  <p:spPr>
                                    <a:xfrm>
                                      <a:off x="4579164" y="3652241"/>
                                      <a:ext cx="422626" cy="571809"/>
                                    </a:xfrm>
                                    <a:custGeom>
                                      <a:avLst/>
                                      <a:gdLst/>
                                      <a:ahLst/>
                                      <a:cxnLst/>
                                      <a:rect l="l" t="t" r="r" b="b"/>
                                      <a:pathLst>
                                        <a:path w="53735" h="72703" fill="none" extrusionOk="0">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8" name="Google Shape;4708;p66"/>
                                    <p:cNvSpPr/>
                                    <p:nvPr/>
                                  </p:nvSpPr>
                                  <p:spPr>
                                    <a:xfrm>
                                      <a:off x="4617986" y="3203653"/>
                                      <a:ext cx="1206011" cy="684357"/>
                                    </a:xfrm>
                                    <a:custGeom>
                                      <a:avLst/>
                                      <a:gdLst/>
                                      <a:ahLst/>
                                      <a:cxnLst/>
                                      <a:rect l="l" t="t" r="r" b="b"/>
                                      <a:pathLst>
                                        <a:path w="153339" h="87013" fill="none" extrusionOk="0">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9" name="Google Shape;4709;p66"/>
                                    <p:cNvSpPr/>
                                    <p:nvPr/>
                                  </p:nvSpPr>
                                  <p:spPr>
                                    <a:xfrm>
                                      <a:off x="4906356" y="3466721"/>
                                      <a:ext cx="194289" cy="358880"/>
                                    </a:xfrm>
                                    <a:custGeom>
                                      <a:avLst/>
                                      <a:gdLst/>
                                      <a:ahLst/>
                                      <a:cxnLst/>
                                      <a:rect l="l" t="t" r="r" b="b"/>
                                      <a:pathLst>
                                        <a:path w="24703" h="45630" fill="none" extrusionOk="0">
                                          <a:moveTo>
                                            <a:pt x="8396" y="39968"/>
                                          </a:moveTo>
                                          <a:lnTo>
                                            <a:pt x="9835" y="45629"/>
                                          </a:lnTo>
                                          <a:lnTo>
                                            <a:pt x="11626" y="36786"/>
                                          </a:lnTo>
                                          <a:lnTo>
                                            <a:pt x="5492" y="30218"/>
                                          </a:lnTo>
                                          <a:lnTo>
                                            <a:pt x="1" y="25016"/>
                                          </a:lnTo>
                                          <a:lnTo>
                                            <a:pt x="1392" y="16040"/>
                                          </a:lnTo>
                                          <a:lnTo>
                                            <a:pt x="24702" y="15206"/>
                                          </a:lnTo>
                                          <a:lnTo>
                                            <a:pt x="647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0" name="Google Shape;4710;p66"/>
                                    <p:cNvSpPr/>
                                    <p:nvPr/>
                                  </p:nvSpPr>
                                  <p:spPr>
                                    <a:xfrm>
                                      <a:off x="4972383" y="3756043"/>
                                      <a:ext cx="25412" cy="25026"/>
                                    </a:xfrm>
                                    <a:custGeom>
                                      <a:avLst/>
                                      <a:gdLst/>
                                      <a:ahLst/>
                                      <a:cxnLst/>
                                      <a:rect l="l" t="t" r="r" b="b"/>
                                      <a:pathLst>
                                        <a:path w="3231" h="3182" fill="none" extrusionOk="0">
                                          <a:moveTo>
                                            <a:pt x="1" y="3182"/>
                                          </a:moveTo>
                                          <a:lnTo>
                                            <a:pt x="323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4711" name="Google Shape;4711;p66"/>
                            <p:cNvSpPr/>
                            <p:nvPr/>
                          </p:nvSpPr>
                          <p:spPr>
                            <a:xfrm>
                              <a:off x="4890375" y="3688019"/>
                              <a:ext cx="5144" cy="43769"/>
                            </a:xfrm>
                            <a:custGeom>
                              <a:avLst/>
                              <a:gdLst/>
                              <a:ahLst/>
                              <a:cxnLst/>
                              <a:rect l="l" t="t" r="r" b="b"/>
                              <a:pathLst>
                                <a:path w="654" h="5565" fill="none" extrusionOk="0">
                                  <a:moveTo>
                                    <a:pt x="653" y="0"/>
                                  </a:moveTo>
                                  <a:lnTo>
                                    <a:pt x="0" y="5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2" name="Google Shape;4712;p66"/>
                            <p:cNvSpPr/>
                            <p:nvPr/>
                          </p:nvSpPr>
                          <p:spPr>
                            <a:xfrm>
                              <a:off x="4899317" y="3688019"/>
                              <a:ext cx="54048" cy="20174"/>
                            </a:xfrm>
                            <a:custGeom>
                              <a:avLst/>
                              <a:gdLst/>
                              <a:ahLst/>
                              <a:cxnLst/>
                              <a:rect l="l" t="t" r="r" b="b"/>
                              <a:pathLst>
                                <a:path w="6872" h="2565" fill="none" extrusionOk="0">
                                  <a:moveTo>
                                    <a:pt x="0" y="0"/>
                                  </a:moveTo>
                                  <a:lnTo>
                                    <a:pt x="6871" y="2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3" name="Google Shape;4713;p66"/>
                            <p:cNvSpPr/>
                            <p:nvPr/>
                          </p:nvSpPr>
                          <p:spPr>
                            <a:xfrm>
                              <a:off x="4862690" y="3700571"/>
                              <a:ext cx="27693" cy="31216"/>
                            </a:xfrm>
                            <a:custGeom>
                              <a:avLst/>
                              <a:gdLst/>
                              <a:ahLst/>
                              <a:cxnLst/>
                              <a:rect l="l" t="t" r="r" b="b"/>
                              <a:pathLst>
                                <a:path w="3521" h="3969" fill="none" extrusionOk="0">
                                  <a:moveTo>
                                    <a:pt x="0" y="1"/>
                                  </a:moveTo>
                                  <a:lnTo>
                                    <a:pt x="3520" y="39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714" name="Google Shape;4714;p66"/>
                        <p:cNvSpPr/>
                        <p:nvPr/>
                      </p:nvSpPr>
                      <p:spPr>
                        <a:xfrm>
                          <a:off x="4953924" y="3297081"/>
                          <a:ext cx="146053" cy="168122"/>
                        </a:xfrm>
                        <a:custGeom>
                          <a:avLst/>
                          <a:gdLst/>
                          <a:ahLst/>
                          <a:cxnLst/>
                          <a:rect l="l" t="t" r="r" b="b"/>
                          <a:pathLst>
                            <a:path w="18570" h="21376" fill="none" extrusionOk="0">
                              <a:moveTo>
                                <a:pt x="1" y="21376"/>
                              </a:moveTo>
                              <a:lnTo>
                                <a:pt x="18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4715" name="Google Shape;4715;p66"/>
              <p:cNvGrpSpPr/>
              <p:nvPr/>
            </p:nvGrpSpPr>
            <p:grpSpPr>
              <a:xfrm>
                <a:off x="4595437" y="3598775"/>
                <a:ext cx="37776" cy="32451"/>
                <a:chOff x="4595437" y="3598775"/>
                <a:chExt cx="37776" cy="32451"/>
              </a:xfrm>
            </p:grpSpPr>
            <p:sp>
              <p:nvSpPr>
                <p:cNvPr id="4716" name="Google Shape;4716;p66"/>
                <p:cNvSpPr/>
                <p:nvPr/>
              </p:nvSpPr>
              <p:spPr>
                <a:xfrm>
                  <a:off x="4595437" y="3598775"/>
                  <a:ext cx="37776" cy="32451"/>
                </a:xfrm>
                <a:custGeom>
                  <a:avLst/>
                  <a:gdLst/>
                  <a:ahLst/>
                  <a:cxnLst/>
                  <a:rect l="l" t="t" r="r" b="b"/>
                  <a:pathLst>
                    <a:path w="4803" h="4126" extrusionOk="0">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7" name="Google Shape;4717;p66"/>
                <p:cNvSpPr/>
                <p:nvPr/>
              </p:nvSpPr>
              <p:spPr>
                <a:xfrm>
                  <a:off x="4610561" y="3608480"/>
                  <a:ext cx="13040" cy="13040"/>
                </a:xfrm>
                <a:custGeom>
                  <a:avLst/>
                  <a:gdLst/>
                  <a:ahLst/>
                  <a:cxnLst/>
                  <a:rect l="l" t="t" r="r" b="b"/>
                  <a:pathLst>
                    <a:path w="1658" h="1658" extrusionOk="0">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18" name="Google Shape;4718;p66"/>
              <p:cNvGrpSpPr/>
              <p:nvPr/>
            </p:nvGrpSpPr>
            <p:grpSpPr>
              <a:xfrm>
                <a:off x="4641864" y="3524443"/>
                <a:ext cx="37776" cy="32380"/>
                <a:chOff x="4641864" y="3524443"/>
                <a:chExt cx="37776" cy="32380"/>
              </a:xfrm>
            </p:grpSpPr>
            <p:sp>
              <p:nvSpPr>
                <p:cNvPr id="4719" name="Google Shape;4719;p66"/>
                <p:cNvSpPr/>
                <p:nvPr/>
              </p:nvSpPr>
              <p:spPr>
                <a:xfrm>
                  <a:off x="4641864" y="3524443"/>
                  <a:ext cx="37776" cy="32380"/>
                </a:xfrm>
                <a:custGeom>
                  <a:avLst/>
                  <a:gdLst/>
                  <a:ahLst/>
                  <a:cxnLst/>
                  <a:rect l="l" t="t" r="r" b="b"/>
                  <a:pathLst>
                    <a:path w="4803" h="4117" extrusionOk="0">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0" name="Google Shape;4720;p66"/>
                <p:cNvSpPr/>
                <p:nvPr/>
              </p:nvSpPr>
              <p:spPr>
                <a:xfrm>
                  <a:off x="4656988" y="3534077"/>
                  <a:ext cx="13048" cy="13040"/>
                </a:xfrm>
                <a:custGeom>
                  <a:avLst/>
                  <a:gdLst/>
                  <a:ahLst/>
                  <a:cxnLst/>
                  <a:rect l="l" t="t" r="r" b="b"/>
                  <a:pathLst>
                    <a:path w="1659" h="1658" extrusionOk="0">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1" name="Google Shape;4721;p66"/>
              <p:cNvGrpSpPr/>
              <p:nvPr/>
            </p:nvGrpSpPr>
            <p:grpSpPr>
              <a:xfrm>
                <a:off x="4648431" y="3893901"/>
                <a:ext cx="37776" cy="32357"/>
                <a:chOff x="4648431" y="3893901"/>
                <a:chExt cx="37776" cy="32357"/>
              </a:xfrm>
            </p:grpSpPr>
            <p:sp>
              <p:nvSpPr>
                <p:cNvPr id="4722" name="Google Shape;4722;p66"/>
                <p:cNvSpPr/>
                <p:nvPr/>
              </p:nvSpPr>
              <p:spPr>
                <a:xfrm>
                  <a:off x="4648431" y="3893901"/>
                  <a:ext cx="37776" cy="32357"/>
                </a:xfrm>
                <a:custGeom>
                  <a:avLst/>
                  <a:gdLst/>
                  <a:ahLst/>
                  <a:cxnLst/>
                  <a:rect l="l" t="t" r="r" b="b"/>
                  <a:pathLst>
                    <a:path w="4803" h="4114" extrusionOk="0">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3" name="Google Shape;4723;p66"/>
                <p:cNvSpPr/>
                <p:nvPr/>
              </p:nvSpPr>
              <p:spPr>
                <a:xfrm>
                  <a:off x="4663556" y="3903606"/>
                  <a:ext cx="13040" cy="13040"/>
                </a:xfrm>
                <a:custGeom>
                  <a:avLst/>
                  <a:gdLst/>
                  <a:ahLst/>
                  <a:cxnLst/>
                  <a:rect l="l" t="t" r="r" b="b"/>
                  <a:pathLst>
                    <a:path w="1658" h="1658" extrusionOk="0">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4" name="Google Shape;4724;p66"/>
              <p:cNvGrpSpPr/>
              <p:nvPr/>
            </p:nvGrpSpPr>
            <p:grpSpPr>
              <a:xfrm>
                <a:off x="4567752" y="3722908"/>
                <a:ext cx="37870" cy="32380"/>
                <a:chOff x="4567752" y="3722908"/>
                <a:chExt cx="37870" cy="32380"/>
              </a:xfrm>
            </p:grpSpPr>
            <p:sp>
              <p:nvSpPr>
                <p:cNvPr id="4725" name="Google Shape;4725;p66"/>
                <p:cNvSpPr/>
                <p:nvPr/>
              </p:nvSpPr>
              <p:spPr>
                <a:xfrm>
                  <a:off x="4567752" y="3722908"/>
                  <a:ext cx="37870" cy="32380"/>
                </a:xfrm>
                <a:custGeom>
                  <a:avLst/>
                  <a:gdLst/>
                  <a:ahLst/>
                  <a:cxnLst/>
                  <a:rect l="l" t="t" r="r" b="b"/>
                  <a:pathLst>
                    <a:path w="4815" h="4117" extrusionOk="0">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6" name="Google Shape;4726;p66"/>
                <p:cNvSpPr/>
                <p:nvPr/>
              </p:nvSpPr>
              <p:spPr>
                <a:xfrm>
                  <a:off x="4580690" y="3732543"/>
                  <a:ext cx="15227" cy="13064"/>
                </a:xfrm>
                <a:custGeom>
                  <a:avLst/>
                  <a:gdLst/>
                  <a:ahLst/>
                  <a:cxnLst/>
                  <a:rect l="l" t="t" r="r" b="b"/>
                  <a:pathLst>
                    <a:path w="1936" h="1661" extrusionOk="0">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7" name="Google Shape;4727;p66"/>
              <p:cNvGrpSpPr/>
              <p:nvPr/>
            </p:nvGrpSpPr>
            <p:grpSpPr>
              <a:xfrm>
                <a:off x="4617506" y="3652052"/>
                <a:ext cx="37783" cy="32357"/>
                <a:chOff x="4617506" y="3652052"/>
                <a:chExt cx="37783" cy="32357"/>
              </a:xfrm>
            </p:grpSpPr>
            <p:sp>
              <p:nvSpPr>
                <p:cNvPr id="4728" name="Google Shape;4728;p66"/>
                <p:cNvSpPr/>
                <p:nvPr/>
              </p:nvSpPr>
              <p:spPr>
                <a:xfrm>
                  <a:off x="4617506" y="3652052"/>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9" name="Google Shape;4729;p66"/>
                <p:cNvSpPr/>
                <p:nvPr/>
              </p:nvSpPr>
              <p:spPr>
                <a:xfrm>
                  <a:off x="4632638" y="3661758"/>
                  <a:ext cx="13040" cy="13040"/>
                </a:xfrm>
                <a:custGeom>
                  <a:avLst/>
                  <a:gdLst/>
                  <a:ahLst/>
                  <a:cxnLst/>
                  <a:rect l="l" t="t" r="r" b="b"/>
                  <a:pathLst>
                    <a:path w="1658" h="1658" extrusionOk="0">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0" name="Google Shape;4730;p66"/>
              <p:cNvGrpSpPr/>
              <p:nvPr/>
            </p:nvGrpSpPr>
            <p:grpSpPr>
              <a:xfrm>
                <a:off x="4739005" y="3554149"/>
                <a:ext cx="37870" cy="32357"/>
                <a:chOff x="4739005" y="3554149"/>
                <a:chExt cx="37870" cy="32357"/>
              </a:xfrm>
            </p:grpSpPr>
            <p:sp>
              <p:nvSpPr>
                <p:cNvPr id="4731" name="Google Shape;4731;p66"/>
                <p:cNvSpPr/>
                <p:nvPr/>
              </p:nvSpPr>
              <p:spPr>
                <a:xfrm>
                  <a:off x="4739005" y="3554149"/>
                  <a:ext cx="37870" cy="32357"/>
                </a:xfrm>
                <a:custGeom>
                  <a:avLst/>
                  <a:gdLst/>
                  <a:ahLst/>
                  <a:cxnLst/>
                  <a:rect l="l" t="t" r="r" b="b"/>
                  <a:pathLst>
                    <a:path w="4815" h="4114" extrusionOk="0">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2" name="Google Shape;4732;p66"/>
                <p:cNvSpPr/>
                <p:nvPr/>
              </p:nvSpPr>
              <p:spPr>
                <a:xfrm>
                  <a:off x="4751943" y="3563854"/>
                  <a:ext cx="15227" cy="13048"/>
                </a:xfrm>
                <a:custGeom>
                  <a:avLst/>
                  <a:gdLst/>
                  <a:ahLst/>
                  <a:cxnLst/>
                  <a:rect l="l" t="t" r="r" b="b"/>
                  <a:pathLst>
                    <a:path w="1936" h="1659" extrusionOk="0">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3" name="Google Shape;4733;p66"/>
              <p:cNvGrpSpPr/>
              <p:nvPr/>
            </p:nvGrpSpPr>
            <p:grpSpPr>
              <a:xfrm>
                <a:off x="4806557" y="3630258"/>
                <a:ext cx="37776" cy="32364"/>
                <a:chOff x="4806557" y="3630258"/>
                <a:chExt cx="37776" cy="32364"/>
              </a:xfrm>
            </p:grpSpPr>
            <p:sp>
              <p:nvSpPr>
                <p:cNvPr id="4734" name="Google Shape;4734;p66"/>
                <p:cNvSpPr/>
                <p:nvPr/>
              </p:nvSpPr>
              <p:spPr>
                <a:xfrm>
                  <a:off x="4806557" y="3630258"/>
                  <a:ext cx="37776" cy="32364"/>
                </a:xfrm>
                <a:custGeom>
                  <a:avLst/>
                  <a:gdLst/>
                  <a:ahLst/>
                  <a:cxnLst/>
                  <a:rect l="l" t="t" r="r" b="b"/>
                  <a:pathLst>
                    <a:path w="4803" h="4115" extrusionOk="0">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5" name="Google Shape;4735;p66"/>
                <p:cNvSpPr/>
                <p:nvPr/>
              </p:nvSpPr>
              <p:spPr>
                <a:xfrm>
                  <a:off x="4819495" y="3639972"/>
                  <a:ext cx="15227" cy="13040"/>
                </a:xfrm>
                <a:custGeom>
                  <a:avLst/>
                  <a:gdLst/>
                  <a:ahLst/>
                  <a:cxnLst/>
                  <a:rect l="l" t="t" r="r" b="b"/>
                  <a:pathLst>
                    <a:path w="1936" h="1658" extrusionOk="0">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6" name="Google Shape;4736;p66"/>
              <p:cNvGrpSpPr/>
              <p:nvPr/>
            </p:nvGrpSpPr>
            <p:grpSpPr>
              <a:xfrm>
                <a:off x="4737007" y="4004357"/>
                <a:ext cx="37870" cy="32357"/>
                <a:chOff x="4737007" y="4004357"/>
                <a:chExt cx="37870" cy="32357"/>
              </a:xfrm>
            </p:grpSpPr>
            <p:sp>
              <p:nvSpPr>
                <p:cNvPr id="4737" name="Google Shape;4737;p66"/>
                <p:cNvSpPr/>
                <p:nvPr/>
              </p:nvSpPr>
              <p:spPr>
                <a:xfrm>
                  <a:off x="4737007" y="4004357"/>
                  <a:ext cx="37870" cy="32357"/>
                </a:xfrm>
                <a:custGeom>
                  <a:avLst/>
                  <a:gdLst/>
                  <a:ahLst/>
                  <a:cxnLst/>
                  <a:rect l="l" t="t" r="r" b="b"/>
                  <a:pathLst>
                    <a:path w="4815" h="4114" extrusionOk="0">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8" name="Google Shape;4738;p66"/>
                <p:cNvSpPr/>
                <p:nvPr/>
              </p:nvSpPr>
              <p:spPr>
                <a:xfrm>
                  <a:off x="4752131" y="4014062"/>
                  <a:ext cx="13040" cy="13048"/>
                </a:xfrm>
                <a:custGeom>
                  <a:avLst/>
                  <a:gdLst/>
                  <a:ahLst/>
                  <a:cxnLst/>
                  <a:rect l="l" t="t" r="r" b="b"/>
                  <a:pathLst>
                    <a:path w="1658" h="1659" extrusionOk="0">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9" name="Google Shape;4739;p66"/>
              <p:cNvGrpSpPr/>
              <p:nvPr/>
            </p:nvGrpSpPr>
            <p:grpSpPr>
              <a:xfrm>
                <a:off x="4773634" y="4208627"/>
                <a:ext cx="37776" cy="32357"/>
                <a:chOff x="4773634" y="4208627"/>
                <a:chExt cx="37776" cy="32357"/>
              </a:xfrm>
            </p:grpSpPr>
            <p:sp>
              <p:nvSpPr>
                <p:cNvPr id="4740" name="Google Shape;4740;p66"/>
                <p:cNvSpPr/>
                <p:nvPr/>
              </p:nvSpPr>
              <p:spPr>
                <a:xfrm>
                  <a:off x="4773634" y="4208627"/>
                  <a:ext cx="37776" cy="32357"/>
                </a:xfrm>
                <a:custGeom>
                  <a:avLst/>
                  <a:gdLst/>
                  <a:ahLst/>
                  <a:cxnLst/>
                  <a:rect l="l" t="t" r="r" b="b"/>
                  <a:pathLst>
                    <a:path w="4803" h="4114" extrusionOk="0">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1" name="Google Shape;4741;p66"/>
                <p:cNvSpPr/>
                <p:nvPr/>
              </p:nvSpPr>
              <p:spPr>
                <a:xfrm>
                  <a:off x="4788664" y="4218332"/>
                  <a:ext cx="13048" cy="13040"/>
                </a:xfrm>
                <a:custGeom>
                  <a:avLst/>
                  <a:gdLst/>
                  <a:ahLst/>
                  <a:cxnLst/>
                  <a:rect l="l" t="t" r="r" b="b"/>
                  <a:pathLst>
                    <a:path w="1659"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2" name="Google Shape;4742;p66"/>
              <p:cNvGrpSpPr/>
              <p:nvPr/>
            </p:nvGrpSpPr>
            <p:grpSpPr>
              <a:xfrm>
                <a:off x="4888282" y="4074764"/>
                <a:ext cx="37776" cy="32451"/>
                <a:chOff x="4888282" y="4074764"/>
                <a:chExt cx="37776" cy="32451"/>
              </a:xfrm>
            </p:grpSpPr>
            <p:sp>
              <p:nvSpPr>
                <p:cNvPr id="4743" name="Google Shape;4743;p66"/>
                <p:cNvSpPr/>
                <p:nvPr/>
              </p:nvSpPr>
              <p:spPr>
                <a:xfrm>
                  <a:off x="4888282" y="4074764"/>
                  <a:ext cx="37776" cy="32451"/>
                </a:xfrm>
                <a:custGeom>
                  <a:avLst/>
                  <a:gdLst/>
                  <a:ahLst/>
                  <a:cxnLst/>
                  <a:rect l="l" t="t" r="r" b="b"/>
                  <a:pathLst>
                    <a:path w="4803" h="4126" extrusionOk="0">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4" name="Google Shape;4744;p66"/>
                <p:cNvSpPr/>
                <p:nvPr/>
              </p:nvSpPr>
              <p:spPr>
                <a:xfrm>
                  <a:off x="4901220" y="4084470"/>
                  <a:ext cx="15227" cy="13064"/>
                </a:xfrm>
                <a:custGeom>
                  <a:avLst/>
                  <a:gdLst/>
                  <a:ahLst/>
                  <a:cxnLst/>
                  <a:rect l="l" t="t" r="r" b="b"/>
                  <a:pathLst>
                    <a:path w="1936" h="1661" extrusionOk="0">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5" name="Google Shape;4745;p66"/>
              <p:cNvGrpSpPr/>
              <p:nvPr/>
            </p:nvGrpSpPr>
            <p:grpSpPr>
              <a:xfrm>
                <a:off x="4901315" y="3804271"/>
                <a:ext cx="37776" cy="32364"/>
                <a:chOff x="4901315" y="3804271"/>
                <a:chExt cx="37776" cy="32364"/>
              </a:xfrm>
            </p:grpSpPr>
            <p:sp>
              <p:nvSpPr>
                <p:cNvPr id="4746" name="Google Shape;4746;p66"/>
                <p:cNvSpPr/>
                <p:nvPr/>
              </p:nvSpPr>
              <p:spPr>
                <a:xfrm>
                  <a:off x="4901315" y="3804271"/>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7" name="Google Shape;4747;p66"/>
                <p:cNvSpPr/>
                <p:nvPr/>
              </p:nvSpPr>
              <p:spPr>
                <a:xfrm>
                  <a:off x="4914253" y="3813985"/>
                  <a:ext cx="15235" cy="13040"/>
                </a:xfrm>
                <a:custGeom>
                  <a:avLst/>
                  <a:gdLst/>
                  <a:ahLst/>
                  <a:cxnLst/>
                  <a:rect l="l" t="t" r="r" b="b"/>
                  <a:pathLst>
                    <a:path w="1937" h="1658" extrusionOk="0">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8" name="Google Shape;4748;p66"/>
              <p:cNvGrpSpPr/>
              <p:nvPr/>
            </p:nvGrpSpPr>
            <p:grpSpPr>
              <a:xfrm>
                <a:off x="4866394" y="3715035"/>
                <a:ext cx="37846" cy="32357"/>
                <a:chOff x="4866394" y="3715035"/>
                <a:chExt cx="37846" cy="32357"/>
              </a:xfrm>
            </p:grpSpPr>
            <p:sp>
              <p:nvSpPr>
                <p:cNvPr id="4749" name="Google Shape;4749;p66"/>
                <p:cNvSpPr/>
                <p:nvPr/>
              </p:nvSpPr>
              <p:spPr>
                <a:xfrm>
                  <a:off x="4866394" y="3715035"/>
                  <a:ext cx="37846" cy="32357"/>
                </a:xfrm>
                <a:custGeom>
                  <a:avLst/>
                  <a:gdLst/>
                  <a:ahLst/>
                  <a:cxnLst/>
                  <a:rect l="l" t="t" r="r" b="b"/>
                  <a:pathLst>
                    <a:path w="4812" h="4114" extrusionOk="0">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0" name="Google Shape;4750;p66"/>
                <p:cNvSpPr/>
                <p:nvPr/>
              </p:nvSpPr>
              <p:spPr>
                <a:xfrm>
                  <a:off x="4879340" y="3724646"/>
                  <a:ext cx="15227" cy="13103"/>
                </a:xfrm>
                <a:custGeom>
                  <a:avLst/>
                  <a:gdLst/>
                  <a:ahLst/>
                  <a:cxnLst/>
                  <a:rect l="l" t="t" r="r" b="b"/>
                  <a:pathLst>
                    <a:path w="1936" h="1666" extrusionOk="0">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51" name="Google Shape;4751;p66"/>
              <p:cNvGrpSpPr/>
              <p:nvPr/>
            </p:nvGrpSpPr>
            <p:grpSpPr>
              <a:xfrm>
                <a:off x="4979233" y="3839798"/>
                <a:ext cx="37878" cy="32420"/>
                <a:chOff x="4979233" y="3839798"/>
                <a:chExt cx="37878" cy="32420"/>
              </a:xfrm>
            </p:grpSpPr>
            <p:sp>
              <p:nvSpPr>
                <p:cNvPr id="4752" name="Google Shape;4752;p66"/>
                <p:cNvSpPr/>
                <p:nvPr/>
              </p:nvSpPr>
              <p:spPr>
                <a:xfrm>
                  <a:off x="4979233" y="3839798"/>
                  <a:ext cx="37878" cy="32420"/>
                </a:xfrm>
                <a:custGeom>
                  <a:avLst/>
                  <a:gdLst/>
                  <a:ahLst/>
                  <a:cxnLst/>
                  <a:rect l="l" t="t" r="r" b="b"/>
                  <a:pathLst>
                    <a:path w="4816" h="4122" extrusionOk="0">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3" name="Google Shape;4753;p66"/>
                <p:cNvSpPr/>
                <p:nvPr/>
              </p:nvSpPr>
              <p:spPr>
                <a:xfrm>
                  <a:off x="4994366" y="384947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54" name="Google Shape;4754;p66"/>
              <p:cNvGrpSpPr/>
              <p:nvPr/>
            </p:nvGrpSpPr>
            <p:grpSpPr>
              <a:xfrm>
                <a:off x="4790662" y="3679147"/>
                <a:ext cx="37783" cy="32380"/>
                <a:chOff x="4790662" y="3679147"/>
                <a:chExt cx="37783" cy="32380"/>
              </a:xfrm>
            </p:grpSpPr>
            <p:sp>
              <p:nvSpPr>
                <p:cNvPr id="4755" name="Google Shape;4755;p66"/>
                <p:cNvSpPr/>
                <p:nvPr/>
              </p:nvSpPr>
              <p:spPr>
                <a:xfrm>
                  <a:off x="4790662" y="3679147"/>
                  <a:ext cx="37783" cy="32380"/>
                </a:xfrm>
                <a:custGeom>
                  <a:avLst/>
                  <a:gdLst/>
                  <a:ahLst/>
                  <a:cxnLst/>
                  <a:rect l="l" t="t" r="r" b="b"/>
                  <a:pathLst>
                    <a:path w="4804" h="4117" extrusionOk="0">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6" name="Google Shape;4756;p66"/>
                <p:cNvSpPr/>
                <p:nvPr/>
              </p:nvSpPr>
              <p:spPr>
                <a:xfrm>
                  <a:off x="4803506" y="3688774"/>
                  <a:ext cx="15235" cy="13072"/>
                </a:xfrm>
                <a:custGeom>
                  <a:avLst/>
                  <a:gdLst/>
                  <a:ahLst/>
                  <a:cxnLst/>
                  <a:rect l="l" t="t" r="r" b="b"/>
                  <a:pathLst>
                    <a:path w="1937" h="1662" extrusionOk="0">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57" name="Google Shape;4757;p66"/>
              <p:cNvGrpSpPr/>
              <p:nvPr/>
            </p:nvGrpSpPr>
            <p:grpSpPr>
              <a:xfrm>
                <a:off x="4857263" y="3557861"/>
                <a:ext cx="37776" cy="32357"/>
                <a:chOff x="4857263" y="3557861"/>
                <a:chExt cx="37776" cy="32357"/>
              </a:xfrm>
            </p:grpSpPr>
            <p:sp>
              <p:nvSpPr>
                <p:cNvPr id="4758" name="Google Shape;4758;p66"/>
                <p:cNvSpPr/>
                <p:nvPr/>
              </p:nvSpPr>
              <p:spPr>
                <a:xfrm>
                  <a:off x="4857263" y="3557861"/>
                  <a:ext cx="37776" cy="32357"/>
                </a:xfrm>
                <a:custGeom>
                  <a:avLst/>
                  <a:gdLst/>
                  <a:ahLst/>
                  <a:cxnLst/>
                  <a:rect l="l" t="t" r="r" b="b"/>
                  <a:pathLst>
                    <a:path w="4803" h="4114" extrusionOk="0">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9" name="Google Shape;4759;p66"/>
                <p:cNvSpPr/>
                <p:nvPr/>
              </p:nvSpPr>
              <p:spPr>
                <a:xfrm>
                  <a:off x="4870106" y="3567566"/>
                  <a:ext cx="15329" cy="13040"/>
                </a:xfrm>
                <a:custGeom>
                  <a:avLst/>
                  <a:gdLst/>
                  <a:ahLst/>
                  <a:cxnLst/>
                  <a:rect l="l" t="t" r="r" b="b"/>
                  <a:pathLst>
                    <a:path w="1949" h="1658" extrusionOk="0">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60" name="Google Shape;4760;p66"/>
              <p:cNvGrpSpPr/>
              <p:nvPr/>
            </p:nvGrpSpPr>
            <p:grpSpPr>
              <a:xfrm>
                <a:off x="4883902" y="3648033"/>
                <a:ext cx="37783" cy="32380"/>
                <a:chOff x="4883902" y="3648033"/>
                <a:chExt cx="37783" cy="32380"/>
              </a:xfrm>
            </p:grpSpPr>
            <p:sp>
              <p:nvSpPr>
                <p:cNvPr id="4761" name="Google Shape;4761;p66"/>
                <p:cNvSpPr/>
                <p:nvPr/>
              </p:nvSpPr>
              <p:spPr>
                <a:xfrm>
                  <a:off x="4883902" y="3648033"/>
                  <a:ext cx="37783" cy="32380"/>
                </a:xfrm>
                <a:custGeom>
                  <a:avLst/>
                  <a:gdLst/>
                  <a:ahLst/>
                  <a:cxnLst/>
                  <a:rect l="l" t="t" r="r" b="b"/>
                  <a:pathLst>
                    <a:path w="4804" h="4117" extrusionOk="0">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2" name="Google Shape;4762;p66"/>
                <p:cNvSpPr/>
                <p:nvPr/>
              </p:nvSpPr>
              <p:spPr>
                <a:xfrm>
                  <a:off x="4896745" y="3657668"/>
                  <a:ext cx="15329" cy="13009"/>
                </a:xfrm>
                <a:custGeom>
                  <a:avLst/>
                  <a:gdLst/>
                  <a:ahLst/>
                  <a:cxnLst/>
                  <a:rect l="l" t="t" r="r" b="b"/>
                  <a:pathLst>
                    <a:path w="1949" h="1654" extrusionOk="0">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63" name="Google Shape;4763;p66"/>
              <p:cNvGrpSpPr/>
              <p:nvPr/>
            </p:nvGrpSpPr>
            <p:grpSpPr>
              <a:xfrm>
                <a:off x="4907780" y="3347220"/>
                <a:ext cx="37878" cy="32357"/>
                <a:chOff x="4907780" y="3347220"/>
                <a:chExt cx="37878" cy="32357"/>
              </a:xfrm>
            </p:grpSpPr>
            <p:sp>
              <p:nvSpPr>
                <p:cNvPr id="4764" name="Google Shape;4764;p66"/>
                <p:cNvSpPr/>
                <p:nvPr/>
              </p:nvSpPr>
              <p:spPr>
                <a:xfrm>
                  <a:off x="4907780" y="3347220"/>
                  <a:ext cx="37878" cy="32357"/>
                </a:xfrm>
                <a:custGeom>
                  <a:avLst/>
                  <a:gdLst/>
                  <a:ahLst/>
                  <a:cxnLst/>
                  <a:rect l="l" t="t" r="r" b="b"/>
                  <a:pathLst>
                    <a:path w="4816" h="4114" extrusionOk="0">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5" name="Google Shape;4765;p66"/>
                <p:cNvSpPr/>
                <p:nvPr/>
              </p:nvSpPr>
              <p:spPr>
                <a:xfrm>
                  <a:off x="4922912" y="3356926"/>
                  <a:ext cx="13040" cy="13040"/>
                </a:xfrm>
                <a:custGeom>
                  <a:avLst/>
                  <a:gdLst/>
                  <a:ahLst/>
                  <a:cxnLst/>
                  <a:rect l="l" t="t" r="r" b="b"/>
                  <a:pathLst>
                    <a:path w="1658" h="1658" extrusionOk="0">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66" name="Google Shape;4766;p66"/>
              <p:cNvGrpSpPr/>
              <p:nvPr/>
            </p:nvGrpSpPr>
            <p:grpSpPr>
              <a:xfrm>
                <a:off x="5065048" y="3738150"/>
                <a:ext cx="37783" cy="32364"/>
                <a:chOff x="5065048" y="3738150"/>
                <a:chExt cx="37783" cy="32364"/>
              </a:xfrm>
            </p:grpSpPr>
            <p:sp>
              <p:nvSpPr>
                <p:cNvPr id="4767" name="Google Shape;4767;p66"/>
                <p:cNvSpPr/>
                <p:nvPr/>
              </p:nvSpPr>
              <p:spPr>
                <a:xfrm>
                  <a:off x="5065048" y="3738150"/>
                  <a:ext cx="37783" cy="32364"/>
                </a:xfrm>
                <a:custGeom>
                  <a:avLst/>
                  <a:gdLst/>
                  <a:ahLst/>
                  <a:cxnLst/>
                  <a:rect l="l" t="t" r="r" b="b"/>
                  <a:pathLst>
                    <a:path w="4804" h="4115"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8" name="Google Shape;4768;p66"/>
                <p:cNvSpPr/>
                <p:nvPr/>
              </p:nvSpPr>
              <p:spPr>
                <a:xfrm>
                  <a:off x="5077994" y="3747761"/>
                  <a:ext cx="15227" cy="13072"/>
                </a:xfrm>
                <a:custGeom>
                  <a:avLst/>
                  <a:gdLst/>
                  <a:ahLst/>
                  <a:cxnLst/>
                  <a:rect l="l" t="t" r="r" b="b"/>
                  <a:pathLst>
                    <a:path w="1936" h="1662" extrusionOk="0">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69" name="Google Shape;4769;p66"/>
              <p:cNvGrpSpPr/>
              <p:nvPr/>
            </p:nvGrpSpPr>
            <p:grpSpPr>
              <a:xfrm>
                <a:off x="5071616" y="3284615"/>
                <a:ext cx="37783" cy="32357"/>
                <a:chOff x="5071616" y="3284615"/>
                <a:chExt cx="37783" cy="32357"/>
              </a:xfrm>
            </p:grpSpPr>
            <p:sp>
              <p:nvSpPr>
                <p:cNvPr id="4770" name="Google Shape;4770;p66"/>
                <p:cNvSpPr/>
                <p:nvPr/>
              </p:nvSpPr>
              <p:spPr>
                <a:xfrm>
                  <a:off x="5071616" y="3284615"/>
                  <a:ext cx="37783" cy="32357"/>
                </a:xfrm>
                <a:custGeom>
                  <a:avLst/>
                  <a:gdLst/>
                  <a:ahLst/>
                  <a:cxnLst/>
                  <a:rect l="l" t="t" r="r" b="b"/>
                  <a:pathLst>
                    <a:path w="4804" h="4114" extrusionOk="0">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1" name="Google Shape;4771;p66"/>
                <p:cNvSpPr/>
                <p:nvPr/>
              </p:nvSpPr>
              <p:spPr>
                <a:xfrm>
                  <a:off x="5086646" y="3294320"/>
                  <a:ext cx="13048" cy="13048"/>
                </a:xfrm>
                <a:custGeom>
                  <a:avLst/>
                  <a:gdLst/>
                  <a:ahLst/>
                  <a:cxnLst/>
                  <a:rect l="l" t="t" r="r" b="b"/>
                  <a:pathLst>
                    <a:path w="1659" h="1659" extrusionOk="0">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2" name="Google Shape;4772;p66"/>
              <p:cNvGrpSpPr/>
              <p:nvPr/>
            </p:nvGrpSpPr>
            <p:grpSpPr>
              <a:xfrm>
                <a:off x="5389291" y="3759921"/>
                <a:ext cx="37783" cy="32380"/>
                <a:chOff x="5389291" y="3759921"/>
                <a:chExt cx="37783" cy="32380"/>
              </a:xfrm>
            </p:grpSpPr>
            <p:sp>
              <p:nvSpPr>
                <p:cNvPr id="4773" name="Google Shape;4773;p66"/>
                <p:cNvSpPr/>
                <p:nvPr/>
              </p:nvSpPr>
              <p:spPr>
                <a:xfrm>
                  <a:off x="5389291" y="3759921"/>
                  <a:ext cx="37783" cy="32380"/>
                </a:xfrm>
                <a:custGeom>
                  <a:avLst/>
                  <a:gdLst/>
                  <a:ahLst/>
                  <a:cxnLst/>
                  <a:rect l="l" t="t" r="r" b="b"/>
                  <a:pathLst>
                    <a:path w="4804" h="4117" extrusionOk="0">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4" name="Google Shape;4774;p66"/>
                <p:cNvSpPr/>
                <p:nvPr/>
              </p:nvSpPr>
              <p:spPr>
                <a:xfrm>
                  <a:off x="5402229" y="3769555"/>
                  <a:ext cx="15235" cy="13064"/>
                </a:xfrm>
                <a:custGeom>
                  <a:avLst/>
                  <a:gdLst/>
                  <a:ahLst/>
                  <a:cxnLst/>
                  <a:rect l="l" t="t" r="r" b="b"/>
                  <a:pathLst>
                    <a:path w="1937" h="1661" extrusionOk="0">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5" name="Google Shape;4775;p66"/>
              <p:cNvGrpSpPr/>
              <p:nvPr/>
            </p:nvGrpSpPr>
            <p:grpSpPr>
              <a:xfrm>
                <a:off x="5431534" y="3632932"/>
                <a:ext cx="37878" cy="32451"/>
                <a:chOff x="5431534" y="3632932"/>
                <a:chExt cx="37878" cy="32451"/>
              </a:xfrm>
            </p:grpSpPr>
            <p:sp>
              <p:nvSpPr>
                <p:cNvPr id="4776" name="Google Shape;4776;p66"/>
                <p:cNvSpPr/>
                <p:nvPr/>
              </p:nvSpPr>
              <p:spPr>
                <a:xfrm>
                  <a:off x="5431534" y="3632932"/>
                  <a:ext cx="37878" cy="32451"/>
                </a:xfrm>
                <a:custGeom>
                  <a:avLst/>
                  <a:gdLst/>
                  <a:ahLst/>
                  <a:cxnLst/>
                  <a:rect l="l" t="t" r="r" b="b"/>
                  <a:pathLst>
                    <a:path w="4816" h="4126" extrusionOk="0">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7" name="Google Shape;4777;p66"/>
                <p:cNvSpPr/>
                <p:nvPr/>
              </p:nvSpPr>
              <p:spPr>
                <a:xfrm>
                  <a:off x="5444472" y="3642638"/>
                  <a:ext cx="15235" cy="13064"/>
                </a:xfrm>
                <a:custGeom>
                  <a:avLst/>
                  <a:gdLst/>
                  <a:ahLst/>
                  <a:cxnLst/>
                  <a:rect l="l" t="t" r="r" b="b"/>
                  <a:pathLst>
                    <a:path w="1937" h="1661" extrusionOk="0">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8" name="Google Shape;4778;p66"/>
              <p:cNvGrpSpPr/>
              <p:nvPr/>
            </p:nvGrpSpPr>
            <p:grpSpPr>
              <a:xfrm>
                <a:off x="5540755" y="3544829"/>
                <a:ext cx="37783" cy="32357"/>
                <a:chOff x="5540755" y="3544829"/>
                <a:chExt cx="37783" cy="32357"/>
              </a:xfrm>
            </p:grpSpPr>
            <p:sp>
              <p:nvSpPr>
                <p:cNvPr id="4779" name="Google Shape;4779;p66"/>
                <p:cNvSpPr/>
                <p:nvPr/>
              </p:nvSpPr>
              <p:spPr>
                <a:xfrm>
                  <a:off x="5540755" y="3544829"/>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0" name="Google Shape;4780;p66"/>
                <p:cNvSpPr/>
                <p:nvPr/>
              </p:nvSpPr>
              <p:spPr>
                <a:xfrm>
                  <a:off x="5553693" y="3554534"/>
                  <a:ext cx="15235" cy="13040"/>
                </a:xfrm>
                <a:custGeom>
                  <a:avLst/>
                  <a:gdLst/>
                  <a:ahLst/>
                  <a:cxnLst/>
                  <a:rect l="l" t="t" r="r" b="b"/>
                  <a:pathLst>
                    <a:path w="1937" h="1658" extrusionOk="0">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1" name="Google Shape;4781;p66"/>
              <p:cNvGrpSpPr/>
              <p:nvPr/>
            </p:nvGrpSpPr>
            <p:grpSpPr>
              <a:xfrm>
                <a:off x="5579293" y="3412107"/>
                <a:ext cx="37776" cy="32357"/>
                <a:chOff x="5579293" y="3412107"/>
                <a:chExt cx="37776" cy="32357"/>
              </a:xfrm>
            </p:grpSpPr>
            <p:sp>
              <p:nvSpPr>
                <p:cNvPr id="4782" name="Google Shape;4782;p66"/>
                <p:cNvSpPr/>
                <p:nvPr/>
              </p:nvSpPr>
              <p:spPr>
                <a:xfrm>
                  <a:off x="5579293" y="3412107"/>
                  <a:ext cx="37776" cy="32357"/>
                </a:xfrm>
                <a:custGeom>
                  <a:avLst/>
                  <a:gdLst/>
                  <a:ahLst/>
                  <a:cxnLst/>
                  <a:rect l="l" t="t" r="r" b="b"/>
                  <a:pathLst>
                    <a:path w="4803" h="4114" extrusionOk="0">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3" name="Google Shape;4783;p66"/>
                <p:cNvSpPr/>
                <p:nvPr/>
              </p:nvSpPr>
              <p:spPr>
                <a:xfrm>
                  <a:off x="5594418" y="3421812"/>
                  <a:ext cx="13040" cy="13040"/>
                </a:xfrm>
                <a:custGeom>
                  <a:avLst/>
                  <a:gdLst/>
                  <a:ahLst/>
                  <a:cxnLst/>
                  <a:rect l="l" t="t" r="r" b="b"/>
                  <a:pathLst>
                    <a:path w="1658" h="1658" extrusionOk="0">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4" name="Google Shape;4784;p66"/>
              <p:cNvGrpSpPr/>
              <p:nvPr/>
            </p:nvGrpSpPr>
            <p:grpSpPr>
              <a:xfrm>
                <a:off x="5801346" y="3284615"/>
                <a:ext cx="37783" cy="32357"/>
                <a:chOff x="5801346" y="3284615"/>
                <a:chExt cx="37783" cy="32357"/>
              </a:xfrm>
            </p:grpSpPr>
            <p:sp>
              <p:nvSpPr>
                <p:cNvPr id="4785" name="Google Shape;4785;p66"/>
                <p:cNvSpPr/>
                <p:nvPr/>
              </p:nvSpPr>
              <p:spPr>
                <a:xfrm>
                  <a:off x="5801346" y="3284615"/>
                  <a:ext cx="37783" cy="32357"/>
                </a:xfrm>
                <a:custGeom>
                  <a:avLst/>
                  <a:gdLst/>
                  <a:ahLst/>
                  <a:cxnLst/>
                  <a:rect l="l" t="t" r="r" b="b"/>
                  <a:pathLst>
                    <a:path w="4804" h="4114" extrusionOk="0">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6" name="Google Shape;4786;p66"/>
                <p:cNvSpPr/>
                <p:nvPr/>
              </p:nvSpPr>
              <p:spPr>
                <a:xfrm>
                  <a:off x="5816478" y="3294320"/>
                  <a:ext cx="13040" cy="13048"/>
                </a:xfrm>
                <a:custGeom>
                  <a:avLst/>
                  <a:gdLst/>
                  <a:ahLst/>
                  <a:cxnLst/>
                  <a:rect l="l" t="t" r="r" b="b"/>
                  <a:pathLst>
                    <a:path w="1658" h="1659" extrusionOk="0">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7" name="Google Shape;4787;p66"/>
              <p:cNvGrpSpPr/>
              <p:nvPr/>
            </p:nvGrpSpPr>
            <p:grpSpPr>
              <a:xfrm>
                <a:off x="5763578" y="3399067"/>
                <a:ext cx="37776" cy="32364"/>
                <a:chOff x="5763578" y="3399067"/>
                <a:chExt cx="37776" cy="32364"/>
              </a:xfrm>
            </p:grpSpPr>
            <p:sp>
              <p:nvSpPr>
                <p:cNvPr id="4788" name="Google Shape;4788;p66"/>
                <p:cNvSpPr/>
                <p:nvPr/>
              </p:nvSpPr>
              <p:spPr>
                <a:xfrm>
                  <a:off x="5763578" y="3399067"/>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9" name="Google Shape;4789;p66"/>
                <p:cNvSpPr/>
                <p:nvPr/>
              </p:nvSpPr>
              <p:spPr>
                <a:xfrm>
                  <a:off x="5776516" y="3408780"/>
                  <a:ext cx="15235" cy="13040"/>
                </a:xfrm>
                <a:custGeom>
                  <a:avLst/>
                  <a:gdLst/>
                  <a:ahLst/>
                  <a:cxnLst/>
                  <a:rect l="l" t="t" r="r" b="b"/>
                  <a:pathLst>
                    <a:path w="1937" h="1658" extrusionOk="0">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0" name="Google Shape;4790;p66"/>
              <p:cNvGrpSpPr/>
              <p:nvPr/>
            </p:nvGrpSpPr>
            <p:grpSpPr>
              <a:xfrm>
                <a:off x="5395858" y="3230952"/>
                <a:ext cx="37776" cy="32364"/>
                <a:chOff x="5395858" y="3230952"/>
                <a:chExt cx="37776" cy="32364"/>
              </a:xfrm>
            </p:grpSpPr>
            <p:sp>
              <p:nvSpPr>
                <p:cNvPr id="4791" name="Google Shape;4791;p66"/>
                <p:cNvSpPr/>
                <p:nvPr/>
              </p:nvSpPr>
              <p:spPr>
                <a:xfrm>
                  <a:off x="5395858" y="3230952"/>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2" name="Google Shape;4792;p66"/>
                <p:cNvSpPr/>
                <p:nvPr/>
              </p:nvSpPr>
              <p:spPr>
                <a:xfrm>
                  <a:off x="5408702" y="3240571"/>
                  <a:ext cx="15227" cy="13064"/>
                </a:xfrm>
                <a:custGeom>
                  <a:avLst/>
                  <a:gdLst/>
                  <a:ahLst/>
                  <a:cxnLst/>
                  <a:rect l="l" t="t" r="r" b="b"/>
                  <a:pathLst>
                    <a:path w="1936" h="1661" extrusionOk="0">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3" name="Google Shape;4793;p66"/>
              <p:cNvGrpSpPr/>
              <p:nvPr/>
            </p:nvGrpSpPr>
            <p:grpSpPr>
              <a:xfrm>
                <a:off x="5264088" y="3188237"/>
                <a:ext cx="37776" cy="32357"/>
                <a:chOff x="5264088" y="3188237"/>
                <a:chExt cx="37776" cy="32357"/>
              </a:xfrm>
            </p:grpSpPr>
            <p:sp>
              <p:nvSpPr>
                <p:cNvPr id="4794" name="Google Shape;4794;p66"/>
                <p:cNvSpPr/>
                <p:nvPr/>
              </p:nvSpPr>
              <p:spPr>
                <a:xfrm>
                  <a:off x="5264088" y="3188237"/>
                  <a:ext cx="37776" cy="32357"/>
                </a:xfrm>
                <a:custGeom>
                  <a:avLst/>
                  <a:gdLst/>
                  <a:ahLst/>
                  <a:cxnLst/>
                  <a:rect l="l" t="t" r="r" b="b"/>
                  <a:pathLst>
                    <a:path w="4803" h="4114" extrusionOk="0">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5" name="Google Shape;4795;p66"/>
                <p:cNvSpPr/>
                <p:nvPr/>
              </p:nvSpPr>
              <p:spPr>
                <a:xfrm>
                  <a:off x="5279212" y="3197943"/>
                  <a:ext cx="13048" cy="13048"/>
                </a:xfrm>
                <a:custGeom>
                  <a:avLst/>
                  <a:gdLst/>
                  <a:ahLst/>
                  <a:cxnLst/>
                  <a:rect l="l" t="t" r="r" b="b"/>
                  <a:pathLst>
                    <a:path w="1659" h="1659" extrusionOk="0">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6" name="Google Shape;4796;p66"/>
              <p:cNvGrpSpPr/>
              <p:nvPr/>
            </p:nvGrpSpPr>
            <p:grpSpPr>
              <a:xfrm>
                <a:off x="5585758" y="3237425"/>
                <a:ext cx="37878" cy="32357"/>
                <a:chOff x="5585758" y="3237425"/>
                <a:chExt cx="37878" cy="32357"/>
              </a:xfrm>
            </p:grpSpPr>
            <p:sp>
              <p:nvSpPr>
                <p:cNvPr id="4797" name="Google Shape;4797;p66"/>
                <p:cNvSpPr/>
                <p:nvPr/>
              </p:nvSpPr>
              <p:spPr>
                <a:xfrm>
                  <a:off x="5585758" y="3237425"/>
                  <a:ext cx="37878" cy="32357"/>
                </a:xfrm>
                <a:custGeom>
                  <a:avLst/>
                  <a:gdLst/>
                  <a:ahLst/>
                  <a:cxnLst/>
                  <a:rect l="l" t="t" r="r" b="b"/>
                  <a:pathLst>
                    <a:path w="4816" h="4114" extrusionOk="0">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8" name="Google Shape;4798;p66"/>
                <p:cNvSpPr/>
                <p:nvPr/>
              </p:nvSpPr>
              <p:spPr>
                <a:xfrm>
                  <a:off x="5598696" y="3247130"/>
                  <a:ext cx="15235" cy="13048"/>
                </a:xfrm>
                <a:custGeom>
                  <a:avLst/>
                  <a:gdLst/>
                  <a:ahLst/>
                  <a:cxnLst/>
                  <a:rect l="l" t="t" r="r" b="b"/>
                  <a:pathLst>
                    <a:path w="1937" h="1659" extrusionOk="0">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9" name="Google Shape;4799;p66"/>
              <p:cNvGrpSpPr/>
              <p:nvPr/>
            </p:nvGrpSpPr>
            <p:grpSpPr>
              <a:xfrm>
                <a:off x="4874196" y="3291088"/>
                <a:ext cx="37878" cy="32451"/>
                <a:chOff x="4874196" y="3291088"/>
                <a:chExt cx="37878" cy="32451"/>
              </a:xfrm>
            </p:grpSpPr>
            <p:sp>
              <p:nvSpPr>
                <p:cNvPr id="4800" name="Google Shape;4800;p66"/>
                <p:cNvSpPr/>
                <p:nvPr/>
              </p:nvSpPr>
              <p:spPr>
                <a:xfrm>
                  <a:off x="4874196"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1" name="Google Shape;4801;p66"/>
                <p:cNvSpPr/>
                <p:nvPr/>
              </p:nvSpPr>
              <p:spPr>
                <a:xfrm>
                  <a:off x="4889328" y="3300793"/>
                  <a:ext cx="13040" cy="13040"/>
                </a:xfrm>
                <a:custGeom>
                  <a:avLst/>
                  <a:gdLst/>
                  <a:ahLst/>
                  <a:cxnLst/>
                  <a:rect l="l" t="t" r="r" b="b"/>
                  <a:pathLst>
                    <a:path w="1658" h="1658" extrusionOk="0">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02" name="Google Shape;4802;p66"/>
              <p:cNvGrpSpPr/>
              <p:nvPr/>
            </p:nvGrpSpPr>
            <p:grpSpPr>
              <a:xfrm>
                <a:off x="5197770" y="3785466"/>
                <a:ext cx="37783" cy="32427"/>
                <a:chOff x="5197770" y="3785466"/>
                <a:chExt cx="37783" cy="32427"/>
              </a:xfrm>
            </p:grpSpPr>
            <p:sp>
              <p:nvSpPr>
                <p:cNvPr id="4803" name="Google Shape;4803;p66"/>
                <p:cNvSpPr/>
                <p:nvPr/>
              </p:nvSpPr>
              <p:spPr>
                <a:xfrm>
                  <a:off x="5197770" y="3785466"/>
                  <a:ext cx="37783" cy="32427"/>
                </a:xfrm>
                <a:custGeom>
                  <a:avLst/>
                  <a:gdLst/>
                  <a:ahLst/>
                  <a:cxnLst/>
                  <a:rect l="l" t="t" r="r" b="b"/>
                  <a:pathLst>
                    <a:path w="4804" h="4123" extrusionOk="0">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4" name="Google Shape;4804;p66"/>
                <p:cNvSpPr/>
                <p:nvPr/>
              </p:nvSpPr>
              <p:spPr>
                <a:xfrm>
                  <a:off x="5212808" y="3795148"/>
                  <a:ext cx="13040" cy="13040"/>
                </a:xfrm>
                <a:custGeom>
                  <a:avLst/>
                  <a:gdLst/>
                  <a:ahLst/>
                  <a:cxnLst/>
                  <a:rect l="l" t="t" r="r" b="b"/>
                  <a:pathLst>
                    <a:path w="1658" h="1658" extrusionOk="0">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05" name="Google Shape;4805;p66"/>
              <p:cNvGrpSpPr/>
              <p:nvPr/>
            </p:nvGrpSpPr>
            <p:grpSpPr>
              <a:xfrm>
                <a:off x="5177699" y="3492117"/>
                <a:ext cx="37776" cy="32357"/>
                <a:chOff x="5177699" y="3492117"/>
                <a:chExt cx="37776" cy="32357"/>
              </a:xfrm>
            </p:grpSpPr>
            <p:sp>
              <p:nvSpPr>
                <p:cNvPr id="4806" name="Google Shape;4806;p66"/>
                <p:cNvSpPr/>
                <p:nvPr/>
              </p:nvSpPr>
              <p:spPr>
                <a:xfrm>
                  <a:off x="5177699" y="3492117"/>
                  <a:ext cx="37776" cy="32357"/>
                </a:xfrm>
                <a:custGeom>
                  <a:avLst/>
                  <a:gdLst/>
                  <a:ahLst/>
                  <a:cxnLst/>
                  <a:rect l="l" t="t" r="r" b="b"/>
                  <a:pathLst>
                    <a:path w="4803" h="4114" extrusionOk="0">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7" name="Google Shape;4807;p66"/>
                <p:cNvSpPr/>
                <p:nvPr/>
              </p:nvSpPr>
              <p:spPr>
                <a:xfrm>
                  <a:off x="5192823" y="3501823"/>
                  <a:ext cx="13048" cy="13048"/>
                </a:xfrm>
                <a:custGeom>
                  <a:avLst/>
                  <a:gdLst/>
                  <a:ahLst/>
                  <a:cxnLst/>
                  <a:rect l="l" t="t" r="r" b="b"/>
                  <a:pathLst>
                    <a:path w="1659" h="1659" extrusionOk="0">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08" name="Google Shape;4808;p66"/>
              <p:cNvGrpSpPr/>
              <p:nvPr/>
            </p:nvGrpSpPr>
            <p:grpSpPr>
              <a:xfrm>
                <a:off x="5349431" y="3622346"/>
                <a:ext cx="37870" cy="32380"/>
                <a:chOff x="5349431" y="3622346"/>
                <a:chExt cx="37870" cy="32380"/>
              </a:xfrm>
            </p:grpSpPr>
            <p:sp>
              <p:nvSpPr>
                <p:cNvPr id="4809" name="Google Shape;4809;p66"/>
                <p:cNvSpPr/>
                <p:nvPr/>
              </p:nvSpPr>
              <p:spPr>
                <a:xfrm>
                  <a:off x="5349431" y="3622346"/>
                  <a:ext cx="37870" cy="32380"/>
                </a:xfrm>
                <a:custGeom>
                  <a:avLst/>
                  <a:gdLst/>
                  <a:ahLst/>
                  <a:cxnLst/>
                  <a:rect l="l" t="t" r="r" b="b"/>
                  <a:pathLst>
                    <a:path w="4815" h="4117" extrusionOk="0">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0" name="Google Shape;4810;p66"/>
                <p:cNvSpPr/>
                <p:nvPr/>
              </p:nvSpPr>
              <p:spPr>
                <a:xfrm>
                  <a:off x="5362369" y="3632075"/>
                  <a:ext cx="15227" cy="13040"/>
                </a:xfrm>
                <a:custGeom>
                  <a:avLst/>
                  <a:gdLst/>
                  <a:ahLst/>
                  <a:cxnLst/>
                  <a:rect l="l" t="t" r="r" b="b"/>
                  <a:pathLst>
                    <a:path w="1936" h="1658" extrusionOk="0">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1" name="Google Shape;4811;p66"/>
              <p:cNvGrpSpPr/>
              <p:nvPr/>
            </p:nvGrpSpPr>
            <p:grpSpPr>
              <a:xfrm>
                <a:off x="5068855" y="3563980"/>
                <a:ext cx="53954" cy="46223"/>
                <a:chOff x="5068855" y="3563980"/>
                <a:chExt cx="53954" cy="46223"/>
              </a:xfrm>
            </p:grpSpPr>
            <p:sp>
              <p:nvSpPr>
                <p:cNvPr id="4812" name="Google Shape;4812;p66"/>
                <p:cNvSpPr/>
                <p:nvPr/>
              </p:nvSpPr>
              <p:spPr>
                <a:xfrm>
                  <a:off x="5068855" y="3563980"/>
                  <a:ext cx="53954" cy="46223"/>
                </a:xfrm>
                <a:custGeom>
                  <a:avLst/>
                  <a:gdLst/>
                  <a:ahLst/>
                  <a:cxnLst/>
                  <a:rect l="l" t="t" r="r" b="b"/>
                  <a:pathLst>
                    <a:path w="6860" h="5877" extrusionOk="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3" name="Google Shape;4813;p66"/>
                <p:cNvSpPr/>
                <p:nvPr/>
              </p:nvSpPr>
              <p:spPr>
                <a:xfrm>
                  <a:off x="5086268" y="3573654"/>
                  <a:ext cx="26835" cy="26843"/>
                </a:xfrm>
                <a:custGeom>
                  <a:avLst/>
                  <a:gdLst/>
                  <a:ahLst/>
                  <a:cxnLst/>
                  <a:rect l="l" t="t" r="r" b="b"/>
                  <a:pathLst>
                    <a:path w="3412" h="3413" extrusionOk="0">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4" name="Google Shape;4814;p66"/>
              <p:cNvGrpSpPr/>
              <p:nvPr/>
            </p:nvGrpSpPr>
            <p:grpSpPr>
              <a:xfrm>
                <a:off x="5037654" y="3392507"/>
                <a:ext cx="37870" cy="32451"/>
                <a:chOff x="5037654" y="3392507"/>
                <a:chExt cx="37870" cy="32451"/>
              </a:xfrm>
            </p:grpSpPr>
            <p:sp>
              <p:nvSpPr>
                <p:cNvPr id="4815" name="Google Shape;4815;p66"/>
                <p:cNvSpPr/>
                <p:nvPr/>
              </p:nvSpPr>
              <p:spPr>
                <a:xfrm>
                  <a:off x="5037654" y="3392507"/>
                  <a:ext cx="37870" cy="32451"/>
                </a:xfrm>
                <a:custGeom>
                  <a:avLst/>
                  <a:gdLst/>
                  <a:ahLst/>
                  <a:cxnLst/>
                  <a:rect l="l" t="t" r="r" b="b"/>
                  <a:pathLst>
                    <a:path w="4815" h="4126" extrusionOk="0">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6" name="Google Shape;4816;p66"/>
                <p:cNvSpPr/>
                <p:nvPr/>
              </p:nvSpPr>
              <p:spPr>
                <a:xfrm>
                  <a:off x="5050592" y="3402213"/>
                  <a:ext cx="15227" cy="13064"/>
                </a:xfrm>
                <a:custGeom>
                  <a:avLst/>
                  <a:gdLst/>
                  <a:ahLst/>
                  <a:cxnLst/>
                  <a:rect l="l" t="t" r="r" b="b"/>
                  <a:pathLst>
                    <a:path w="1936" h="1661" extrusionOk="0">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7" name="Google Shape;4817;p66"/>
              <p:cNvGrpSpPr/>
              <p:nvPr/>
            </p:nvGrpSpPr>
            <p:grpSpPr>
              <a:xfrm>
                <a:off x="5456560" y="3368629"/>
                <a:ext cx="37870" cy="32451"/>
                <a:chOff x="5456560" y="3368629"/>
                <a:chExt cx="37870" cy="32451"/>
              </a:xfrm>
            </p:grpSpPr>
            <p:sp>
              <p:nvSpPr>
                <p:cNvPr id="4818" name="Google Shape;4818;p66"/>
                <p:cNvSpPr/>
                <p:nvPr/>
              </p:nvSpPr>
              <p:spPr>
                <a:xfrm>
                  <a:off x="5456560" y="3368629"/>
                  <a:ext cx="37870" cy="32451"/>
                </a:xfrm>
                <a:custGeom>
                  <a:avLst/>
                  <a:gdLst/>
                  <a:ahLst/>
                  <a:cxnLst/>
                  <a:rect l="l" t="t" r="r" b="b"/>
                  <a:pathLst>
                    <a:path w="4815" h="4126" extrusionOk="0">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9" name="Google Shape;4819;p66"/>
                <p:cNvSpPr/>
                <p:nvPr/>
              </p:nvSpPr>
              <p:spPr>
                <a:xfrm>
                  <a:off x="5469498" y="3378334"/>
                  <a:ext cx="15227" cy="13064"/>
                </a:xfrm>
                <a:custGeom>
                  <a:avLst/>
                  <a:gdLst/>
                  <a:ahLst/>
                  <a:cxnLst/>
                  <a:rect l="l" t="t" r="r" b="b"/>
                  <a:pathLst>
                    <a:path w="1936" h="1661" extrusionOk="0">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0" name="Google Shape;4820;p66"/>
              <p:cNvGrpSpPr/>
              <p:nvPr/>
            </p:nvGrpSpPr>
            <p:grpSpPr>
              <a:xfrm>
                <a:off x="4755749" y="3501516"/>
                <a:ext cx="46246" cy="39608"/>
                <a:chOff x="4755749" y="3501516"/>
                <a:chExt cx="46246" cy="39608"/>
              </a:xfrm>
            </p:grpSpPr>
            <p:sp>
              <p:nvSpPr>
                <p:cNvPr id="4821" name="Google Shape;4821;p66"/>
                <p:cNvSpPr/>
                <p:nvPr/>
              </p:nvSpPr>
              <p:spPr>
                <a:xfrm>
                  <a:off x="4755749" y="3501516"/>
                  <a:ext cx="46246" cy="39608"/>
                </a:xfrm>
                <a:custGeom>
                  <a:avLst/>
                  <a:gdLst/>
                  <a:ahLst/>
                  <a:cxnLst/>
                  <a:rect l="l" t="t" r="r" b="b"/>
                  <a:pathLst>
                    <a:path w="5880" h="5036" extrusionOk="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2" name="Google Shape;4822;p66"/>
                <p:cNvSpPr/>
                <p:nvPr/>
              </p:nvSpPr>
              <p:spPr>
                <a:xfrm>
                  <a:off x="4768687" y="3511245"/>
                  <a:ext cx="23697" cy="20221"/>
                </a:xfrm>
                <a:custGeom>
                  <a:avLst/>
                  <a:gdLst/>
                  <a:ahLst/>
                  <a:cxnLst/>
                  <a:rect l="l" t="t" r="r" b="b"/>
                  <a:pathLst>
                    <a:path w="3013" h="2571" extrusionOk="0">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3" name="Google Shape;4823;p66"/>
              <p:cNvGrpSpPr/>
              <p:nvPr/>
            </p:nvGrpSpPr>
            <p:grpSpPr>
              <a:xfrm>
                <a:off x="4681346" y="3485582"/>
                <a:ext cx="37783" cy="32427"/>
                <a:chOff x="4681346" y="3485582"/>
                <a:chExt cx="37783" cy="32427"/>
              </a:xfrm>
            </p:grpSpPr>
            <p:sp>
              <p:nvSpPr>
                <p:cNvPr id="4824" name="Google Shape;4824;p66"/>
                <p:cNvSpPr/>
                <p:nvPr/>
              </p:nvSpPr>
              <p:spPr>
                <a:xfrm>
                  <a:off x="4681346" y="3485582"/>
                  <a:ext cx="37783" cy="32427"/>
                </a:xfrm>
                <a:custGeom>
                  <a:avLst/>
                  <a:gdLst/>
                  <a:ahLst/>
                  <a:cxnLst/>
                  <a:rect l="l" t="t" r="r" b="b"/>
                  <a:pathLst>
                    <a:path w="4804" h="4123" extrusionOk="0">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5" name="Google Shape;4825;p66"/>
                <p:cNvSpPr/>
                <p:nvPr/>
              </p:nvSpPr>
              <p:spPr>
                <a:xfrm>
                  <a:off x="4696479" y="3495263"/>
                  <a:ext cx="13040" cy="13040"/>
                </a:xfrm>
                <a:custGeom>
                  <a:avLst/>
                  <a:gdLst/>
                  <a:ahLst/>
                  <a:cxnLst/>
                  <a:rect l="l" t="t" r="r" b="b"/>
                  <a:pathLst>
                    <a:path w="1658" h="1658" extrusionOk="0">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6" name="Google Shape;4826;p66"/>
              <p:cNvGrpSpPr/>
              <p:nvPr/>
            </p:nvGrpSpPr>
            <p:grpSpPr>
              <a:xfrm>
                <a:off x="4767067" y="3291088"/>
                <a:ext cx="37878" cy="32451"/>
                <a:chOff x="4767067" y="3291088"/>
                <a:chExt cx="37878" cy="32451"/>
              </a:xfrm>
            </p:grpSpPr>
            <p:sp>
              <p:nvSpPr>
                <p:cNvPr id="4827" name="Google Shape;4827;p66"/>
                <p:cNvSpPr/>
                <p:nvPr/>
              </p:nvSpPr>
              <p:spPr>
                <a:xfrm>
                  <a:off x="4767067"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8" name="Google Shape;4828;p66"/>
                <p:cNvSpPr/>
                <p:nvPr/>
              </p:nvSpPr>
              <p:spPr>
                <a:xfrm>
                  <a:off x="4780036" y="3300888"/>
                  <a:ext cx="15203" cy="13009"/>
                </a:xfrm>
                <a:custGeom>
                  <a:avLst/>
                  <a:gdLst/>
                  <a:ahLst/>
                  <a:cxnLst/>
                  <a:rect l="l" t="t" r="r" b="b"/>
                  <a:pathLst>
                    <a:path w="1933" h="1654" extrusionOk="0">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9" name="Google Shape;4829;p66"/>
              <p:cNvGrpSpPr/>
              <p:nvPr/>
            </p:nvGrpSpPr>
            <p:grpSpPr>
              <a:xfrm>
                <a:off x="4687819" y="3405539"/>
                <a:ext cx="37776" cy="32451"/>
                <a:chOff x="4687819" y="3405539"/>
                <a:chExt cx="37776" cy="32451"/>
              </a:xfrm>
            </p:grpSpPr>
            <p:sp>
              <p:nvSpPr>
                <p:cNvPr id="4830" name="Google Shape;4830;p66"/>
                <p:cNvSpPr/>
                <p:nvPr/>
              </p:nvSpPr>
              <p:spPr>
                <a:xfrm>
                  <a:off x="4687819" y="3405539"/>
                  <a:ext cx="37776" cy="32451"/>
                </a:xfrm>
                <a:custGeom>
                  <a:avLst/>
                  <a:gdLst/>
                  <a:ahLst/>
                  <a:cxnLst/>
                  <a:rect l="l" t="t" r="r" b="b"/>
                  <a:pathLst>
                    <a:path w="4803" h="4126" extrusionOk="0">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1" name="Google Shape;4831;p66"/>
                <p:cNvSpPr/>
                <p:nvPr/>
              </p:nvSpPr>
              <p:spPr>
                <a:xfrm>
                  <a:off x="4702944" y="3415245"/>
                  <a:ext cx="13040" cy="13048"/>
                </a:xfrm>
                <a:custGeom>
                  <a:avLst/>
                  <a:gdLst/>
                  <a:ahLst/>
                  <a:cxnLst/>
                  <a:rect l="l" t="t" r="r" b="b"/>
                  <a:pathLst>
                    <a:path w="1658" h="1659" extrusionOk="0">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2" name="Google Shape;4832;p66"/>
              <p:cNvGrpSpPr/>
              <p:nvPr/>
            </p:nvGrpSpPr>
            <p:grpSpPr>
              <a:xfrm>
                <a:off x="4923101" y="3444809"/>
                <a:ext cx="52813" cy="45318"/>
                <a:chOff x="4923101" y="3444809"/>
                <a:chExt cx="52813" cy="45318"/>
              </a:xfrm>
            </p:grpSpPr>
            <p:sp>
              <p:nvSpPr>
                <p:cNvPr id="4833" name="Google Shape;4833;p66"/>
                <p:cNvSpPr/>
                <p:nvPr/>
              </p:nvSpPr>
              <p:spPr>
                <a:xfrm>
                  <a:off x="4923101" y="3444809"/>
                  <a:ext cx="52813" cy="45318"/>
                </a:xfrm>
                <a:custGeom>
                  <a:avLst/>
                  <a:gdLst/>
                  <a:ahLst/>
                  <a:cxnLst/>
                  <a:rect l="l" t="t" r="r" b="b"/>
                  <a:pathLst>
                    <a:path w="6715" h="5762" extrusionOk="0">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4" name="Google Shape;4834;p66"/>
                <p:cNvSpPr/>
                <p:nvPr/>
              </p:nvSpPr>
              <p:spPr>
                <a:xfrm>
                  <a:off x="4936039" y="3454538"/>
                  <a:ext cx="30265" cy="25915"/>
                </a:xfrm>
                <a:custGeom>
                  <a:avLst/>
                  <a:gdLst/>
                  <a:ahLst/>
                  <a:cxnLst/>
                  <a:rect l="l" t="t" r="r" b="b"/>
                  <a:pathLst>
                    <a:path w="3848" h="3295" extrusionOk="0">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5" name="Google Shape;4835;p66"/>
              <p:cNvGrpSpPr/>
              <p:nvPr/>
            </p:nvGrpSpPr>
            <p:grpSpPr>
              <a:xfrm>
                <a:off x="4846040" y="3654750"/>
                <a:ext cx="31405" cy="26993"/>
                <a:chOff x="4846040" y="3654750"/>
                <a:chExt cx="31405" cy="26993"/>
              </a:xfrm>
            </p:grpSpPr>
            <p:sp>
              <p:nvSpPr>
                <p:cNvPr id="4836" name="Google Shape;4836;p66"/>
                <p:cNvSpPr/>
                <p:nvPr/>
              </p:nvSpPr>
              <p:spPr>
                <a:xfrm>
                  <a:off x="4846040" y="3654750"/>
                  <a:ext cx="31405" cy="26993"/>
                </a:xfrm>
                <a:custGeom>
                  <a:avLst/>
                  <a:gdLst/>
                  <a:ahLst/>
                  <a:cxnLst/>
                  <a:rect l="l" t="t" r="r" b="b"/>
                  <a:pathLst>
                    <a:path w="3993" h="3432" extrusionOk="0">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7" name="Google Shape;4837;p66"/>
                <p:cNvSpPr/>
                <p:nvPr/>
              </p:nvSpPr>
              <p:spPr>
                <a:xfrm>
                  <a:off x="4858883" y="3664424"/>
                  <a:ext cx="8856" cy="7676"/>
                </a:xfrm>
                <a:custGeom>
                  <a:avLst/>
                  <a:gdLst/>
                  <a:ahLst/>
                  <a:cxnLst/>
                  <a:rect l="l" t="t" r="r" b="b"/>
                  <a:pathLst>
                    <a:path w="1126" h="976" extrusionOk="0">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8" name="Google Shape;4838;p66"/>
              <p:cNvGrpSpPr/>
              <p:nvPr/>
            </p:nvGrpSpPr>
            <p:grpSpPr>
              <a:xfrm>
                <a:off x="4925673" y="3691700"/>
                <a:ext cx="40253" cy="34472"/>
                <a:chOff x="4925673" y="3691700"/>
                <a:chExt cx="40253" cy="34472"/>
              </a:xfrm>
            </p:grpSpPr>
            <p:sp>
              <p:nvSpPr>
                <p:cNvPr id="4839" name="Google Shape;4839;p66"/>
                <p:cNvSpPr/>
                <p:nvPr/>
              </p:nvSpPr>
              <p:spPr>
                <a:xfrm>
                  <a:off x="4925673" y="3691700"/>
                  <a:ext cx="40253" cy="34472"/>
                </a:xfrm>
                <a:custGeom>
                  <a:avLst/>
                  <a:gdLst/>
                  <a:ahLst/>
                  <a:cxnLst/>
                  <a:rect l="l" t="t" r="r" b="b"/>
                  <a:pathLst>
                    <a:path w="5118" h="4383" extrusionOk="0">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0" name="Google Shape;4840;p66"/>
                <p:cNvSpPr/>
                <p:nvPr/>
              </p:nvSpPr>
              <p:spPr>
                <a:xfrm>
                  <a:off x="4938516" y="3701334"/>
                  <a:ext cx="17704" cy="15187"/>
                </a:xfrm>
                <a:custGeom>
                  <a:avLst/>
                  <a:gdLst/>
                  <a:ahLst/>
                  <a:cxnLst/>
                  <a:rect l="l" t="t" r="r" b="b"/>
                  <a:pathLst>
                    <a:path w="2251" h="1931" extrusionOk="0">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41" name="Google Shape;4841;p66"/>
              <p:cNvGrpSpPr/>
              <p:nvPr/>
            </p:nvGrpSpPr>
            <p:grpSpPr>
              <a:xfrm>
                <a:off x="4894653" y="3740848"/>
                <a:ext cx="31405" cy="26906"/>
                <a:chOff x="4894653" y="3740848"/>
                <a:chExt cx="31405" cy="26906"/>
              </a:xfrm>
            </p:grpSpPr>
            <p:sp>
              <p:nvSpPr>
                <p:cNvPr id="4842" name="Google Shape;4842;p66"/>
                <p:cNvSpPr/>
                <p:nvPr/>
              </p:nvSpPr>
              <p:spPr>
                <a:xfrm>
                  <a:off x="4894653" y="3740848"/>
                  <a:ext cx="31405" cy="26906"/>
                </a:xfrm>
                <a:custGeom>
                  <a:avLst/>
                  <a:gdLst/>
                  <a:ahLst/>
                  <a:cxnLst/>
                  <a:rect l="l" t="t" r="r" b="b"/>
                  <a:pathLst>
                    <a:path w="3993" h="3421" extrusionOk="0">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3" name="Google Shape;4843;p66"/>
                <p:cNvSpPr/>
                <p:nvPr/>
              </p:nvSpPr>
              <p:spPr>
                <a:xfrm>
                  <a:off x="4907497" y="3750522"/>
                  <a:ext cx="8950" cy="7605"/>
                </a:xfrm>
                <a:custGeom>
                  <a:avLst/>
                  <a:gdLst/>
                  <a:ahLst/>
                  <a:cxnLst/>
                  <a:rect l="l" t="t" r="r" b="b"/>
                  <a:pathLst>
                    <a:path w="1138" h="967" extrusionOk="0">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44" name="Google Shape;4844;p66"/>
              <p:cNvGrpSpPr/>
              <p:nvPr/>
            </p:nvGrpSpPr>
            <p:grpSpPr>
              <a:xfrm>
                <a:off x="4962300" y="3696348"/>
                <a:ext cx="38255" cy="32773"/>
                <a:chOff x="4962300" y="3696348"/>
                <a:chExt cx="38255" cy="32773"/>
              </a:xfrm>
            </p:grpSpPr>
            <p:sp>
              <p:nvSpPr>
                <p:cNvPr id="4845" name="Google Shape;4845;p66"/>
                <p:cNvSpPr/>
                <p:nvPr/>
              </p:nvSpPr>
              <p:spPr>
                <a:xfrm>
                  <a:off x="4962300" y="3696348"/>
                  <a:ext cx="38255" cy="32773"/>
                </a:xfrm>
                <a:custGeom>
                  <a:avLst/>
                  <a:gdLst/>
                  <a:ahLst/>
                  <a:cxnLst/>
                  <a:rect l="l" t="t" r="r" b="b"/>
                  <a:pathLst>
                    <a:path w="4864" h="4167" extrusionOk="0">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6" name="Google Shape;4846;p66"/>
                <p:cNvSpPr/>
                <p:nvPr/>
              </p:nvSpPr>
              <p:spPr>
                <a:xfrm>
                  <a:off x="4975238" y="3706093"/>
                  <a:ext cx="15612" cy="13386"/>
                </a:xfrm>
                <a:custGeom>
                  <a:avLst/>
                  <a:gdLst/>
                  <a:ahLst/>
                  <a:cxnLst/>
                  <a:rect l="l" t="t" r="r" b="b"/>
                  <a:pathLst>
                    <a:path w="1985" h="1702" extrusionOk="0">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47" name="Google Shape;4847;p66"/>
              <p:cNvGrpSpPr/>
              <p:nvPr/>
            </p:nvGrpSpPr>
            <p:grpSpPr>
              <a:xfrm>
                <a:off x="4980185" y="3743349"/>
                <a:ext cx="31499" cy="26969"/>
                <a:chOff x="4980185" y="3743349"/>
                <a:chExt cx="31499" cy="26969"/>
              </a:xfrm>
            </p:grpSpPr>
            <p:sp>
              <p:nvSpPr>
                <p:cNvPr id="4848" name="Google Shape;4848;p66"/>
                <p:cNvSpPr/>
                <p:nvPr/>
              </p:nvSpPr>
              <p:spPr>
                <a:xfrm>
                  <a:off x="4980185" y="3743349"/>
                  <a:ext cx="31499" cy="26969"/>
                </a:xfrm>
                <a:custGeom>
                  <a:avLst/>
                  <a:gdLst/>
                  <a:ahLst/>
                  <a:cxnLst/>
                  <a:rect l="l" t="t" r="r" b="b"/>
                  <a:pathLst>
                    <a:path w="4005" h="3429" extrusionOk="0">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9" name="Google Shape;4849;p66"/>
                <p:cNvSpPr/>
                <p:nvPr/>
              </p:nvSpPr>
              <p:spPr>
                <a:xfrm>
                  <a:off x="4993123" y="3753094"/>
                  <a:ext cx="8856" cy="7605"/>
                </a:xfrm>
                <a:custGeom>
                  <a:avLst/>
                  <a:gdLst/>
                  <a:ahLst/>
                  <a:cxnLst/>
                  <a:rect l="l" t="t" r="r" b="b"/>
                  <a:pathLst>
                    <a:path w="1126" h="967" extrusionOk="0">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50" name="Google Shape;4850;p66"/>
              <p:cNvGrpSpPr/>
              <p:nvPr/>
            </p:nvGrpSpPr>
            <p:grpSpPr>
              <a:xfrm>
                <a:off x="5013768" y="3734312"/>
                <a:ext cx="31499" cy="26969"/>
                <a:chOff x="5013768" y="3734312"/>
                <a:chExt cx="31499" cy="26969"/>
              </a:xfrm>
            </p:grpSpPr>
            <p:sp>
              <p:nvSpPr>
                <p:cNvPr id="4851" name="Google Shape;4851;p66"/>
                <p:cNvSpPr/>
                <p:nvPr/>
              </p:nvSpPr>
              <p:spPr>
                <a:xfrm>
                  <a:off x="5013768" y="3734312"/>
                  <a:ext cx="31499" cy="26969"/>
                </a:xfrm>
                <a:custGeom>
                  <a:avLst/>
                  <a:gdLst/>
                  <a:ahLst/>
                  <a:cxnLst/>
                  <a:rect l="l" t="t" r="r" b="b"/>
                  <a:pathLst>
                    <a:path w="4005" h="3429" extrusionOk="0">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2" name="Google Shape;4852;p66"/>
                <p:cNvSpPr/>
                <p:nvPr/>
              </p:nvSpPr>
              <p:spPr>
                <a:xfrm>
                  <a:off x="5028043" y="3743963"/>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53" name="Google Shape;4853;p66"/>
              <p:cNvGrpSpPr/>
              <p:nvPr/>
            </p:nvGrpSpPr>
            <p:grpSpPr>
              <a:xfrm>
                <a:off x="5036703" y="3764545"/>
                <a:ext cx="31499" cy="26898"/>
                <a:chOff x="5036703" y="3764545"/>
                <a:chExt cx="31499" cy="26898"/>
              </a:xfrm>
            </p:grpSpPr>
            <p:sp>
              <p:nvSpPr>
                <p:cNvPr id="4854" name="Google Shape;4854;p66"/>
                <p:cNvSpPr/>
                <p:nvPr/>
              </p:nvSpPr>
              <p:spPr>
                <a:xfrm>
                  <a:off x="5036703" y="3764545"/>
                  <a:ext cx="31499" cy="26898"/>
                </a:xfrm>
                <a:custGeom>
                  <a:avLst/>
                  <a:gdLst/>
                  <a:ahLst/>
                  <a:cxnLst/>
                  <a:rect l="l" t="t" r="r" b="b"/>
                  <a:pathLst>
                    <a:path w="4005" h="3420" extrusionOk="0">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5" name="Google Shape;4855;p66"/>
                <p:cNvSpPr/>
                <p:nvPr/>
              </p:nvSpPr>
              <p:spPr>
                <a:xfrm>
                  <a:off x="5049641" y="3774211"/>
                  <a:ext cx="8856" cy="7605"/>
                </a:xfrm>
                <a:custGeom>
                  <a:avLst/>
                  <a:gdLst/>
                  <a:ahLst/>
                  <a:cxnLst/>
                  <a:rect l="l" t="t" r="r" b="b"/>
                  <a:pathLst>
                    <a:path w="1126" h="967" extrusionOk="0">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56" name="Google Shape;4856;p66"/>
              <p:cNvGrpSpPr/>
              <p:nvPr/>
            </p:nvGrpSpPr>
            <p:grpSpPr>
              <a:xfrm>
                <a:off x="4953546" y="3768352"/>
                <a:ext cx="31405" cy="26898"/>
                <a:chOff x="4953546" y="3768352"/>
                <a:chExt cx="31405" cy="26898"/>
              </a:xfrm>
            </p:grpSpPr>
            <p:sp>
              <p:nvSpPr>
                <p:cNvPr id="4857" name="Google Shape;4857;p66"/>
                <p:cNvSpPr/>
                <p:nvPr/>
              </p:nvSpPr>
              <p:spPr>
                <a:xfrm>
                  <a:off x="4953546" y="3768352"/>
                  <a:ext cx="31405" cy="26898"/>
                </a:xfrm>
                <a:custGeom>
                  <a:avLst/>
                  <a:gdLst/>
                  <a:ahLst/>
                  <a:cxnLst/>
                  <a:rect l="l" t="t" r="r" b="b"/>
                  <a:pathLst>
                    <a:path w="3993" h="3420" extrusionOk="0">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8" name="Google Shape;4858;p66"/>
                <p:cNvSpPr/>
                <p:nvPr/>
              </p:nvSpPr>
              <p:spPr>
                <a:xfrm>
                  <a:off x="4966390" y="3778018"/>
                  <a:ext cx="8950" cy="7684"/>
                </a:xfrm>
                <a:custGeom>
                  <a:avLst/>
                  <a:gdLst/>
                  <a:ahLst/>
                  <a:cxnLst/>
                  <a:rect l="l" t="t" r="r" b="b"/>
                  <a:pathLst>
                    <a:path w="1138" h="977" extrusionOk="0">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59" name="Google Shape;4859;p66"/>
              <p:cNvGrpSpPr/>
              <p:nvPr/>
            </p:nvGrpSpPr>
            <p:grpSpPr>
              <a:xfrm>
                <a:off x="4964770" y="3814016"/>
                <a:ext cx="31499" cy="26993"/>
                <a:chOff x="4964770" y="3814016"/>
                <a:chExt cx="31499" cy="26993"/>
              </a:xfrm>
            </p:grpSpPr>
            <p:sp>
              <p:nvSpPr>
                <p:cNvPr id="4860" name="Google Shape;4860;p66"/>
                <p:cNvSpPr/>
                <p:nvPr/>
              </p:nvSpPr>
              <p:spPr>
                <a:xfrm>
                  <a:off x="4964770" y="3814016"/>
                  <a:ext cx="31499" cy="26993"/>
                </a:xfrm>
                <a:custGeom>
                  <a:avLst/>
                  <a:gdLst/>
                  <a:ahLst/>
                  <a:cxnLst/>
                  <a:rect l="l" t="t" r="r" b="b"/>
                  <a:pathLst>
                    <a:path w="4005" h="3432" extrusionOk="0">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1" name="Google Shape;4861;p66"/>
                <p:cNvSpPr/>
                <p:nvPr/>
              </p:nvSpPr>
              <p:spPr>
                <a:xfrm>
                  <a:off x="4977715" y="3823690"/>
                  <a:ext cx="8856" cy="7676"/>
                </a:xfrm>
                <a:custGeom>
                  <a:avLst/>
                  <a:gdLst/>
                  <a:ahLst/>
                  <a:cxnLst/>
                  <a:rect l="l" t="t" r="r" b="b"/>
                  <a:pathLst>
                    <a:path w="1126" h="976" extrusionOk="0">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62" name="Google Shape;4862;p66"/>
              <p:cNvGrpSpPr/>
              <p:nvPr/>
            </p:nvGrpSpPr>
            <p:grpSpPr>
              <a:xfrm>
                <a:off x="4923290" y="3800504"/>
                <a:ext cx="31468" cy="26898"/>
                <a:chOff x="4923290" y="3800504"/>
                <a:chExt cx="31468" cy="26898"/>
              </a:xfrm>
            </p:grpSpPr>
            <p:sp>
              <p:nvSpPr>
                <p:cNvPr id="4863" name="Google Shape;4863;p66"/>
                <p:cNvSpPr/>
                <p:nvPr/>
              </p:nvSpPr>
              <p:spPr>
                <a:xfrm>
                  <a:off x="4923290" y="3800504"/>
                  <a:ext cx="31468" cy="26898"/>
                </a:xfrm>
                <a:custGeom>
                  <a:avLst/>
                  <a:gdLst/>
                  <a:ahLst/>
                  <a:cxnLst/>
                  <a:rect l="l" t="t" r="r" b="b"/>
                  <a:pathLst>
                    <a:path w="4001" h="3420" extrusionOk="0">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4" name="Google Shape;4864;p66"/>
                <p:cNvSpPr/>
                <p:nvPr/>
              </p:nvSpPr>
              <p:spPr>
                <a:xfrm>
                  <a:off x="4937470" y="3810178"/>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65" name="Google Shape;4865;p66"/>
              <p:cNvGrpSpPr/>
              <p:nvPr/>
            </p:nvGrpSpPr>
            <p:grpSpPr>
              <a:xfrm>
                <a:off x="5108534" y="3650943"/>
                <a:ext cx="31405" cy="26993"/>
                <a:chOff x="5108534" y="3650943"/>
                <a:chExt cx="31405" cy="26993"/>
              </a:xfrm>
            </p:grpSpPr>
            <p:sp>
              <p:nvSpPr>
                <p:cNvPr id="4866" name="Google Shape;4866;p66"/>
                <p:cNvSpPr/>
                <p:nvPr/>
              </p:nvSpPr>
              <p:spPr>
                <a:xfrm>
                  <a:off x="5108534" y="3650943"/>
                  <a:ext cx="31405" cy="26993"/>
                </a:xfrm>
                <a:custGeom>
                  <a:avLst/>
                  <a:gdLst/>
                  <a:ahLst/>
                  <a:cxnLst/>
                  <a:rect l="l" t="t" r="r" b="b"/>
                  <a:pathLst>
                    <a:path w="3993" h="3432" extrusionOk="0">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7" name="Google Shape;4867;p66"/>
                <p:cNvSpPr/>
                <p:nvPr/>
              </p:nvSpPr>
              <p:spPr>
                <a:xfrm>
                  <a:off x="5122707" y="3660617"/>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68" name="Google Shape;4868;p66"/>
              <p:cNvGrpSpPr/>
              <p:nvPr/>
            </p:nvGrpSpPr>
            <p:grpSpPr>
              <a:xfrm>
                <a:off x="5119380" y="3760739"/>
                <a:ext cx="31499" cy="26993"/>
                <a:chOff x="5119380" y="3760739"/>
                <a:chExt cx="31499" cy="26993"/>
              </a:xfrm>
            </p:grpSpPr>
            <p:sp>
              <p:nvSpPr>
                <p:cNvPr id="4869" name="Google Shape;4869;p66"/>
                <p:cNvSpPr/>
                <p:nvPr/>
              </p:nvSpPr>
              <p:spPr>
                <a:xfrm>
                  <a:off x="5119380" y="3760739"/>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0" name="Google Shape;4870;p66"/>
                <p:cNvSpPr/>
                <p:nvPr/>
              </p:nvSpPr>
              <p:spPr>
                <a:xfrm>
                  <a:off x="5132318" y="3770405"/>
                  <a:ext cx="8856" cy="7653"/>
                </a:xfrm>
                <a:custGeom>
                  <a:avLst/>
                  <a:gdLst/>
                  <a:ahLst/>
                  <a:cxnLst/>
                  <a:rect l="l" t="t" r="r" b="b"/>
                  <a:pathLst>
                    <a:path w="1126" h="973" extrusionOk="0">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1" name="Google Shape;4871;p66"/>
              <p:cNvGrpSpPr/>
              <p:nvPr/>
            </p:nvGrpSpPr>
            <p:grpSpPr>
              <a:xfrm>
                <a:off x="5119380" y="3788235"/>
                <a:ext cx="31499" cy="26993"/>
                <a:chOff x="5119380" y="3788235"/>
                <a:chExt cx="31499" cy="26993"/>
              </a:xfrm>
            </p:grpSpPr>
            <p:sp>
              <p:nvSpPr>
                <p:cNvPr id="4872" name="Google Shape;4872;p66"/>
                <p:cNvSpPr/>
                <p:nvPr/>
              </p:nvSpPr>
              <p:spPr>
                <a:xfrm>
                  <a:off x="5119380" y="3788235"/>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3" name="Google Shape;4873;p66"/>
                <p:cNvSpPr/>
                <p:nvPr/>
              </p:nvSpPr>
              <p:spPr>
                <a:xfrm>
                  <a:off x="5132318" y="3797901"/>
                  <a:ext cx="8856" cy="7605"/>
                </a:xfrm>
                <a:custGeom>
                  <a:avLst/>
                  <a:gdLst/>
                  <a:ahLst/>
                  <a:cxnLst/>
                  <a:rect l="l" t="t" r="r" b="b"/>
                  <a:pathLst>
                    <a:path w="1126" h="967" extrusionOk="0">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4" name="Google Shape;4874;p66"/>
              <p:cNvGrpSpPr/>
              <p:nvPr/>
            </p:nvGrpSpPr>
            <p:grpSpPr>
              <a:xfrm>
                <a:off x="5158005" y="3875284"/>
                <a:ext cx="31405" cy="27001"/>
                <a:chOff x="5158005" y="3875284"/>
                <a:chExt cx="31405" cy="27001"/>
              </a:xfrm>
            </p:grpSpPr>
            <p:sp>
              <p:nvSpPr>
                <p:cNvPr id="4875" name="Google Shape;4875;p66"/>
                <p:cNvSpPr/>
                <p:nvPr/>
              </p:nvSpPr>
              <p:spPr>
                <a:xfrm>
                  <a:off x="5158005" y="3875284"/>
                  <a:ext cx="31405" cy="27001"/>
                </a:xfrm>
                <a:custGeom>
                  <a:avLst/>
                  <a:gdLst/>
                  <a:ahLst/>
                  <a:cxnLst/>
                  <a:rect l="l" t="t" r="r" b="b"/>
                  <a:pathLst>
                    <a:path w="3993" h="3433" extrusionOk="0">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6" name="Google Shape;4876;p66"/>
                <p:cNvSpPr/>
                <p:nvPr/>
              </p:nvSpPr>
              <p:spPr>
                <a:xfrm>
                  <a:off x="5170848" y="3884958"/>
                  <a:ext cx="8950" cy="7645"/>
                </a:xfrm>
                <a:custGeom>
                  <a:avLst/>
                  <a:gdLst/>
                  <a:ahLst/>
                  <a:cxnLst/>
                  <a:rect l="l" t="t" r="r" b="b"/>
                  <a:pathLst>
                    <a:path w="1138" h="972" extrusionOk="0">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7" name="Google Shape;4877;p66"/>
              <p:cNvGrpSpPr/>
              <p:nvPr/>
            </p:nvGrpSpPr>
            <p:grpSpPr>
              <a:xfrm>
                <a:off x="5233163" y="3764545"/>
                <a:ext cx="31499" cy="26898"/>
                <a:chOff x="5233163" y="3764545"/>
                <a:chExt cx="31499" cy="26898"/>
              </a:xfrm>
            </p:grpSpPr>
            <p:sp>
              <p:nvSpPr>
                <p:cNvPr id="4878" name="Google Shape;4878;p66"/>
                <p:cNvSpPr/>
                <p:nvPr/>
              </p:nvSpPr>
              <p:spPr>
                <a:xfrm>
                  <a:off x="5233163" y="3764545"/>
                  <a:ext cx="31499" cy="26898"/>
                </a:xfrm>
                <a:custGeom>
                  <a:avLst/>
                  <a:gdLst/>
                  <a:ahLst/>
                  <a:cxnLst/>
                  <a:rect l="l" t="t" r="r" b="b"/>
                  <a:pathLst>
                    <a:path w="4005" h="3420" extrusionOk="0">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9" name="Google Shape;4879;p66"/>
                <p:cNvSpPr/>
                <p:nvPr/>
              </p:nvSpPr>
              <p:spPr>
                <a:xfrm>
                  <a:off x="5246108" y="3774211"/>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80" name="Google Shape;4880;p66"/>
              <p:cNvGrpSpPr/>
              <p:nvPr/>
            </p:nvGrpSpPr>
            <p:grpSpPr>
              <a:xfrm>
                <a:off x="5276168" y="3805545"/>
                <a:ext cx="31499" cy="26906"/>
                <a:chOff x="5276168" y="3805545"/>
                <a:chExt cx="31499" cy="26906"/>
              </a:xfrm>
            </p:grpSpPr>
            <p:sp>
              <p:nvSpPr>
                <p:cNvPr id="4881" name="Google Shape;4881;p66"/>
                <p:cNvSpPr/>
                <p:nvPr/>
              </p:nvSpPr>
              <p:spPr>
                <a:xfrm>
                  <a:off x="5276168" y="3805545"/>
                  <a:ext cx="31499" cy="26906"/>
                </a:xfrm>
                <a:custGeom>
                  <a:avLst/>
                  <a:gdLst/>
                  <a:ahLst/>
                  <a:cxnLst/>
                  <a:rect l="l" t="t" r="r" b="b"/>
                  <a:pathLst>
                    <a:path w="4005" h="3421" extrusionOk="0">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2" name="Google Shape;4882;p66"/>
                <p:cNvSpPr/>
                <p:nvPr/>
              </p:nvSpPr>
              <p:spPr>
                <a:xfrm>
                  <a:off x="5289106" y="3815219"/>
                  <a:ext cx="8856" cy="7605"/>
                </a:xfrm>
                <a:custGeom>
                  <a:avLst/>
                  <a:gdLst/>
                  <a:ahLst/>
                  <a:cxnLst/>
                  <a:rect l="l" t="t" r="r" b="b"/>
                  <a:pathLst>
                    <a:path w="1126" h="967" extrusionOk="0">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83" name="Google Shape;4883;p66"/>
              <p:cNvGrpSpPr/>
              <p:nvPr/>
            </p:nvGrpSpPr>
            <p:grpSpPr>
              <a:xfrm>
                <a:off x="5294053" y="3851933"/>
                <a:ext cx="31405" cy="26945"/>
                <a:chOff x="5294053" y="3851933"/>
                <a:chExt cx="31405" cy="26945"/>
              </a:xfrm>
            </p:grpSpPr>
            <p:sp>
              <p:nvSpPr>
                <p:cNvPr id="4884" name="Google Shape;4884;p66"/>
                <p:cNvSpPr/>
                <p:nvPr/>
              </p:nvSpPr>
              <p:spPr>
                <a:xfrm>
                  <a:off x="5294053" y="3851933"/>
                  <a:ext cx="31405" cy="26945"/>
                </a:xfrm>
                <a:custGeom>
                  <a:avLst/>
                  <a:gdLst/>
                  <a:ahLst/>
                  <a:cxnLst/>
                  <a:rect l="l" t="t" r="r" b="b"/>
                  <a:pathLst>
                    <a:path w="3993" h="3426" extrusionOk="0">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5" name="Google Shape;4885;p66"/>
                <p:cNvSpPr/>
                <p:nvPr/>
              </p:nvSpPr>
              <p:spPr>
                <a:xfrm>
                  <a:off x="5308234" y="3861552"/>
                  <a:ext cx="7621" cy="7621"/>
                </a:xfrm>
                <a:custGeom>
                  <a:avLst/>
                  <a:gdLst/>
                  <a:ahLst/>
                  <a:cxnLst/>
                  <a:rect l="l" t="t" r="r" b="b"/>
                  <a:pathLst>
                    <a:path w="969" h="969" extrusionOk="0">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86" name="Google Shape;4886;p66"/>
              <p:cNvGrpSpPr/>
              <p:nvPr/>
            </p:nvGrpSpPr>
            <p:grpSpPr>
              <a:xfrm>
                <a:off x="5341723" y="3851902"/>
                <a:ext cx="31405" cy="26977"/>
                <a:chOff x="5341723" y="3851902"/>
                <a:chExt cx="31405" cy="26977"/>
              </a:xfrm>
            </p:grpSpPr>
            <p:sp>
              <p:nvSpPr>
                <p:cNvPr id="4887" name="Google Shape;4887;p66"/>
                <p:cNvSpPr/>
                <p:nvPr/>
              </p:nvSpPr>
              <p:spPr>
                <a:xfrm>
                  <a:off x="5341723" y="3851902"/>
                  <a:ext cx="31405" cy="26977"/>
                </a:xfrm>
                <a:custGeom>
                  <a:avLst/>
                  <a:gdLst/>
                  <a:ahLst/>
                  <a:cxnLst/>
                  <a:rect l="l" t="t" r="r" b="b"/>
                  <a:pathLst>
                    <a:path w="3993" h="3430" extrusionOk="0">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8" name="Google Shape;4888;p66"/>
                <p:cNvSpPr/>
                <p:nvPr/>
              </p:nvSpPr>
              <p:spPr>
                <a:xfrm>
                  <a:off x="5354567" y="3861647"/>
                  <a:ext cx="8950" cy="7590"/>
                </a:xfrm>
                <a:custGeom>
                  <a:avLst/>
                  <a:gdLst/>
                  <a:ahLst/>
                  <a:cxnLst/>
                  <a:rect l="l" t="t" r="r" b="b"/>
                  <a:pathLst>
                    <a:path w="1138" h="965" extrusionOk="0">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89" name="Google Shape;4889;p66"/>
              <p:cNvGrpSpPr/>
              <p:nvPr/>
            </p:nvGrpSpPr>
            <p:grpSpPr>
              <a:xfrm>
                <a:off x="5054871" y="3507855"/>
                <a:ext cx="31405" cy="26993"/>
                <a:chOff x="5054871" y="3507855"/>
                <a:chExt cx="31405" cy="26993"/>
              </a:xfrm>
            </p:grpSpPr>
            <p:sp>
              <p:nvSpPr>
                <p:cNvPr id="4890" name="Google Shape;4890;p66"/>
                <p:cNvSpPr/>
                <p:nvPr/>
              </p:nvSpPr>
              <p:spPr>
                <a:xfrm>
                  <a:off x="5054871" y="3507855"/>
                  <a:ext cx="31405" cy="26993"/>
                </a:xfrm>
                <a:custGeom>
                  <a:avLst/>
                  <a:gdLst/>
                  <a:ahLst/>
                  <a:cxnLst/>
                  <a:rect l="l" t="t" r="r" b="b"/>
                  <a:pathLst>
                    <a:path w="3993" h="3432" extrusionOk="0">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1" name="Google Shape;4891;p66"/>
                <p:cNvSpPr/>
                <p:nvPr/>
              </p:nvSpPr>
              <p:spPr>
                <a:xfrm>
                  <a:off x="5067715" y="3517521"/>
                  <a:ext cx="8950" cy="7605"/>
                </a:xfrm>
                <a:custGeom>
                  <a:avLst/>
                  <a:gdLst/>
                  <a:ahLst/>
                  <a:cxnLst/>
                  <a:rect l="l" t="t" r="r" b="b"/>
                  <a:pathLst>
                    <a:path w="1138" h="967" extrusionOk="0">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92" name="Google Shape;4892;p66"/>
              <p:cNvGrpSpPr/>
              <p:nvPr/>
            </p:nvGrpSpPr>
            <p:grpSpPr>
              <a:xfrm>
                <a:off x="4876579" y="3675325"/>
                <a:ext cx="31405" cy="26969"/>
                <a:chOff x="4876579" y="3675325"/>
                <a:chExt cx="31405" cy="26969"/>
              </a:xfrm>
            </p:grpSpPr>
            <p:sp>
              <p:nvSpPr>
                <p:cNvPr id="4893" name="Google Shape;4893;p66"/>
                <p:cNvSpPr/>
                <p:nvPr/>
              </p:nvSpPr>
              <p:spPr>
                <a:xfrm>
                  <a:off x="4876579" y="3675325"/>
                  <a:ext cx="31405" cy="26969"/>
                </a:xfrm>
                <a:custGeom>
                  <a:avLst/>
                  <a:gdLst/>
                  <a:ahLst/>
                  <a:cxnLst/>
                  <a:rect l="l" t="t" r="r" b="b"/>
                  <a:pathLst>
                    <a:path w="3993" h="3429" extrusionOk="0">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4" name="Google Shape;4894;p66"/>
                <p:cNvSpPr/>
                <p:nvPr/>
              </p:nvSpPr>
              <p:spPr>
                <a:xfrm>
                  <a:off x="4889517" y="3684975"/>
                  <a:ext cx="8856" cy="7676"/>
                </a:xfrm>
                <a:custGeom>
                  <a:avLst/>
                  <a:gdLst/>
                  <a:ahLst/>
                  <a:cxnLst/>
                  <a:rect l="l" t="t" r="r" b="b"/>
                  <a:pathLst>
                    <a:path w="1126" h="976" extrusionOk="0">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95" name="Google Shape;4895;p66"/>
              <p:cNvGrpSpPr/>
              <p:nvPr/>
            </p:nvGrpSpPr>
            <p:grpSpPr>
              <a:xfrm>
                <a:off x="4842233" y="3688333"/>
                <a:ext cx="31405" cy="26993"/>
                <a:chOff x="4842233" y="3688333"/>
                <a:chExt cx="31405" cy="26993"/>
              </a:xfrm>
            </p:grpSpPr>
            <p:sp>
              <p:nvSpPr>
                <p:cNvPr id="4896" name="Google Shape;4896;p66"/>
                <p:cNvSpPr/>
                <p:nvPr/>
              </p:nvSpPr>
              <p:spPr>
                <a:xfrm>
                  <a:off x="4842233" y="3688333"/>
                  <a:ext cx="31405" cy="26993"/>
                </a:xfrm>
                <a:custGeom>
                  <a:avLst/>
                  <a:gdLst/>
                  <a:ahLst/>
                  <a:cxnLst/>
                  <a:rect l="l" t="t" r="r" b="b"/>
                  <a:pathLst>
                    <a:path w="3993" h="3432" extrusionOk="0">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7" name="Google Shape;4897;p66"/>
                <p:cNvSpPr/>
                <p:nvPr/>
              </p:nvSpPr>
              <p:spPr>
                <a:xfrm>
                  <a:off x="4855076" y="3698094"/>
                  <a:ext cx="8856" cy="7590"/>
                </a:xfrm>
                <a:custGeom>
                  <a:avLst/>
                  <a:gdLst/>
                  <a:ahLst/>
                  <a:cxnLst/>
                  <a:rect l="l" t="t" r="r" b="b"/>
                  <a:pathLst>
                    <a:path w="1126" h="965" extrusionOk="0">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98" name="Google Shape;4898;p66"/>
              <p:cNvGrpSpPr/>
              <p:nvPr/>
            </p:nvGrpSpPr>
            <p:grpSpPr>
              <a:xfrm>
                <a:off x="5187876" y="3608032"/>
                <a:ext cx="31405" cy="27001"/>
                <a:chOff x="5187876" y="3608032"/>
                <a:chExt cx="31405" cy="27001"/>
              </a:xfrm>
            </p:grpSpPr>
            <p:sp>
              <p:nvSpPr>
                <p:cNvPr id="4899" name="Google Shape;4899;p66"/>
                <p:cNvSpPr/>
                <p:nvPr/>
              </p:nvSpPr>
              <p:spPr>
                <a:xfrm>
                  <a:off x="5187876" y="3608032"/>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0" name="Google Shape;4900;p66"/>
                <p:cNvSpPr/>
                <p:nvPr/>
              </p:nvSpPr>
              <p:spPr>
                <a:xfrm>
                  <a:off x="5202057" y="3617706"/>
                  <a:ext cx="7621" cy="7621"/>
                </a:xfrm>
                <a:custGeom>
                  <a:avLst/>
                  <a:gdLst/>
                  <a:ahLst/>
                  <a:cxnLst/>
                  <a:rect l="l" t="t" r="r" b="b"/>
                  <a:pathLst>
                    <a:path w="969"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01" name="Google Shape;4901;p66"/>
              <p:cNvSpPr/>
              <p:nvPr/>
            </p:nvSpPr>
            <p:spPr>
              <a:xfrm>
                <a:off x="5142589" y="3410030"/>
                <a:ext cx="42542" cy="36525"/>
              </a:xfrm>
              <a:custGeom>
                <a:avLst/>
                <a:gdLst/>
                <a:ahLst/>
                <a:cxnLst/>
                <a:rect l="l" t="t" r="r" b="b"/>
                <a:pathLst>
                  <a:path w="5409" h="4644" extrusionOk="0">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2" name="Google Shape;4902;p66"/>
              <p:cNvSpPr/>
              <p:nvPr/>
            </p:nvSpPr>
            <p:spPr>
              <a:xfrm>
                <a:off x="5158382" y="3419720"/>
                <a:ext cx="17138" cy="17130"/>
              </a:xfrm>
              <a:custGeom>
                <a:avLst/>
                <a:gdLst/>
                <a:ahLst/>
                <a:cxnLst/>
                <a:rect l="l" t="t" r="r" b="b"/>
                <a:pathLst>
                  <a:path w="2179" h="2178" extrusionOk="0">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03" name="Google Shape;4903;p66"/>
              <p:cNvGrpSpPr/>
              <p:nvPr/>
            </p:nvGrpSpPr>
            <p:grpSpPr>
              <a:xfrm>
                <a:off x="5269224" y="3304167"/>
                <a:ext cx="40253" cy="34402"/>
                <a:chOff x="5269224" y="3304167"/>
                <a:chExt cx="40253" cy="34402"/>
              </a:xfrm>
            </p:grpSpPr>
            <p:sp>
              <p:nvSpPr>
                <p:cNvPr id="4904" name="Google Shape;4904;p66"/>
                <p:cNvSpPr/>
                <p:nvPr/>
              </p:nvSpPr>
              <p:spPr>
                <a:xfrm>
                  <a:off x="5269224" y="3304167"/>
                  <a:ext cx="40253" cy="34402"/>
                </a:xfrm>
                <a:custGeom>
                  <a:avLst/>
                  <a:gdLst/>
                  <a:ahLst/>
                  <a:cxnLst/>
                  <a:rect l="l" t="t" r="r" b="b"/>
                  <a:pathLst>
                    <a:path w="5118" h="4374" extrusionOk="0">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5" name="Google Shape;4905;p66"/>
                <p:cNvSpPr/>
                <p:nvPr/>
              </p:nvSpPr>
              <p:spPr>
                <a:xfrm>
                  <a:off x="5284639" y="3313826"/>
                  <a:ext cx="15132" cy="15140"/>
                </a:xfrm>
                <a:custGeom>
                  <a:avLst/>
                  <a:gdLst/>
                  <a:ahLst/>
                  <a:cxnLst/>
                  <a:rect l="l" t="t" r="r" b="b"/>
                  <a:pathLst>
                    <a:path w="1924" h="1925" extrusionOk="0">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06" name="Google Shape;4906;p66"/>
              <p:cNvGrpSpPr/>
              <p:nvPr/>
            </p:nvGrpSpPr>
            <p:grpSpPr>
              <a:xfrm>
                <a:off x="5327354" y="3476615"/>
                <a:ext cx="49864" cy="42723"/>
                <a:chOff x="5327354" y="3476615"/>
                <a:chExt cx="49864" cy="42723"/>
              </a:xfrm>
            </p:grpSpPr>
            <p:sp>
              <p:nvSpPr>
                <p:cNvPr id="4907" name="Google Shape;4907;p66"/>
                <p:cNvSpPr/>
                <p:nvPr/>
              </p:nvSpPr>
              <p:spPr>
                <a:xfrm>
                  <a:off x="5327354" y="3476615"/>
                  <a:ext cx="49864" cy="42723"/>
                </a:xfrm>
                <a:custGeom>
                  <a:avLst/>
                  <a:gdLst/>
                  <a:ahLst/>
                  <a:cxnLst/>
                  <a:rect l="l" t="t" r="r" b="b"/>
                  <a:pathLst>
                    <a:path w="6340" h="5432" extrusionOk="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8" name="Google Shape;4908;p66"/>
                <p:cNvSpPr/>
                <p:nvPr/>
              </p:nvSpPr>
              <p:spPr>
                <a:xfrm>
                  <a:off x="5340197" y="3486321"/>
                  <a:ext cx="27315" cy="23406"/>
                </a:xfrm>
                <a:custGeom>
                  <a:avLst/>
                  <a:gdLst/>
                  <a:ahLst/>
                  <a:cxnLst/>
                  <a:rect l="l" t="t" r="r" b="b"/>
                  <a:pathLst>
                    <a:path w="3473" h="2976" extrusionOk="0">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09" name="Google Shape;4909;p66"/>
              <p:cNvSpPr/>
              <p:nvPr/>
            </p:nvSpPr>
            <p:spPr>
              <a:xfrm>
                <a:off x="5290255" y="3703080"/>
                <a:ext cx="31397" cy="26898"/>
              </a:xfrm>
              <a:custGeom>
                <a:avLst/>
                <a:gdLst/>
                <a:ahLst/>
                <a:cxnLst/>
                <a:rect l="l" t="t" r="r" b="b"/>
                <a:pathLst>
                  <a:path w="3992" h="3420" extrusionOk="0">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0" name="Google Shape;4910;p66"/>
              <p:cNvSpPr/>
              <p:nvPr/>
            </p:nvSpPr>
            <p:spPr>
              <a:xfrm>
                <a:off x="5304427" y="3712754"/>
                <a:ext cx="7621" cy="7621"/>
              </a:xfrm>
              <a:custGeom>
                <a:avLst/>
                <a:gdLst/>
                <a:ahLst/>
                <a:cxnLst/>
                <a:rect l="l" t="t" r="r" b="b"/>
                <a:pathLst>
                  <a:path w="969"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11" name="Google Shape;4911;p66"/>
              <p:cNvGrpSpPr/>
              <p:nvPr/>
            </p:nvGrpSpPr>
            <p:grpSpPr>
              <a:xfrm>
                <a:off x="5341723" y="3775957"/>
                <a:ext cx="31405" cy="26898"/>
                <a:chOff x="5341723" y="3775957"/>
                <a:chExt cx="31405" cy="26898"/>
              </a:xfrm>
            </p:grpSpPr>
            <p:sp>
              <p:nvSpPr>
                <p:cNvPr id="4912" name="Google Shape;4912;p66"/>
                <p:cNvSpPr/>
                <p:nvPr/>
              </p:nvSpPr>
              <p:spPr>
                <a:xfrm>
                  <a:off x="5341723" y="3775957"/>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3" name="Google Shape;4913;p66"/>
                <p:cNvSpPr/>
                <p:nvPr/>
              </p:nvSpPr>
              <p:spPr>
                <a:xfrm>
                  <a:off x="5354567" y="3785631"/>
                  <a:ext cx="8950" cy="7605"/>
                </a:xfrm>
                <a:custGeom>
                  <a:avLst/>
                  <a:gdLst/>
                  <a:ahLst/>
                  <a:cxnLst/>
                  <a:rect l="l" t="t" r="r" b="b"/>
                  <a:pathLst>
                    <a:path w="1138" h="967" extrusionOk="0">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4" name="Google Shape;4914;p66"/>
              <p:cNvGrpSpPr/>
              <p:nvPr/>
            </p:nvGrpSpPr>
            <p:grpSpPr>
              <a:xfrm>
                <a:off x="5439053" y="3699274"/>
                <a:ext cx="31405" cy="26898"/>
                <a:chOff x="5439053" y="3699274"/>
                <a:chExt cx="31405" cy="26898"/>
              </a:xfrm>
            </p:grpSpPr>
            <p:sp>
              <p:nvSpPr>
                <p:cNvPr id="4915" name="Google Shape;4915;p66"/>
                <p:cNvSpPr/>
                <p:nvPr/>
              </p:nvSpPr>
              <p:spPr>
                <a:xfrm>
                  <a:off x="5439053" y="3699274"/>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6" name="Google Shape;4916;p66"/>
                <p:cNvSpPr/>
                <p:nvPr/>
              </p:nvSpPr>
              <p:spPr>
                <a:xfrm>
                  <a:off x="5453225" y="3708948"/>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7" name="Google Shape;4917;p66"/>
              <p:cNvGrpSpPr/>
              <p:nvPr/>
            </p:nvGrpSpPr>
            <p:grpSpPr>
              <a:xfrm>
                <a:off x="5412414" y="3622307"/>
                <a:ext cx="31499" cy="26993"/>
                <a:chOff x="5412414" y="3622307"/>
                <a:chExt cx="31499" cy="26993"/>
              </a:xfrm>
            </p:grpSpPr>
            <p:sp>
              <p:nvSpPr>
                <p:cNvPr id="4918" name="Google Shape;4918;p66"/>
                <p:cNvSpPr/>
                <p:nvPr/>
              </p:nvSpPr>
              <p:spPr>
                <a:xfrm>
                  <a:off x="5412414" y="3622307"/>
                  <a:ext cx="31499" cy="26993"/>
                </a:xfrm>
                <a:custGeom>
                  <a:avLst/>
                  <a:gdLst/>
                  <a:ahLst/>
                  <a:cxnLst/>
                  <a:rect l="l" t="t" r="r" b="b"/>
                  <a:pathLst>
                    <a:path w="4005" h="3432" extrusionOk="0">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9" name="Google Shape;4919;p66"/>
                <p:cNvSpPr/>
                <p:nvPr/>
              </p:nvSpPr>
              <p:spPr>
                <a:xfrm>
                  <a:off x="5426681" y="3632075"/>
                  <a:ext cx="7527" cy="7519"/>
                </a:xfrm>
                <a:custGeom>
                  <a:avLst/>
                  <a:gdLst/>
                  <a:ahLst/>
                  <a:cxnLst/>
                  <a:rect l="l" t="t" r="r" b="b"/>
                  <a:pathLst>
                    <a:path w="957" h="956" extrusionOk="0">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0" name="Google Shape;4920;p66"/>
              <p:cNvGrpSpPr/>
              <p:nvPr/>
            </p:nvGrpSpPr>
            <p:grpSpPr>
              <a:xfrm>
                <a:off x="5476254" y="3473949"/>
                <a:ext cx="26835" cy="26930"/>
                <a:chOff x="5476254" y="3473949"/>
                <a:chExt cx="26835" cy="26930"/>
              </a:xfrm>
            </p:grpSpPr>
            <p:sp>
              <p:nvSpPr>
                <p:cNvPr id="4921" name="Google Shape;4921;p66"/>
                <p:cNvSpPr/>
                <p:nvPr/>
              </p:nvSpPr>
              <p:spPr>
                <a:xfrm>
                  <a:off x="5476254" y="3473949"/>
                  <a:ext cx="26835" cy="26930"/>
                </a:xfrm>
                <a:custGeom>
                  <a:avLst/>
                  <a:gdLst/>
                  <a:ahLst/>
                  <a:cxnLst/>
                  <a:rect l="l" t="t" r="r" b="b"/>
                  <a:pathLst>
                    <a:path w="3412" h="3424" extrusionOk="0">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2" name="Google Shape;4922;p66"/>
                <p:cNvSpPr/>
                <p:nvPr/>
              </p:nvSpPr>
              <p:spPr>
                <a:xfrm>
                  <a:off x="5485857" y="3483655"/>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3" name="Google Shape;4923;p66"/>
              <p:cNvGrpSpPr/>
              <p:nvPr/>
            </p:nvGrpSpPr>
            <p:grpSpPr>
              <a:xfrm>
                <a:off x="5564547" y="3481594"/>
                <a:ext cx="31397" cy="26898"/>
                <a:chOff x="5564547" y="3481594"/>
                <a:chExt cx="31397" cy="26898"/>
              </a:xfrm>
            </p:grpSpPr>
            <p:sp>
              <p:nvSpPr>
                <p:cNvPr id="4924" name="Google Shape;4924;p66"/>
                <p:cNvSpPr/>
                <p:nvPr/>
              </p:nvSpPr>
              <p:spPr>
                <a:xfrm>
                  <a:off x="5564547" y="3481594"/>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5" name="Google Shape;4925;p66"/>
                <p:cNvSpPr/>
                <p:nvPr/>
              </p:nvSpPr>
              <p:spPr>
                <a:xfrm>
                  <a:off x="5578719" y="3491268"/>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6" name="Google Shape;4926;p66"/>
              <p:cNvGrpSpPr/>
              <p:nvPr/>
            </p:nvGrpSpPr>
            <p:grpSpPr>
              <a:xfrm>
                <a:off x="5534101" y="3470174"/>
                <a:ext cx="31397" cy="26906"/>
                <a:chOff x="5534101" y="3470174"/>
                <a:chExt cx="31397" cy="26906"/>
              </a:xfrm>
            </p:grpSpPr>
            <p:sp>
              <p:nvSpPr>
                <p:cNvPr id="4927" name="Google Shape;4927;p66"/>
                <p:cNvSpPr/>
                <p:nvPr/>
              </p:nvSpPr>
              <p:spPr>
                <a:xfrm>
                  <a:off x="5534101" y="3470174"/>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8" name="Google Shape;4928;p66"/>
                <p:cNvSpPr/>
                <p:nvPr/>
              </p:nvSpPr>
              <p:spPr>
                <a:xfrm>
                  <a:off x="5546945" y="3479848"/>
                  <a:ext cx="8950" cy="7582"/>
                </a:xfrm>
                <a:custGeom>
                  <a:avLst/>
                  <a:gdLst/>
                  <a:ahLst/>
                  <a:cxnLst/>
                  <a:rect l="l" t="t" r="r" b="b"/>
                  <a:pathLst>
                    <a:path w="1138" h="964" extrusionOk="0">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9" name="Google Shape;4929;p66"/>
              <p:cNvGrpSpPr/>
              <p:nvPr/>
            </p:nvGrpSpPr>
            <p:grpSpPr>
              <a:xfrm>
                <a:off x="5610879" y="3314486"/>
                <a:ext cx="31499" cy="26938"/>
                <a:chOff x="5610879" y="3314486"/>
                <a:chExt cx="31499" cy="26938"/>
              </a:xfrm>
            </p:grpSpPr>
            <p:sp>
              <p:nvSpPr>
                <p:cNvPr id="4930" name="Google Shape;4930;p66"/>
                <p:cNvSpPr/>
                <p:nvPr/>
              </p:nvSpPr>
              <p:spPr>
                <a:xfrm>
                  <a:off x="5610879" y="3314486"/>
                  <a:ext cx="31499" cy="26938"/>
                </a:xfrm>
                <a:custGeom>
                  <a:avLst/>
                  <a:gdLst/>
                  <a:ahLst/>
                  <a:cxnLst/>
                  <a:rect l="l" t="t" r="r" b="b"/>
                  <a:pathLst>
                    <a:path w="4005" h="3425" extrusionOk="0">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1" name="Google Shape;4931;p66"/>
                <p:cNvSpPr/>
                <p:nvPr/>
              </p:nvSpPr>
              <p:spPr>
                <a:xfrm>
                  <a:off x="5623817" y="3324192"/>
                  <a:ext cx="8950" cy="7590"/>
                </a:xfrm>
                <a:custGeom>
                  <a:avLst/>
                  <a:gdLst/>
                  <a:ahLst/>
                  <a:cxnLst/>
                  <a:rect l="l" t="t" r="r" b="b"/>
                  <a:pathLst>
                    <a:path w="1138" h="965" extrusionOk="0">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2" name="Google Shape;4932;p66"/>
              <p:cNvGrpSpPr/>
              <p:nvPr/>
            </p:nvGrpSpPr>
            <p:grpSpPr>
              <a:xfrm>
                <a:off x="4834525" y="3501382"/>
                <a:ext cx="31499" cy="26898"/>
                <a:chOff x="4834525" y="3501382"/>
                <a:chExt cx="31499" cy="26898"/>
              </a:xfrm>
            </p:grpSpPr>
            <p:sp>
              <p:nvSpPr>
                <p:cNvPr id="4933" name="Google Shape;4933;p66"/>
                <p:cNvSpPr/>
                <p:nvPr/>
              </p:nvSpPr>
              <p:spPr>
                <a:xfrm>
                  <a:off x="4834525" y="3501382"/>
                  <a:ext cx="31499" cy="26898"/>
                </a:xfrm>
                <a:custGeom>
                  <a:avLst/>
                  <a:gdLst/>
                  <a:ahLst/>
                  <a:cxnLst/>
                  <a:rect l="l" t="t" r="r" b="b"/>
                  <a:pathLst>
                    <a:path w="4005" h="3420" extrusionOk="0">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4" name="Google Shape;4934;p66"/>
                <p:cNvSpPr/>
                <p:nvPr/>
              </p:nvSpPr>
              <p:spPr>
                <a:xfrm>
                  <a:off x="4847463" y="3511056"/>
                  <a:ext cx="8950" cy="7605"/>
                </a:xfrm>
                <a:custGeom>
                  <a:avLst/>
                  <a:gdLst/>
                  <a:ahLst/>
                  <a:cxnLst/>
                  <a:rect l="l" t="t" r="r" b="b"/>
                  <a:pathLst>
                    <a:path w="1138" h="967" extrusionOk="0">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5" name="Google Shape;4935;p66"/>
              <p:cNvGrpSpPr/>
              <p:nvPr/>
            </p:nvGrpSpPr>
            <p:grpSpPr>
              <a:xfrm>
                <a:off x="4898460" y="3580158"/>
                <a:ext cx="31405" cy="26898"/>
                <a:chOff x="4898460" y="3580158"/>
                <a:chExt cx="31405" cy="26898"/>
              </a:xfrm>
            </p:grpSpPr>
            <p:sp>
              <p:nvSpPr>
                <p:cNvPr id="4936" name="Google Shape;4936;p66"/>
                <p:cNvSpPr/>
                <p:nvPr/>
              </p:nvSpPr>
              <p:spPr>
                <a:xfrm>
                  <a:off x="4898460" y="3580158"/>
                  <a:ext cx="31405" cy="26898"/>
                </a:xfrm>
                <a:custGeom>
                  <a:avLst/>
                  <a:gdLst/>
                  <a:ahLst/>
                  <a:cxnLst/>
                  <a:rect l="l" t="t" r="r" b="b"/>
                  <a:pathLst>
                    <a:path w="3993" h="3420" extrusionOk="0">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7" name="Google Shape;4937;p66"/>
                <p:cNvSpPr/>
                <p:nvPr/>
              </p:nvSpPr>
              <p:spPr>
                <a:xfrm>
                  <a:off x="4911303" y="3589832"/>
                  <a:ext cx="8950" cy="7605"/>
                </a:xfrm>
                <a:custGeom>
                  <a:avLst/>
                  <a:gdLst/>
                  <a:ahLst/>
                  <a:cxnLst/>
                  <a:rect l="l" t="t" r="r" b="b"/>
                  <a:pathLst>
                    <a:path w="1138" h="967" extrusionOk="0">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8" name="Google Shape;4938;p66"/>
              <p:cNvGrpSpPr/>
              <p:nvPr/>
            </p:nvGrpSpPr>
            <p:grpSpPr>
              <a:xfrm>
                <a:off x="4882667" y="3608032"/>
                <a:ext cx="31499" cy="27001"/>
                <a:chOff x="4882667" y="3608032"/>
                <a:chExt cx="31499" cy="27001"/>
              </a:xfrm>
            </p:grpSpPr>
            <p:sp>
              <p:nvSpPr>
                <p:cNvPr id="4939" name="Google Shape;4939;p66"/>
                <p:cNvSpPr/>
                <p:nvPr/>
              </p:nvSpPr>
              <p:spPr>
                <a:xfrm>
                  <a:off x="4882667" y="3608032"/>
                  <a:ext cx="31499" cy="27001"/>
                </a:xfrm>
                <a:custGeom>
                  <a:avLst/>
                  <a:gdLst/>
                  <a:ahLst/>
                  <a:cxnLst/>
                  <a:rect l="l" t="t" r="r" b="b"/>
                  <a:pathLst>
                    <a:path w="4005" h="3433" extrusionOk="0">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0" name="Google Shape;4940;p66"/>
                <p:cNvSpPr/>
                <p:nvPr/>
              </p:nvSpPr>
              <p:spPr>
                <a:xfrm>
                  <a:off x="4895605" y="3617706"/>
                  <a:ext cx="8950" cy="7653"/>
                </a:xfrm>
                <a:custGeom>
                  <a:avLst/>
                  <a:gdLst/>
                  <a:ahLst/>
                  <a:cxnLst/>
                  <a:rect l="l" t="t" r="r" b="b"/>
                  <a:pathLst>
                    <a:path w="1138" h="973" extrusionOk="0">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1" name="Google Shape;4941;p66"/>
              <p:cNvGrpSpPr/>
              <p:nvPr/>
            </p:nvGrpSpPr>
            <p:grpSpPr>
              <a:xfrm>
                <a:off x="4843373" y="3631407"/>
                <a:ext cx="16273" cy="16186"/>
                <a:chOff x="4843373" y="3631407"/>
                <a:chExt cx="16273" cy="16186"/>
              </a:xfrm>
            </p:grpSpPr>
            <p:sp>
              <p:nvSpPr>
                <p:cNvPr id="4942" name="Google Shape;4942;p66"/>
                <p:cNvSpPr/>
                <p:nvPr/>
              </p:nvSpPr>
              <p:spPr>
                <a:xfrm>
                  <a:off x="4843373" y="3631407"/>
                  <a:ext cx="16273" cy="16186"/>
                </a:xfrm>
                <a:custGeom>
                  <a:avLst/>
                  <a:gdLst/>
                  <a:ahLst/>
                  <a:cxnLst/>
                  <a:rect l="l" t="t" r="r" b="b"/>
                  <a:pathLst>
                    <a:path w="2069" h="2058" extrusionOk="0">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3" name="Google Shape;4943;p66"/>
                <p:cNvSpPr/>
                <p:nvPr/>
              </p:nvSpPr>
              <p:spPr>
                <a:xfrm>
                  <a:off x="4849178" y="3637211"/>
                  <a:ext cx="4672" cy="4577"/>
                </a:xfrm>
                <a:custGeom>
                  <a:avLst/>
                  <a:gdLst/>
                  <a:ahLst/>
                  <a:cxnLst/>
                  <a:rect l="l" t="t" r="r" b="b"/>
                  <a:pathLst>
                    <a:path w="594" h="582" extrusionOk="0">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4" name="Google Shape;4944;p66"/>
              <p:cNvGrpSpPr/>
              <p:nvPr/>
            </p:nvGrpSpPr>
            <p:grpSpPr>
              <a:xfrm>
                <a:off x="4727773" y="3591578"/>
                <a:ext cx="31499" cy="26898"/>
                <a:chOff x="4727773" y="3591578"/>
                <a:chExt cx="31499" cy="26898"/>
              </a:xfrm>
            </p:grpSpPr>
            <p:sp>
              <p:nvSpPr>
                <p:cNvPr id="4945" name="Google Shape;4945;p66"/>
                <p:cNvSpPr/>
                <p:nvPr/>
              </p:nvSpPr>
              <p:spPr>
                <a:xfrm>
                  <a:off x="4727773" y="3591578"/>
                  <a:ext cx="31499" cy="26898"/>
                </a:xfrm>
                <a:custGeom>
                  <a:avLst/>
                  <a:gdLst/>
                  <a:ahLst/>
                  <a:cxnLst/>
                  <a:rect l="l" t="t" r="r" b="b"/>
                  <a:pathLst>
                    <a:path w="4005" h="3420" extrusionOk="0">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6" name="Google Shape;4946;p66"/>
                <p:cNvSpPr/>
                <p:nvPr/>
              </p:nvSpPr>
              <p:spPr>
                <a:xfrm>
                  <a:off x="4740719" y="3601244"/>
                  <a:ext cx="8856" cy="7590"/>
                </a:xfrm>
                <a:custGeom>
                  <a:avLst/>
                  <a:gdLst/>
                  <a:ahLst/>
                  <a:cxnLst/>
                  <a:rect l="l" t="t" r="r" b="b"/>
                  <a:pathLst>
                    <a:path w="1126" h="965" extrusionOk="0">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47" name="Google Shape;4947;p66"/>
              <p:cNvSpPr/>
              <p:nvPr/>
            </p:nvSpPr>
            <p:spPr>
              <a:xfrm>
                <a:off x="4652041" y="3622590"/>
                <a:ext cx="31405" cy="26906"/>
              </a:xfrm>
              <a:custGeom>
                <a:avLst/>
                <a:gdLst/>
                <a:ahLst/>
                <a:cxnLst/>
                <a:rect l="l" t="t" r="r" b="b"/>
                <a:pathLst>
                  <a:path w="3993" h="3421" extrusionOk="0">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8" name="Google Shape;4948;p66"/>
              <p:cNvSpPr/>
              <p:nvPr/>
            </p:nvSpPr>
            <p:spPr>
              <a:xfrm>
                <a:off x="4666222" y="3632264"/>
                <a:ext cx="7613" cy="7621"/>
              </a:xfrm>
              <a:custGeom>
                <a:avLst/>
                <a:gdLst/>
                <a:ahLst/>
                <a:cxnLst/>
                <a:rect l="l" t="t" r="r" b="b"/>
                <a:pathLst>
                  <a:path w="968"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49" name="Google Shape;4949;p66"/>
              <p:cNvGrpSpPr/>
              <p:nvPr/>
            </p:nvGrpSpPr>
            <p:grpSpPr>
              <a:xfrm>
                <a:off x="4609421" y="3577398"/>
                <a:ext cx="31499" cy="27001"/>
                <a:chOff x="4609421" y="3577398"/>
                <a:chExt cx="31499" cy="27001"/>
              </a:xfrm>
            </p:grpSpPr>
            <p:sp>
              <p:nvSpPr>
                <p:cNvPr id="4950" name="Google Shape;4950;p66"/>
                <p:cNvSpPr/>
                <p:nvPr/>
              </p:nvSpPr>
              <p:spPr>
                <a:xfrm>
                  <a:off x="4609421" y="3577398"/>
                  <a:ext cx="31499" cy="27001"/>
                </a:xfrm>
                <a:custGeom>
                  <a:avLst/>
                  <a:gdLst/>
                  <a:ahLst/>
                  <a:cxnLst/>
                  <a:rect l="l" t="t" r="r" b="b"/>
                  <a:pathLst>
                    <a:path w="4005" h="3433" extrusionOk="0">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1" name="Google Shape;4951;p66"/>
                <p:cNvSpPr/>
                <p:nvPr/>
              </p:nvSpPr>
              <p:spPr>
                <a:xfrm>
                  <a:off x="4623594" y="3587072"/>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52" name="Google Shape;4952;p66"/>
              <p:cNvGrpSpPr/>
              <p:nvPr/>
            </p:nvGrpSpPr>
            <p:grpSpPr>
              <a:xfrm>
                <a:off x="4649289" y="3577398"/>
                <a:ext cx="31499" cy="27001"/>
                <a:chOff x="4649289" y="3577398"/>
                <a:chExt cx="31499" cy="27001"/>
              </a:xfrm>
            </p:grpSpPr>
            <p:sp>
              <p:nvSpPr>
                <p:cNvPr id="4953" name="Google Shape;4953;p66"/>
                <p:cNvSpPr/>
                <p:nvPr/>
              </p:nvSpPr>
              <p:spPr>
                <a:xfrm>
                  <a:off x="4649289" y="3577398"/>
                  <a:ext cx="31499" cy="27001"/>
                </a:xfrm>
                <a:custGeom>
                  <a:avLst/>
                  <a:gdLst/>
                  <a:ahLst/>
                  <a:cxnLst/>
                  <a:rect l="l" t="t" r="r" b="b"/>
                  <a:pathLst>
                    <a:path w="4005" h="3433" extrusionOk="0">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4" name="Google Shape;4954;p66"/>
                <p:cNvSpPr/>
                <p:nvPr/>
              </p:nvSpPr>
              <p:spPr>
                <a:xfrm>
                  <a:off x="4662227" y="3587072"/>
                  <a:ext cx="8856" cy="7676"/>
                </a:xfrm>
                <a:custGeom>
                  <a:avLst/>
                  <a:gdLst/>
                  <a:ahLst/>
                  <a:cxnLst/>
                  <a:rect l="l" t="t" r="r" b="b"/>
                  <a:pathLst>
                    <a:path w="1126" h="976" extrusionOk="0">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55" name="Google Shape;4955;p66"/>
              <p:cNvGrpSpPr/>
              <p:nvPr/>
            </p:nvGrpSpPr>
            <p:grpSpPr>
              <a:xfrm>
                <a:off x="4605614" y="3639523"/>
                <a:ext cx="31499" cy="26906"/>
                <a:chOff x="4605614" y="3639523"/>
                <a:chExt cx="31499" cy="26906"/>
              </a:xfrm>
            </p:grpSpPr>
            <p:sp>
              <p:nvSpPr>
                <p:cNvPr id="4956" name="Google Shape;4956;p66"/>
                <p:cNvSpPr/>
                <p:nvPr/>
              </p:nvSpPr>
              <p:spPr>
                <a:xfrm>
                  <a:off x="4605614" y="3639523"/>
                  <a:ext cx="31499" cy="26906"/>
                </a:xfrm>
                <a:custGeom>
                  <a:avLst/>
                  <a:gdLst/>
                  <a:ahLst/>
                  <a:cxnLst/>
                  <a:rect l="l" t="t" r="r" b="b"/>
                  <a:pathLst>
                    <a:path w="4005" h="3421" extrusionOk="0">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7" name="Google Shape;4957;p66"/>
                <p:cNvSpPr/>
                <p:nvPr/>
              </p:nvSpPr>
              <p:spPr>
                <a:xfrm>
                  <a:off x="4619795" y="3649197"/>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58" name="Google Shape;4958;p66"/>
              <p:cNvGrpSpPr/>
              <p:nvPr/>
            </p:nvGrpSpPr>
            <p:grpSpPr>
              <a:xfrm>
                <a:off x="4785149" y="3618846"/>
                <a:ext cx="26930" cy="26843"/>
                <a:chOff x="4785149" y="3618846"/>
                <a:chExt cx="26930" cy="26843"/>
              </a:xfrm>
            </p:grpSpPr>
            <p:sp>
              <p:nvSpPr>
                <p:cNvPr id="4959" name="Google Shape;4959;p66"/>
                <p:cNvSpPr/>
                <p:nvPr/>
              </p:nvSpPr>
              <p:spPr>
                <a:xfrm>
                  <a:off x="4785149" y="3618846"/>
                  <a:ext cx="26930" cy="26843"/>
                </a:xfrm>
                <a:custGeom>
                  <a:avLst/>
                  <a:gdLst/>
                  <a:ahLst/>
                  <a:cxnLst/>
                  <a:rect l="l" t="t" r="r" b="b"/>
                  <a:pathLst>
                    <a:path w="3424" h="3413" extrusionOk="0">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0" name="Google Shape;4960;p66"/>
                <p:cNvSpPr/>
                <p:nvPr/>
              </p:nvSpPr>
              <p:spPr>
                <a:xfrm>
                  <a:off x="4793611" y="3628457"/>
                  <a:ext cx="8856" cy="7590"/>
                </a:xfrm>
                <a:custGeom>
                  <a:avLst/>
                  <a:gdLst/>
                  <a:ahLst/>
                  <a:cxnLst/>
                  <a:rect l="l" t="t" r="r" b="b"/>
                  <a:pathLst>
                    <a:path w="1126" h="965" extrusionOk="0">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1" name="Google Shape;4961;p66"/>
              <p:cNvGrpSpPr/>
              <p:nvPr/>
            </p:nvGrpSpPr>
            <p:grpSpPr>
              <a:xfrm>
                <a:off x="4810167" y="3601567"/>
                <a:ext cx="31405" cy="26898"/>
                <a:chOff x="4810167" y="3601567"/>
                <a:chExt cx="31405" cy="26898"/>
              </a:xfrm>
            </p:grpSpPr>
            <p:sp>
              <p:nvSpPr>
                <p:cNvPr id="4962" name="Google Shape;4962;p66"/>
                <p:cNvSpPr/>
                <p:nvPr/>
              </p:nvSpPr>
              <p:spPr>
                <a:xfrm>
                  <a:off x="4810167" y="3601567"/>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3" name="Google Shape;4963;p66"/>
                <p:cNvSpPr/>
                <p:nvPr/>
              </p:nvSpPr>
              <p:spPr>
                <a:xfrm>
                  <a:off x="4824348" y="3611241"/>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4" name="Google Shape;4964;p66"/>
              <p:cNvGrpSpPr/>
              <p:nvPr/>
            </p:nvGrpSpPr>
            <p:grpSpPr>
              <a:xfrm>
                <a:off x="4831002" y="3373230"/>
                <a:ext cx="31405" cy="26898"/>
                <a:chOff x="4831002" y="3373230"/>
                <a:chExt cx="31405" cy="26898"/>
              </a:xfrm>
            </p:grpSpPr>
            <p:sp>
              <p:nvSpPr>
                <p:cNvPr id="4965" name="Google Shape;4965;p66"/>
                <p:cNvSpPr/>
                <p:nvPr/>
              </p:nvSpPr>
              <p:spPr>
                <a:xfrm>
                  <a:off x="4831002" y="3373230"/>
                  <a:ext cx="31405" cy="26898"/>
                </a:xfrm>
                <a:custGeom>
                  <a:avLst/>
                  <a:gdLst/>
                  <a:ahLst/>
                  <a:cxnLst/>
                  <a:rect l="l" t="t" r="r" b="b"/>
                  <a:pathLst>
                    <a:path w="3993" h="3420" extrusionOk="0">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6" name="Google Shape;4966;p66"/>
                <p:cNvSpPr/>
                <p:nvPr/>
              </p:nvSpPr>
              <p:spPr>
                <a:xfrm>
                  <a:off x="4845182" y="3382896"/>
                  <a:ext cx="7519" cy="7621"/>
                </a:xfrm>
                <a:custGeom>
                  <a:avLst/>
                  <a:gdLst/>
                  <a:ahLst/>
                  <a:cxnLst/>
                  <a:rect l="l" t="t" r="r" b="b"/>
                  <a:pathLst>
                    <a:path w="956" h="969" extrusionOk="0">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7" name="Google Shape;4967;p66"/>
              <p:cNvGrpSpPr/>
              <p:nvPr/>
            </p:nvGrpSpPr>
            <p:grpSpPr>
              <a:xfrm>
                <a:off x="4719311" y="3355054"/>
                <a:ext cx="31499" cy="27001"/>
                <a:chOff x="4719311" y="3355054"/>
                <a:chExt cx="31499" cy="27001"/>
              </a:xfrm>
            </p:grpSpPr>
            <p:sp>
              <p:nvSpPr>
                <p:cNvPr id="4968" name="Google Shape;4968;p66"/>
                <p:cNvSpPr/>
                <p:nvPr/>
              </p:nvSpPr>
              <p:spPr>
                <a:xfrm>
                  <a:off x="4719311" y="3355054"/>
                  <a:ext cx="31499" cy="27001"/>
                </a:xfrm>
                <a:custGeom>
                  <a:avLst/>
                  <a:gdLst/>
                  <a:ahLst/>
                  <a:cxnLst/>
                  <a:rect l="l" t="t" r="r" b="b"/>
                  <a:pathLst>
                    <a:path w="4005" h="3433" extrusionOk="0">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9" name="Google Shape;4969;p66"/>
                <p:cNvSpPr/>
                <p:nvPr/>
              </p:nvSpPr>
              <p:spPr>
                <a:xfrm>
                  <a:off x="4733578" y="3364822"/>
                  <a:ext cx="7527" cy="7527"/>
                </a:xfrm>
                <a:custGeom>
                  <a:avLst/>
                  <a:gdLst/>
                  <a:ahLst/>
                  <a:cxnLst/>
                  <a:rect l="l" t="t" r="r" b="b"/>
                  <a:pathLst>
                    <a:path w="957" h="957" extrusionOk="0">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0" name="Google Shape;4970;p66"/>
              <p:cNvGrpSpPr/>
              <p:nvPr/>
            </p:nvGrpSpPr>
            <p:grpSpPr>
              <a:xfrm>
                <a:off x="4798755" y="3450260"/>
                <a:ext cx="26930" cy="26930"/>
                <a:chOff x="4798755" y="3450260"/>
                <a:chExt cx="26930" cy="26930"/>
              </a:xfrm>
            </p:grpSpPr>
            <p:sp>
              <p:nvSpPr>
                <p:cNvPr id="4971" name="Google Shape;4971;p66"/>
                <p:cNvSpPr/>
                <p:nvPr/>
              </p:nvSpPr>
              <p:spPr>
                <a:xfrm>
                  <a:off x="4798755" y="3450260"/>
                  <a:ext cx="26930" cy="26930"/>
                </a:xfrm>
                <a:custGeom>
                  <a:avLst/>
                  <a:gdLst/>
                  <a:ahLst/>
                  <a:cxnLst/>
                  <a:rect l="l" t="t" r="r" b="b"/>
                  <a:pathLst>
                    <a:path w="3424" h="3424" extrusionOk="0">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2" name="Google Shape;4972;p66"/>
                <p:cNvSpPr/>
                <p:nvPr/>
              </p:nvSpPr>
              <p:spPr>
                <a:xfrm>
                  <a:off x="4807218" y="3459871"/>
                  <a:ext cx="8856" cy="7605"/>
                </a:xfrm>
                <a:custGeom>
                  <a:avLst/>
                  <a:gdLst/>
                  <a:ahLst/>
                  <a:cxnLst/>
                  <a:rect l="l" t="t" r="r" b="b"/>
                  <a:pathLst>
                    <a:path w="1126" h="967" extrusionOk="0">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3" name="Google Shape;4973;p66"/>
              <p:cNvGrpSpPr/>
              <p:nvPr/>
            </p:nvGrpSpPr>
            <p:grpSpPr>
              <a:xfrm>
                <a:off x="4645576" y="3467555"/>
                <a:ext cx="31405" cy="26953"/>
                <a:chOff x="4645576" y="3467555"/>
                <a:chExt cx="31405" cy="26953"/>
              </a:xfrm>
            </p:grpSpPr>
            <p:sp>
              <p:nvSpPr>
                <p:cNvPr id="4974" name="Google Shape;4974;p66"/>
                <p:cNvSpPr/>
                <p:nvPr/>
              </p:nvSpPr>
              <p:spPr>
                <a:xfrm>
                  <a:off x="4645576" y="3467555"/>
                  <a:ext cx="31405" cy="26953"/>
                </a:xfrm>
                <a:custGeom>
                  <a:avLst/>
                  <a:gdLst/>
                  <a:ahLst/>
                  <a:cxnLst/>
                  <a:rect l="l" t="t" r="r" b="b"/>
                  <a:pathLst>
                    <a:path w="3993" h="3427" extrusionOk="0">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5" name="Google Shape;4975;p66"/>
                <p:cNvSpPr/>
                <p:nvPr/>
              </p:nvSpPr>
              <p:spPr>
                <a:xfrm>
                  <a:off x="4659749" y="3477182"/>
                  <a:ext cx="7527" cy="7621"/>
                </a:xfrm>
                <a:custGeom>
                  <a:avLst/>
                  <a:gdLst/>
                  <a:ahLst/>
                  <a:cxnLst/>
                  <a:rect l="l" t="t" r="r" b="b"/>
                  <a:pathLst>
                    <a:path w="957" h="969" extrusionOk="0">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6" name="Google Shape;4976;p66"/>
              <p:cNvGrpSpPr/>
              <p:nvPr/>
            </p:nvGrpSpPr>
            <p:grpSpPr>
              <a:xfrm>
                <a:off x="4687631" y="3583965"/>
                <a:ext cx="31499" cy="26898"/>
                <a:chOff x="4687631" y="3583965"/>
                <a:chExt cx="31499" cy="26898"/>
              </a:xfrm>
            </p:grpSpPr>
            <p:sp>
              <p:nvSpPr>
                <p:cNvPr id="4977" name="Google Shape;4977;p66"/>
                <p:cNvSpPr/>
                <p:nvPr/>
              </p:nvSpPr>
              <p:spPr>
                <a:xfrm>
                  <a:off x="4687631" y="3583965"/>
                  <a:ext cx="31499" cy="26898"/>
                </a:xfrm>
                <a:custGeom>
                  <a:avLst/>
                  <a:gdLst/>
                  <a:ahLst/>
                  <a:cxnLst/>
                  <a:rect l="l" t="t" r="r" b="b"/>
                  <a:pathLst>
                    <a:path w="4005" h="3420" extrusionOk="0">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8" name="Google Shape;4978;p66"/>
                <p:cNvSpPr/>
                <p:nvPr/>
              </p:nvSpPr>
              <p:spPr>
                <a:xfrm>
                  <a:off x="4700568" y="3593639"/>
                  <a:ext cx="8950" cy="7582"/>
                </a:xfrm>
                <a:custGeom>
                  <a:avLst/>
                  <a:gdLst/>
                  <a:ahLst/>
                  <a:cxnLst/>
                  <a:rect l="l" t="t" r="r" b="b"/>
                  <a:pathLst>
                    <a:path w="1138" h="964" extrusionOk="0">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9" name="Google Shape;4979;p66"/>
              <p:cNvGrpSpPr/>
              <p:nvPr/>
            </p:nvGrpSpPr>
            <p:grpSpPr>
              <a:xfrm>
                <a:off x="4719311" y="3471314"/>
                <a:ext cx="31499" cy="27001"/>
                <a:chOff x="4719311" y="3471314"/>
                <a:chExt cx="31499" cy="27001"/>
              </a:xfrm>
            </p:grpSpPr>
            <p:sp>
              <p:nvSpPr>
                <p:cNvPr id="4980" name="Google Shape;4980;p66"/>
                <p:cNvSpPr/>
                <p:nvPr/>
              </p:nvSpPr>
              <p:spPr>
                <a:xfrm>
                  <a:off x="4719311" y="3471314"/>
                  <a:ext cx="31499" cy="27001"/>
                </a:xfrm>
                <a:custGeom>
                  <a:avLst/>
                  <a:gdLst/>
                  <a:ahLst/>
                  <a:cxnLst/>
                  <a:rect l="l" t="t" r="r" b="b"/>
                  <a:pathLst>
                    <a:path w="4005" h="3433" extrusionOk="0">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1" name="Google Shape;4981;p66"/>
                <p:cNvSpPr/>
                <p:nvPr/>
              </p:nvSpPr>
              <p:spPr>
                <a:xfrm>
                  <a:off x="4732249"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2" name="Google Shape;4982;p66"/>
              <p:cNvGrpSpPr/>
              <p:nvPr/>
            </p:nvGrpSpPr>
            <p:grpSpPr>
              <a:xfrm>
                <a:off x="4719311" y="3434404"/>
                <a:ext cx="31499" cy="26898"/>
                <a:chOff x="4719311" y="3434404"/>
                <a:chExt cx="31499" cy="26898"/>
              </a:xfrm>
            </p:grpSpPr>
            <p:sp>
              <p:nvSpPr>
                <p:cNvPr id="4983" name="Google Shape;4983;p66"/>
                <p:cNvSpPr/>
                <p:nvPr/>
              </p:nvSpPr>
              <p:spPr>
                <a:xfrm>
                  <a:off x="4719311" y="343440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4" name="Google Shape;4984;p66"/>
                <p:cNvSpPr/>
                <p:nvPr/>
              </p:nvSpPr>
              <p:spPr>
                <a:xfrm>
                  <a:off x="4732249" y="3444078"/>
                  <a:ext cx="8856" cy="7582"/>
                </a:xfrm>
                <a:custGeom>
                  <a:avLst/>
                  <a:gdLst/>
                  <a:ahLst/>
                  <a:cxnLst/>
                  <a:rect l="l" t="t" r="r" b="b"/>
                  <a:pathLst>
                    <a:path w="1126" h="964" extrusionOk="0">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5" name="Google Shape;4985;p66"/>
              <p:cNvGrpSpPr/>
              <p:nvPr/>
            </p:nvGrpSpPr>
            <p:grpSpPr>
              <a:xfrm>
                <a:off x="4768876" y="3401772"/>
                <a:ext cx="31499" cy="26898"/>
                <a:chOff x="4768876" y="3401772"/>
                <a:chExt cx="31499" cy="26898"/>
              </a:xfrm>
            </p:grpSpPr>
            <p:sp>
              <p:nvSpPr>
                <p:cNvPr id="4986" name="Google Shape;4986;p66"/>
                <p:cNvSpPr/>
                <p:nvPr/>
              </p:nvSpPr>
              <p:spPr>
                <a:xfrm>
                  <a:off x="4768876" y="3401772"/>
                  <a:ext cx="31499" cy="26898"/>
                </a:xfrm>
                <a:custGeom>
                  <a:avLst/>
                  <a:gdLst/>
                  <a:ahLst/>
                  <a:cxnLst/>
                  <a:rect l="l" t="t" r="r" b="b"/>
                  <a:pathLst>
                    <a:path w="4005" h="3420" extrusionOk="0">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7" name="Google Shape;4987;p66"/>
                <p:cNvSpPr/>
                <p:nvPr/>
              </p:nvSpPr>
              <p:spPr>
                <a:xfrm>
                  <a:off x="4783057" y="3411438"/>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8" name="Google Shape;4988;p66"/>
              <p:cNvGrpSpPr/>
              <p:nvPr/>
            </p:nvGrpSpPr>
            <p:grpSpPr>
              <a:xfrm>
                <a:off x="4762214" y="3471377"/>
                <a:ext cx="26938" cy="26938"/>
                <a:chOff x="4762214" y="3471377"/>
                <a:chExt cx="26938" cy="26938"/>
              </a:xfrm>
            </p:grpSpPr>
            <p:sp>
              <p:nvSpPr>
                <p:cNvPr id="4989" name="Google Shape;4989;p66"/>
                <p:cNvSpPr/>
                <p:nvPr/>
              </p:nvSpPr>
              <p:spPr>
                <a:xfrm>
                  <a:off x="4762214" y="3471377"/>
                  <a:ext cx="26938" cy="26938"/>
                </a:xfrm>
                <a:custGeom>
                  <a:avLst/>
                  <a:gdLst/>
                  <a:ahLst/>
                  <a:cxnLst/>
                  <a:rect l="l" t="t" r="r" b="b"/>
                  <a:pathLst>
                    <a:path w="3425" h="3425" extrusionOk="0">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0" name="Google Shape;4990;p66"/>
                <p:cNvSpPr/>
                <p:nvPr/>
              </p:nvSpPr>
              <p:spPr>
                <a:xfrm>
                  <a:off x="4770591"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1" name="Google Shape;4991;p66"/>
              <p:cNvGrpSpPr/>
              <p:nvPr/>
            </p:nvGrpSpPr>
            <p:grpSpPr>
              <a:xfrm>
                <a:off x="4790473" y="3344782"/>
                <a:ext cx="31405" cy="26898"/>
                <a:chOff x="4790473" y="3344782"/>
                <a:chExt cx="31405" cy="26898"/>
              </a:xfrm>
            </p:grpSpPr>
            <p:sp>
              <p:nvSpPr>
                <p:cNvPr id="4992" name="Google Shape;4992;p66"/>
                <p:cNvSpPr/>
                <p:nvPr/>
              </p:nvSpPr>
              <p:spPr>
                <a:xfrm>
                  <a:off x="4790473" y="3344782"/>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3" name="Google Shape;4993;p66"/>
                <p:cNvSpPr/>
                <p:nvPr/>
              </p:nvSpPr>
              <p:spPr>
                <a:xfrm>
                  <a:off x="4804654" y="3354456"/>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4" name="Google Shape;4994;p66"/>
              <p:cNvGrpSpPr/>
              <p:nvPr/>
            </p:nvGrpSpPr>
            <p:grpSpPr>
              <a:xfrm>
                <a:off x="4823774" y="3950733"/>
                <a:ext cx="37398" cy="32034"/>
                <a:chOff x="4823774" y="3950733"/>
                <a:chExt cx="37398" cy="32034"/>
              </a:xfrm>
            </p:grpSpPr>
            <p:sp>
              <p:nvSpPr>
                <p:cNvPr id="4995" name="Google Shape;4995;p66"/>
                <p:cNvSpPr/>
                <p:nvPr/>
              </p:nvSpPr>
              <p:spPr>
                <a:xfrm>
                  <a:off x="4823774" y="3950733"/>
                  <a:ext cx="37398" cy="32034"/>
                </a:xfrm>
                <a:custGeom>
                  <a:avLst/>
                  <a:gdLst/>
                  <a:ahLst/>
                  <a:cxnLst/>
                  <a:rect l="l" t="t" r="r" b="b"/>
                  <a:pathLst>
                    <a:path w="4755" h="4073" extrusionOk="0">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6" name="Google Shape;4996;p66"/>
                <p:cNvSpPr/>
                <p:nvPr/>
              </p:nvSpPr>
              <p:spPr>
                <a:xfrm>
                  <a:off x="4836617" y="3960407"/>
                  <a:ext cx="14849" cy="12718"/>
                </a:xfrm>
                <a:custGeom>
                  <a:avLst/>
                  <a:gdLst/>
                  <a:ahLst/>
                  <a:cxnLst/>
                  <a:rect l="l" t="t" r="r" b="b"/>
                  <a:pathLst>
                    <a:path w="1888" h="1617" extrusionOk="0">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7" name="Google Shape;4997;p66"/>
              <p:cNvGrpSpPr/>
              <p:nvPr/>
            </p:nvGrpSpPr>
            <p:grpSpPr>
              <a:xfrm>
                <a:off x="4823396" y="4110566"/>
                <a:ext cx="31405" cy="26906"/>
                <a:chOff x="4823396" y="4110566"/>
                <a:chExt cx="31405" cy="26906"/>
              </a:xfrm>
            </p:grpSpPr>
            <p:sp>
              <p:nvSpPr>
                <p:cNvPr id="4998" name="Google Shape;4998;p66"/>
                <p:cNvSpPr/>
                <p:nvPr/>
              </p:nvSpPr>
              <p:spPr>
                <a:xfrm>
                  <a:off x="4823396" y="4110566"/>
                  <a:ext cx="31405" cy="26906"/>
                </a:xfrm>
                <a:custGeom>
                  <a:avLst/>
                  <a:gdLst/>
                  <a:ahLst/>
                  <a:cxnLst/>
                  <a:rect l="l" t="t" r="r" b="b"/>
                  <a:pathLst>
                    <a:path w="3993" h="3421" extrusionOk="0">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9" name="Google Shape;4999;p66"/>
                <p:cNvSpPr/>
                <p:nvPr/>
              </p:nvSpPr>
              <p:spPr>
                <a:xfrm>
                  <a:off x="4836240" y="4120145"/>
                  <a:ext cx="8950" cy="7684"/>
                </a:xfrm>
                <a:custGeom>
                  <a:avLst/>
                  <a:gdLst/>
                  <a:ahLst/>
                  <a:cxnLst/>
                  <a:rect l="l" t="t" r="r" b="b"/>
                  <a:pathLst>
                    <a:path w="1138" h="977" extrusionOk="0">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00" name="Google Shape;5000;p66"/>
              <p:cNvGrpSpPr/>
              <p:nvPr/>
            </p:nvGrpSpPr>
            <p:grpSpPr>
              <a:xfrm>
                <a:off x="4838332" y="3821150"/>
                <a:ext cx="31499" cy="26898"/>
                <a:chOff x="4838332" y="3821150"/>
                <a:chExt cx="31499" cy="26898"/>
              </a:xfrm>
            </p:grpSpPr>
            <p:sp>
              <p:nvSpPr>
                <p:cNvPr id="5001" name="Google Shape;5001;p66"/>
                <p:cNvSpPr/>
                <p:nvPr/>
              </p:nvSpPr>
              <p:spPr>
                <a:xfrm>
                  <a:off x="4838332" y="3821150"/>
                  <a:ext cx="31499" cy="26898"/>
                </a:xfrm>
                <a:custGeom>
                  <a:avLst/>
                  <a:gdLst/>
                  <a:ahLst/>
                  <a:cxnLst/>
                  <a:rect l="l" t="t" r="r" b="b"/>
                  <a:pathLst>
                    <a:path w="4005" h="3420" extrusionOk="0">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2" name="Google Shape;5002;p66"/>
                <p:cNvSpPr/>
                <p:nvPr/>
              </p:nvSpPr>
              <p:spPr>
                <a:xfrm>
                  <a:off x="4851270" y="3830824"/>
                  <a:ext cx="8950" cy="7582"/>
                </a:xfrm>
                <a:custGeom>
                  <a:avLst/>
                  <a:gdLst/>
                  <a:ahLst/>
                  <a:cxnLst/>
                  <a:rect l="l" t="t" r="r" b="b"/>
                  <a:pathLst>
                    <a:path w="1138" h="964" extrusionOk="0">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03" name="Google Shape;5003;p66"/>
              <p:cNvGrpSpPr/>
              <p:nvPr/>
            </p:nvGrpSpPr>
            <p:grpSpPr>
              <a:xfrm>
                <a:off x="4661275" y="3815007"/>
                <a:ext cx="36824" cy="31523"/>
                <a:chOff x="4661275" y="3815007"/>
                <a:chExt cx="36824" cy="31523"/>
              </a:xfrm>
            </p:grpSpPr>
            <p:sp>
              <p:nvSpPr>
                <p:cNvPr id="5004" name="Google Shape;5004;p66"/>
                <p:cNvSpPr/>
                <p:nvPr/>
              </p:nvSpPr>
              <p:spPr>
                <a:xfrm>
                  <a:off x="4661275" y="3815007"/>
                  <a:ext cx="36824" cy="31523"/>
                </a:xfrm>
                <a:custGeom>
                  <a:avLst/>
                  <a:gdLst/>
                  <a:ahLst/>
                  <a:cxnLst/>
                  <a:rect l="l" t="t" r="r" b="b"/>
                  <a:pathLst>
                    <a:path w="4682" h="4008" extrusionOk="0">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5" name="Google Shape;5005;p66"/>
                <p:cNvSpPr/>
                <p:nvPr/>
              </p:nvSpPr>
              <p:spPr>
                <a:xfrm>
                  <a:off x="4676211" y="3824736"/>
                  <a:ext cx="12183" cy="12183"/>
                </a:xfrm>
                <a:custGeom>
                  <a:avLst/>
                  <a:gdLst/>
                  <a:ahLst/>
                  <a:cxnLst/>
                  <a:rect l="l" t="t" r="r" b="b"/>
                  <a:pathLst>
                    <a:path w="1549" h="1549" extrusionOk="0">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06" name="Google Shape;5006;p66"/>
              <p:cNvGrpSpPr/>
              <p:nvPr/>
            </p:nvGrpSpPr>
            <p:grpSpPr>
              <a:xfrm>
                <a:off x="4558998" y="3851037"/>
                <a:ext cx="33591" cy="28699"/>
                <a:chOff x="4558998" y="3851037"/>
                <a:chExt cx="33591" cy="28699"/>
              </a:xfrm>
            </p:grpSpPr>
            <p:sp>
              <p:nvSpPr>
                <p:cNvPr id="5007" name="Google Shape;5007;p66"/>
                <p:cNvSpPr/>
                <p:nvPr/>
              </p:nvSpPr>
              <p:spPr>
                <a:xfrm>
                  <a:off x="4558998" y="3851037"/>
                  <a:ext cx="33591" cy="28699"/>
                </a:xfrm>
                <a:custGeom>
                  <a:avLst/>
                  <a:gdLst/>
                  <a:ahLst/>
                  <a:cxnLst/>
                  <a:rect l="l" t="t" r="r" b="b"/>
                  <a:pathLst>
                    <a:path w="4271" h="3649" extrusionOk="0">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8" name="Google Shape;5008;p66"/>
                <p:cNvSpPr/>
                <p:nvPr/>
              </p:nvSpPr>
              <p:spPr>
                <a:xfrm>
                  <a:off x="4573557" y="3860695"/>
                  <a:ext cx="9328" cy="9430"/>
                </a:xfrm>
                <a:custGeom>
                  <a:avLst/>
                  <a:gdLst/>
                  <a:ahLst/>
                  <a:cxnLst/>
                  <a:rect l="l" t="t" r="r" b="b"/>
                  <a:pathLst>
                    <a:path w="1186" h="1199" extrusionOk="0">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09" name="Google Shape;5009;p66"/>
              <p:cNvGrpSpPr/>
              <p:nvPr/>
            </p:nvGrpSpPr>
            <p:grpSpPr>
              <a:xfrm>
                <a:off x="4696762" y="3638587"/>
                <a:ext cx="33591" cy="28794"/>
                <a:chOff x="4696762" y="3638587"/>
                <a:chExt cx="33591" cy="28794"/>
              </a:xfrm>
            </p:grpSpPr>
            <p:sp>
              <p:nvSpPr>
                <p:cNvPr id="5010" name="Google Shape;5010;p66"/>
                <p:cNvSpPr/>
                <p:nvPr/>
              </p:nvSpPr>
              <p:spPr>
                <a:xfrm>
                  <a:off x="4696762" y="3638587"/>
                  <a:ext cx="33591" cy="28794"/>
                </a:xfrm>
                <a:custGeom>
                  <a:avLst/>
                  <a:gdLst/>
                  <a:ahLst/>
                  <a:cxnLst/>
                  <a:rect l="l" t="t" r="r" b="b"/>
                  <a:pathLst>
                    <a:path w="4271" h="3661" extrusionOk="0">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1" name="Google Shape;5011;p66"/>
                <p:cNvSpPr/>
                <p:nvPr/>
              </p:nvSpPr>
              <p:spPr>
                <a:xfrm>
                  <a:off x="4711320" y="3648245"/>
                  <a:ext cx="9328" cy="9430"/>
                </a:xfrm>
                <a:custGeom>
                  <a:avLst/>
                  <a:gdLst/>
                  <a:ahLst/>
                  <a:cxnLst/>
                  <a:rect l="l" t="t" r="r" b="b"/>
                  <a:pathLst>
                    <a:path w="1186" h="1199" extrusionOk="0">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2" name="Google Shape;5012;p66"/>
              <p:cNvGrpSpPr/>
              <p:nvPr/>
            </p:nvGrpSpPr>
            <p:grpSpPr>
              <a:xfrm>
                <a:off x="4929479" y="3939140"/>
                <a:ext cx="33497" cy="28692"/>
                <a:chOff x="4929479" y="3939140"/>
                <a:chExt cx="33497" cy="28692"/>
              </a:xfrm>
            </p:grpSpPr>
            <p:sp>
              <p:nvSpPr>
                <p:cNvPr id="5013" name="Google Shape;5013;p66"/>
                <p:cNvSpPr/>
                <p:nvPr/>
              </p:nvSpPr>
              <p:spPr>
                <a:xfrm>
                  <a:off x="4929479" y="3939140"/>
                  <a:ext cx="33497" cy="28692"/>
                </a:xfrm>
                <a:custGeom>
                  <a:avLst/>
                  <a:gdLst/>
                  <a:ahLst/>
                  <a:cxnLst/>
                  <a:rect l="l" t="t" r="r" b="b"/>
                  <a:pathLst>
                    <a:path w="4259" h="3648" extrusionOk="0">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4" name="Google Shape;5014;p66"/>
                <p:cNvSpPr/>
                <p:nvPr/>
              </p:nvSpPr>
              <p:spPr>
                <a:xfrm>
                  <a:off x="4943935" y="3948893"/>
                  <a:ext cx="9430" cy="9328"/>
                </a:xfrm>
                <a:custGeom>
                  <a:avLst/>
                  <a:gdLst/>
                  <a:ahLst/>
                  <a:cxnLst/>
                  <a:rect l="l" t="t" r="r" b="b"/>
                  <a:pathLst>
                    <a:path w="1199" h="1186" extrusionOk="0">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5" name="Google Shape;5015;p66"/>
              <p:cNvGrpSpPr/>
              <p:nvPr/>
            </p:nvGrpSpPr>
            <p:grpSpPr>
              <a:xfrm>
                <a:off x="4907119" y="3986039"/>
                <a:ext cx="33497" cy="28699"/>
                <a:chOff x="4907119" y="3986039"/>
                <a:chExt cx="33497" cy="28699"/>
              </a:xfrm>
            </p:grpSpPr>
            <p:sp>
              <p:nvSpPr>
                <p:cNvPr id="5016" name="Google Shape;5016;p66"/>
                <p:cNvSpPr/>
                <p:nvPr/>
              </p:nvSpPr>
              <p:spPr>
                <a:xfrm>
                  <a:off x="4907119" y="3986039"/>
                  <a:ext cx="33497" cy="28699"/>
                </a:xfrm>
                <a:custGeom>
                  <a:avLst/>
                  <a:gdLst/>
                  <a:ahLst/>
                  <a:cxnLst/>
                  <a:rect l="l" t="t" r="r" b="b"/>
                  <a:pathLst>
                    <a:path w="4259" h="3649" extrusionOk="0">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7" name="Google Shape;5017;p66"/>
                <p:cNvSpPr/>
                <p:nvPr/>
              </p:nvSpPr>
              <p:spPr>
                <a:xfrm>
                  <a:off x="4921583" y="3995705"/>
                  <a:ext cx="9422" cy="9328"/>
                </a:xfrm>
                <a:custGeom>
                  <a:avLst/>
                  <a:gdLst/>
                  <a:ahLst/>
                  <a:cxnLst/>
                  <a:rect l="l" t="t" r="r" b="b"/>
                  <a:pathLst>
                    <a:path w="1198" h="1186" extrusionOk="0">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8" name="Google Shape;5018;p66"/>
              <p:cNvGrpSpPr/>
              <p:nvPr/>
            </p:nvGrpSpPr>
            <p:grpSpPr>
              <a:xfrm>
                <a:off x="4911783" y="4048102"/>
                <a:ext cx="33591" cy="28762"/>
                <a:chOff x="4911783" y="4048102"/>
                <a:chExt cx="33591" cy="28762"/>
              </a:xfrm>
            </p:grpSpPr>
            <p:sp>
              <p:nvSpPr>
                <p:cNvPr id="5019" name="Google Shape;5019;p66"/>
                <p:cNvSpPr/>
                <p:nvPr/>
              </p:nvSpPr>
              <p:spPr>
                <a:xfrm>
                  <a:off x="4911783" y="4048102"/>
                  <a:ext cx="33591" cy="28762"/>
                </a:xfrm>
                <a:custGeom>
                  <a:avLst/>
                  <a:gdLst/>
                  <a:ahLst/>
                  <a:cxnLst/>
                  <a:rect l="l" t="t" r="r" b="b"/>
                  <a:pathLst>
                    <a:path w="4271" h="3657" extrusionOk="0">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0" name="Google Shape;5020;p66"/>
                <p:cNvSpPr/>
                <p:nvPr/>
              </p:nvSpPr>
              <p:spPr>
                <a:xfrm>
                  <a:off x="4926333" y="4057831"/>
                  <a:ext cx="9336" cy="9328"/>
                </a:xfrm>
                <a:custGeom>
                  <a:avLst/>
                  <a:gdLst/>
                  <a:ahLst/>
                  <a:cxnLst/>
                  <a:rect l="l" t="t" r="r" b="b"/>
                  <a:pathLst>
                    <a:path w="1187" h="1186" extrusionOk="0">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21" name="Google Shape;5021;p66"/>
              <p:cNvSpPr/>
              <p:nvPr/>
            </p:nvSpPr>
            <p:spPr>
              <a:xfrm>
                <a:off x="4713506" y="3934476"/>
                <a:ext cx="33497" cy="28692"/>
              </a:xfrm>
              <a:custGeom>
                <a:avLst/>
                <a:gdLst/>
                <a:ahLst/>
                <a:cxnLst/>
                <a:rect l="l" t="t" r="r" b="b"/>
                <a:pathLst>
                  <a:path w="4259" h="3648" extrusionOk="0">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2" name="Google Shape;5022;p66"/>
              <p:cNvSpPr/>
              <p:nvPr/>
            </p:nvSpPr>
            <p:spPr>
              <a:xfrm>
                <a:off x="4727970" y="3944135"/>
                <a:ext cx="9328" cy="9430"/>
              </a:xfrm>
              <a:custGeom>
                <a:avLst/>
                <a:gdLst/>
                <a:ahLst/>
                <a:cxnLst/>
                <a:rect l="l" t="t" r="r" b="b"/>
                <a:pathLst>
                  <a:path w="1186" h="1199" extrusionOk="0">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23" name="Google Shape;5023;p66"/>
              <p:cNvGrpSpPr/>
              <p:nvPr/>
            </p:nvGrpSpPr>
            <p:grpSpPr>
              <a:xfrm>
                <a:off x="4762623" y="3837847"/>
                <a:ext cx="42416" cy="36273"/>
                <a:chOff x="4762623" y="3837847"/>
                <a:chExt cx="42416" cy="36273"/>
              </a:xfrm>
            </p:grpSpPr>
            <p:sp>
              <p:nvSpPr>
                <p:cNvPr id="5024" name="Google Shape;5024;p66"/>
                <p:cNvSpPr/>
                <p:nvPr/>
              </p:nvSpPr>
              <p:spPr>
                <a:xfrm>
                  <a:off x="4762623" y="3837847"/>
                  <a:ext cx="42416" cy="36273"/>
                </a:xfrm>
                <a:custGeom>
                  <a:avLst/>
                  <a:gdLst/>
                  <a:ahLst/>
                  <a:cxnLst/>
                  <a:rect l="l" t="t" r="r" b="b"/>
                  <a:pathLst>
                    <a:path w="5393" h="4612" extrusionOk="0">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5" name="Google Shape;5025;p66"/>
                <p:cNvSpPr/>
                <p:nvPr/>
              </p:nvSpPr>
              <p:spPr>
                <a:xfrm>
                  <a:off x="4775538" y="3847568"/>
                  <a:ext cx="19796" cy="16957"/>
                </a:xfrm>
                <a:custGeom>
                  <a:avLst/>
                  <a:gdLst/>
                  <a:ahLst/>
                  <a:cxnLst/>
                  <a:rect l="l" t="t" r="r" b="b"/>
                  <a:pathLst>
                    <a:path w="2517" h="2156" extrusionOk="0">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6" name="Google Shape;5026;p66"/>
              <p:cNvGrpSpPr/>
              <p:nvPr/>
            </p:nvGrpSpPr>
            <p:grpSpPr>
              <a:xfrm>
                <a:off x="4746044" y="4104966"/>
                <a:ext cx="33497" cy="28699"/>
                <a:chOff x="4746044" y="4104966"/>
                <a:chExt cx="33497" cy="28699"/>
              </a:xfrm>
            </p:grpSpPr>
            <p:sp>
              <p:nvSpPr>
                <p:cNvPr id="5027" name="Google Shape;5027;p66"/>
                <p:cNvSpPr/>
                <p:nvPr/>
              </p:nvSpPr>
              <p:spPr>
                <a:xfrm>
                  <a:off x="4746044" y="4104966"/>
                  <a:ext cx="33497" cy="28699"/>
                </a:xfrm>
                <a:custGeom>
                  <a:avLst/>
                  <a:gdLst/>
                  <a:ahLst/>
                  <a:cxnLst/>
                  <a:rect l="l" t="t" r="r" b="b"/>
                  <a:pathLst>
                    <a:path w="4259" h="3649" extrusionOk="0">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8" name="Google Shape;5028;p66"/>
                <p:cNvSpPr/>
                <p:nvPr/>
              </p:nvSpPr>
              <p:spPr>
                <a:xfrm>
                  <a:off x="4758887" y="4114632"/>
                  <a:ext cx="11042" cy="9375"/>
                </a:xfrm>
                <a:custGeom>
                  <a:avLst/>
                  <a:gdLst/>
                  <a:ahLst/>
                  <a:cxnLst/>
                  <a:rect l="l" t="t" r="r" b="b"/>
                  <a:pathLst>
                    <a:path w="1404" h="1192" extrusionOk="0">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9" name="Google Shape;5029;p66"/>
              <p:cNvGrpSpPr/>
              <p:nvPr/>
            </p:nvGrpSpPr>
            <p:grpSpPr>
              <a:xfrm>
                <a:off x="4859646" y="4162554"/>
                <a:ext cx="33591" cy="28762"/>
                <a:chOff x="4859646" y="4162554"/>
                <a:chExt cx="33591" cy="28762"/>
              </a:xfrm>
            </p:grpSpPr>
            <p:sp>
              <p:nvSpPr>
                <p:cNvPr id="5030" name="Google Shape;5030;p66"/>
                <p:cNvSpPr/>
                <p:nvPr/>
              </p:nvSpPr>
              <p:spPr>
                <a:xfrm>
                  <a:off x="4859646" y="4162554"/>
                  <a:ext cx="33591" cy="28762"/>
                </a:xfrm>
                <a:custGeom>
                  <a:avLst/>
                  <a:gdLst/>
                  <a:ahLst/>
                  <a:cxnLst/>
                  <a:rect l="l" t="t" r="r" b="b"/>
                  <a:pathLst>
                    <a:path w="4271" h="3657" extrusionOk="0">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1" name="Google Shape;5031;p66"/>
                <p:cNvSpPr/>
                <p:nvPr/>
              </p:nvSpPr>
              <p:spPr>
                <a:xfrm>
                  <a:off x="4874196" y="4172283"/>
                  <a:ext cx="9336" cy="9336"/>
                </a:xfrm>
                <a:custGeom>
                  <a:avLst/>
                  <a:gdLst/>
                  <a:ahLst/>
                  <a:cxnLst/>
                  <a:rect l="l" t="t" r="r" b="b"/>
                  <a:pathLst>
                    <a:path w="1187" h="1187" extrusionOk="0">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32" name="Google Shape;5032;p66"/>
            <p:cNvGrpSpPr/>
            <p:nvPr/>
          </p:nvGrpSpPr>
          <p:grpSpPr>
            <a:xfrm>
              <a:off x="3597785" y="3274438"/>
              <a:ext cx="855610" cy="1122100"/>
              <a:chOff x="3597785" y="3274438"/>
              <a:chExt cx="855610" cy="1122100"/>
            </a:xfrm>
          </p:grpSpPr>
          <p:grpSp>
            <p:nvGrpSpPr>
              <p:cNvPr id="5033" name="Google Shape;5033;p66"/>
              <p:cNvGrpSpPr/>
              <p:nvPr/>
            </p:nvGrpSpPr>
            <p:grpSpPr>
              <a:xfrm>
                <a:off x="3617857" y="3284717"/>
                <a:ext cx="826785" cy="1099165"/>
                <a:chOff x="3617857" y="3284717"/>
                <a:chExt cx="826785" cy="1099165"/>
              </a:xfrm>
            </p:grpSpPr>
            <p:sp>
              <p:nvSpPr>
                <p:cNvPr id="5034" name="Google Shape;5034;p66"/>
                <p:cNvSpPr/>
                <p:nvPr/>
              </p:nvSpPr>
              <p:spPr>
                <a:xfrm>
                  <a:off x="4155028" y="3869354"/>
                  <a:ext cx="289613" cy="514528"/>
                </a:xfrm>
                <a:custGeom>
                  <a:avLst/>
                  <a:gdLst/>
                  <a:ahLst/>
                  <a:cxnLst/>
                  <a:rect l="l" t="t" r="r" b="b"/>
                  <a:pathLst>
                    <a:path w="36823" h="65420" fill="none" extrusionOk="0">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5" name="Google Shape;5035;p66"/>
                <p:cNvSpPr/>
                <p:nvPr/>
              </p:nvSpPr>
              <p:spPr>
                <a:xfrm>
                  <a:off x="3617857" y="3284717"/>
                  <a:ext cx="662957" cy="685970"/>
                </a:xfrm>
                <a:custGeom>
                  <a:avLst/>
                  <a:gdLst/>
                  <a:ahLst/>
                  <a:cxnLst/>
                  <a:rect l="l" t="t" r="r" b="b"/>
                  <a:pathLst>
                    <a:path w="84292" h="87218" fill="none" extrusionOk="0">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6" name="Google Shape;5036;p66"/>
                <p:cNvSpPr/>
                <p:nvPr/>
              </p:nvSpPr>
              <p:spPr>
                <a:xfrm>
                  <a:off x="4230666" y="3943372"/>
                  <a:ext cx="15612" cy="77934"/>
                </a:xfrm>
                <a:custGeom>
                  <a:avLst/>
                  <a:gdLst/>
                  <a:ahLst/>
                  <a:cxnLst/>
                  <a:rect l="l" t="t" r="r" b="b"/>
                  <a:pathLst>
                    <a:path w="1985" h="9909" fill="none" extrusionOk="0">
                      <a:moveTo>
                        <a:pt x="1984" y="990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7" name="Google Shape;5037;p66"/>
                <p:cNvSpPr/>
                <p:nvPr/>
              </p:nvSpPr>
              <p:spPr>
                <a:xfrm>
                  <a:off x="4230666" y="3902843"/>
                  <a:ext cx="138817" cy="116937"/>
                </a:xfrm>
                <a:custGeom>
                  <a:avLst/>
                  <a:gdLst/>
                  <a:ahLst/>
                  <a:cxnLst/>
                  <a:rect l="l" t="t" r="r" b="b"/>
                  <a:pathLst>
                    <a:path w="17650" h="14868" fill="none" extrusionOk="0">
                      <a:moveTo>
                        <a:pt x="11952" y="14868"/>
                      </a:moveTo>
                      <a:lnTo>
                        <a:pt x="0" y="4670"/>
                      </a:lnTo>
                      <a:lnTo>
                        <a:pt x="9702" y="1"/>
                      </a:lnTo>
                      <a:lnTo>
                        <a:pt x="17649" y="7489"/>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8" name="Google Shape;5038;p66"/>
                <p:cNvSpPr/>
                <p:nvPr/>
              </p:nvSpPr>
              <p:spPr>
                <a:xfrm>
                  <a:off x="4234473" y="3939573"/>
                  <a:ext cx="143953" cy="22171"/>
                </a:xfrm>
                <a:custGeom>
                  <a:avLst/>
                  <a:gdLst/>
                  <a:ahLst/>
                  <a:cxnLst/>
                  <a:rect l="l" t="t" r="r" b="b"/>
                  <a:pathLst>
                    <a:path w="18303" h="2819" fill="none" extrusionOk="0">
                      <a:moveTo>
                        <a:pt x="0" y="0"/>
                      </a:moveTo>
                      <a:lnTo>
                        <a:pt x="18303" y="2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9" name="Google Shape;5039;p66"/>
                <p:cNvSpPr/>
                <p:nvPr/>
              </p:nvSpPr>
              <p:spPr>
                <a:xfrm>
                  <a:off x="4300405" y="4023579"/>
                  <a:ext cx="24264" cy="112650"/>
                </a:xfrm>
                <a:custGeom>
                  <a:avLst/>
                  <a:gdLst/>
                  <a:ahLst/>
                  <a:cxnLst/>
                  <a:rect l="l" t="t" r="r" b="b"/>
                  <a:pathLst>
                    <a:path w="3085" h="14323" fill="none" extrusionOk="0">
                      <a:moveTo>
                        <a:pt x="0" y="14323"/>
                      </a:moveTo>
                      <a:lnTo>
                        <a:pt x="308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0" name="Google Shape;5040;p66"/>
                <p:cNvSpPr/>
                <p:nvPr/>
              </p:nvSpPr>
              <p:spPr>
                <a:xfrm>
                  <a:off x="4324661" y="4019772"/>
                  <a:ext cx="40544" cy="140154"/>
                </a:xfrm>
                <a:custGeom>
                  <a:avLst/>
                  <a:gdLst/>
                  <a:ahLst/>
                  <a:cxnLst/>
                  <a:rect l="l" t="t" r="r" b="b"/>
                  <a:pathLst>
                    <a:path w="5155" h="17820" fill="none" extrusionOk="0">
                      <a:moveTo>
                        <a:pt x="1" y="1"/>
                      </a:moveTo>
                      <a:lnTo>
                        <a:pt x="5154" y="17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1" name="Google Shape;5041;p66"/>
                <p:cNvSpPr/>
                <p:nvPr/>
              </p:nvSpPr>
              <p:spPr>
                <a:xfrm>
                  <a:off x="4324661" y="4019772"/>
                  <a:ext cx="104282" cy="52522"/>
                </a:xfrm>
                <a:custGeom>
                  <a:avLst/>
                  <a:gdLst/>
                  <a:ahLst/>
                  <a:cxnLst/>
                  <a:rect l="l" t="t" r="r" b="b"/>
                  <a:pathLst>
                    <a:path w="13259" h="6678" fill="none" extrusionOk="0">
                      <a:moveTo>
                        <a:pt x="1" y="1"/>
                      </a:moveTo>
                      <a:lnTo>
                        <a:pt x="13259" y="667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2" name="Google Shape;5042;p66"/>
                <p:cNvSpPr/>
                <p:nvPr/>
              </p:nvSpPr>
              <p:spPr>
                <a:xfrm>
                  <a:off x="4328467" y="3989901"/>
                  <a:ext cx="113421" cy="29879"/>
                </a:xfrm>
                <a:custGeom>
                  <a:avLst/>
                  <a:gdLst/>
                  <a:ahLst/>
                  <a:cxnLst/>
                  <a:rect l="l" t="t" r="r" b="b"/>
                  <a:pathLst>
                    <a:path w="14421" h="3799" fill="none" extrusionOk="0">
                      <a:moveTo>
                        <a:pt x="14420" y="0"/>
                      </a:moveTo>
                      <a:lnTo>
                        <a:pt x="1" y="379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3" name="Google Shape;5043;p66"/>
                <p:cNvSpPr/>
                <p:nvPr/>
              </p:nvSpPr>
              <p:spPr>
                <a:xfrm>
                  <a:off x="4224193" y="4019772"/>
                  <a:ext cx="23886" cy="76975"/>
                </a:xfrm>
                <a:custGeom>
                  <a:avLst/>
                  <a:gdLst/>
                  <a:ahLst/>
                  <a:cxnLst/>
                  <a:rect l="l" t="t" r="r" b="b"/>
                  <a:pathLst>
                    <a:path w="3037" h="9787" fill="none" extrusionOk="0">
                      <a:moveTo>
                        <a:pt x="1" y="9787"/>
                      </a:moveTo>
                      <a:lnTo>
                        <a:pt x="303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4" name="Google Shape;5044;p66"/>
                <p:cNvSpPr/>
                <p:nvPr/>
              </p:nvSpPr>
              <p:spPr>
                <a:xfrm>
                  <a:off x="4248071" y="4019772"/>
                  <a:ext cx="52342" cy="116457"/>
                </a:xfrm>
                <a:custGeom>
                  <a:avLst/>
                  <a:gdLst/>
                  <a:ahLst/>
                  <a:cxnLst/>
                  <a:rect l="l" t="t" r="r" b="b"/>
                  <a:pathLst>
                    <a:path w="6655" h="14807" fill="none" extrusionOk="0">
                      <a:moveTo>
                        <a:pt x="1" y="1"/>
                      </a:moveTo>
                      <a:lnTo>
                        <a:pt x="6654" y="1480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5" name="Google Shape;5045;p66"/>
                <p:cNvSpPr/>
                <p:nvPr/>
              </p:nvSpPr>
              <p:spPr>
                <a:xfrm>
                  <a:off x="4300405" y="4138982"/>
                  <a:ext cx="6567" cy="119029"/>
                </a:xfrm>
                <a:custGeom>
                  <a:avLst/>
                  <a:gdLst/>
                  <a:ahLst/>
                  <a:cxnLst/>
                  <a:rect l="l" t="t" r="r" b="b"/>
                  <a:pathLst>
                    <a:path w="835" h="15134" fill="none" extrusionOk="0">
                      <a:moveTo>
                        <a:pt x="0" y="1"/>
                      </a:moveTo>
                      <a:lnTo>
                        <a:pt x="835" y="151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6" name="Google Shape;5046;p66"/>
                <p:cNvSpPr/>
                <p:nvPr/>
              </p:nvSpPr>
              <p:spPr>
                <a:xfrm>
                  <a:off x="4219726" y="4200164"/>
                  <a:ext cx="85343" cy="60513"/>
                </a:xfrm>
                <a:custGeom>
                  <a:avLst/>
                  <a:gdLst/>
                  <a:ahLst/>
                  <a:cxnLst/>
                  <a:rect l="l" t="t" r="r" b="b"/>
                  <a:pathLst>
                    <a:path w="10851" h="7694" fill="none" extrusionOk="0">
                      <a:moveTo>
                        <a:pt x="0" y="0"/>
                      </a:moveTo>
                      <a:lnTo>
                        <a:pt x="10851" y="76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7" name="Google Shape;5047;p66"/>
                <p:cNvSpPr/>
                <p:nvPr/>
              </p:nvSpPr>
              <p:spPr>
                <a:xfrm>
                  <a:off x="4223430" y="4137275"/>
                  <a:ext cx="81930" cy="15132"/>
                </a:xfrm>
                <a:custGeom>
                  <a:avLst/>
                  <a:gdLst/>
                  <a:ahLst/>
                  <a:cxnLst/>
                  <a:rect l="l" t="t" r="r" b="b"/>
                  <a:pathLst>
                    <a:path w="10417" h="1924" fill="none" extrusionOk="0">
                      <a:moveTo>
                        <a:pt x="1" y="1923"/>
                      </a:moveTo>
                      <a:lnTo>
                        <a:pt x="1041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8" name="Google Shape;5048;p66"/>
                <p:cNvSpPr/>
                <p:nvPr/>
              </p:nvSpPr>
              <p:spPr>
                <a:xfrm>
                  <a:off x="4303638" y="4138982"/>
                  <a:ext cx="59947" cy="23894"/>
                </a:xfrm>
                <a:custGeom>
                  <a:avLst/>
                  <a:gdLst/>
                  <a:ahLst/>
                  <a:cxnLst/>
                  <a:rect l="l" t="t" r="r" b="b"/>
                  <a:pathLst>
                    <a:path w="7622" h="3038" fill="none" extrusionOk="0">
                      <a:moveTo>
                        <a:pt x="7621" y="3037"/>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9" name="Google Shape;5049;p66"/>
                <p:cNvSpPr/>
                <p:nvPr/>
              </p:nvSpPr>
              <p:spPr>
                <a:xfrm>
                  <a:off x="4201644" y="4267237"/>
                  <a:ext cx="39970" cy="77164"/>
                </a:xfrm>
                <a:custGeom>
                  <a:avLst/>
                  <a:gdLst/>
                  <a:ahLst/>
                  <a:cxnLst/>
                  <a:rect l="l" t="t" r="r" b="b"/>
                  <a:pathLst>
                    <a:path w="5082" h="9811" fill="none" extrusionOk="0">
                      <a:moveTo>
                        <a:pt x="1" y="0"/>
                      </a:moveTo>
                      <a:lnTo>
                        <a:pt x="5081" y="981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0" name="Google Shape;5050;p66"/>
                <p:cNvSpPr/>
                <p:nvPr/>
              </p:nvSpPr>
              <p:spPr>
                <a:xfrm>
                  <a:off x="4203831" y="4258003"/>
                  <a:ext cx="103142" cy="9241"/>
                </a:xfrm>
                <a:custGeom>
                  <a:avLst/>
                  <a:gdLst/>
                  <a:ahLst/>
                  <a:cxnLst/>
                  <a:rect l="l" t="t" r="r" b="b"/>
                  <a:pathLst>
                    <a:path w="13114" h="1175" fill="none" extrusionOk="0">
                      <a:moveTo>
                        <a:pt x="1" y="1174"/>
                      </a:moveTo>
                      <a:lnTo>
                        <a:pt x="1311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1" name="Google Shape;5051;p66"/>
                <p:cNvSpPr/>
                <p:nvPr/>
              </p:nvSpPr>
              <p:spPr>
                <a:xfrm>
                  <a:off x="4179001" y="3943372"/>
                  <a:ext cx="51673" cy="104951"/>
                </a:xfrm>
                <a:custGeom>
                  <a:avLst/>
                  <a:gdLst/>
                  <a:ahLst/>
                  <a:cxnLst/>
                  <a:rect l="l" t="t" r="r" b="b"/>
                  <a:pathLst>
                    <a:path w="6570" h="13344" fill="none" extrusionOk="0">
                      <a:moveTo>
                        <a:pt x="1" y="13344"/>
                      </a:moveTo>
                      <a:lnTo>
                        <a:pt x="6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2" name="Google Shape;5052;p66"/>
                <p:cNvSpPr/>
                <p:nvPr/>
              </p:nvSpPr>
              <p:spPr>
                <a:xfrm>
                  <a:off x="4248071" y="4019772"/>
                  <a:ext cx="76597" cy="8"/>
                </a:xfrm>
                <a:custGeom>
                  <a:avLst/>
                  <a:gdLst/>
                  <a:ahLst/>
                  <a:cxnLst/>
                  <a:rect l="l" t="t" r="r" b="b"/>
                  <a:pathLst>
                    <a:path w="9739" h="1" fill="none" extrusionOk="0">
                      <a:moveTo>
                        <a:pt x="1" y="1"/>
                      </a:moveTo>
                      <a:lnTo>
                        <a:pt x="97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3" name="Google Shape;5053;p66"/>
                <p:cNvSpPr/>
                <p:nvPr/>
              </p:nvSpPr>
              <p:spPr>
                <a:xfrm>
                  <a:off x="4219529" y="4138982"/>
                  <a:ext cx="84116" cy="63282"/>
                </a:xfrm>
                <a:custGeom>
                  <a:avLst/>
                  <a:gdLst/>
                  <a:ahLst/>
                  <a:cxnLst/>
                  <a:rect l="l" t="t" r="r" b="b"/>
                  <a:pathLst>
                    <a:path w="10695" h="8046" fill="none" extrusionOk="0">
                      <a:moveTo>
                        <a:pt x="1" y="8045"/>
                      </a:moveTo>
                      <a:lnTo>
                        <a:pt x="1069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4" name="Google Shape;5054;p66"/>
                <p:cNvSpPr/>
                <p:nvPr/>
              </p:nvSpPr>
              <p:spPr>
                <a:xfrm>
                  <a:off x="3654964" y="3289853"/>
                  <a:ext cx="46820" cy="63848"/>
                </a:xfrm>
                <a:custGeom>
                  <a:avLst/>
                  <a:gdLst/>
                  <a:ahLst/>
                  <a:cxnLst/>
                  <a:rect l="l" t="t" r="r" b="b"/>
                  <a:pathLst>
                    <a:path w="5953" h="8118" fill="none" extrusionOk="0">
                      <a:moveTo>
                        <a:pt x="1" y="0"/>
                      </a:moveTo>
                      <a:lnTo>
                        <a:pt x="5952" y="811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5" name="Google Shape;5055;p66"/>
                <p:cNvSpPr/>
                <p:nvPr/>
              </p:nvSpPr>
              <p:spPr>
                <a:xfrm>
                  <a:off x="3619760" y="3353693"/>
                  <a:ext cx="85736" cy="36730"/>
                </a:xfrm>
                <a:custGeom>
                  <a:avLst/>
                  <a:gdLst/>
                  <a:ahLst/>
                  <a:cxnLst/>
                  <a:rect l="l" t="t" r="r" b="b"/>
                  <a:pathLst>
                    <a:path w="10901" h="4670" fill="none" extrusionOk="0">
                      <a:moveTo>
                        <a:pt x="1" y="4670"/>
                      </a:moveTo>
                      <a:lnTo>
                        <a:pt x="10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6" name="Google Shape;5056;p66"/>
                <p:cNvSpPr/>
                <p:nvPr/>
              </p:nvSpPr>
              <p:spPr>
                <a:xfrm>
                  <a:off x="3703011" y="3354739"/>
                  <a:ext cx="70415" cy="79350"/>
                </a:xfrm>
                <a:custGeom>
                  <a:avLst/>
                  <a:gdLst/>
                  <a:ahLst/>
                  <a:cxnLst/>
                  <a:rect l="l" t="t" r="r" b="b"/>
                  <a:pathLst>
                    <a:path w="8953" h="10089" fill="none" extrusionOk="0">
                      <a:moveTo>
                        <a:pt x="1" y="0"/>
                      </a:moveTo>
                      <a:lnTo>
                        <a:pt x="8952"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7" name="Google Shape;5057;p66"/>
                <p:cNvSpPr/>
                <p:nvPr/>
              </p:nvSpPr>
              <p:spPr>
                <a:xfrm>
                  <a:off x="3779884" y="3366443"/>
                  <a:ext cx="34449" cy="67647"/>
                </a:xfrm>
                <a:custGeom>
                  <a:avLst/>
                  <a:gdLst/>
                  <a:ahLst/>
                  <a:cxnLst/>
                  <a:rect l="l" t="t" r="r" b="b"/>
                  <a:pathLst>
                    <a:path w="4380" h="8601" fill="none" extrusionOk="0">
                      <a:moveTo>
                        <a:pt x="1" y="8601"/>
                      </a:moveTo>
                      <a:lnTo>
                        <a:pt x="438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8" name="Google Shape;5058;p66"/>
                <p:cNvSpPr/>
                <p:nvPr/>
              </p:nvSpPr>
              <p:spPr>
                <a:xfrm>
                  <a:off x="3701776" y="3353693"/>
                  <a:ext cx="116363" cy="12757"/>
                </a:xfrm>
                <a:custGeom>
                  <a:avLst/>
                  <a:gdLst/>
                  <a:ahLst/>
                  <a:cxnLst/>
                  <a:rect l="l" t="t" r="r" b="b"/>
                  <a:pathLst>
                    <a:path w="14795" h="1622" fill="none" extrusionOk="0">
                      <a:moveTo>
                        <a:pt x="14795" y="1621"/>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9" name="Google Shape;5059;p66"/>
                <p:cNvSpPr/>
                <p:nvPr/>
              </p:nvSpPr>
              <p:spPr>
                <a:xfrm>
                  <a:off x="3701776" y="3313063"/>
                  <a:ext cx="227204" cy="40638"/>
                </a:xfrm>
                <a:custGeom>
                  <a:avLst/>
                  <a:gdLst/>
                  <a:ahLst/>
                  <a:cxnLst/>
                  <a:rect l="l" t="t" r="r" b="b"/>
                  <a:pathLst>
                    <a:path w="28888" h="5167" fill="none" extrusionOk="0">
                      <a:moveTo>
                        <a:pt x="28887" y="1"/>
                      </a:moveTo>
                      <a:lnTo>
                        <a:pt x="0" y="51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0" name="Google Shape;5060;p66"/>
                <p:cNvSpPr/>
                <p:nvPr/>
              </p:nvSpPr>
              <p:spPr>
                <a:xfrm>
                  <a:off x="3888633" y="3313063"/>
                  <a:ext cx="40347" cy="114467"/>
                </a:xfrm>
                <a:custGeom>
                  <a:avLst/>
                  <a:gdLst/>
                  <a:ahLst/>
                  <a:cxnLst/>
                  <a:rect l="l" t="t" r="r" b="b"/>
                  <a:pathLst>
                    <a:path w="5130" h="14554" fill="none" extrusionOk="0">
                      <a:moveTo>
                        <a:pt x="5129" y="1"/>
                      </a:moveTo>
                      <a:lnTo>
                        <a:pt x="0" y="14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1" name="Google Shape;5061;p66"/>
                <p:cNvSpPr/>
                <p:nvPr/>
              </p:nvSpPr>
              <p:spPr>
                <a:xfrm>
                  <a:off x="3814325" y="3366443"/>
                  <a:ext cx="74316" cy="61087"/>
                </a:xfrm>
                <a:custGeom>
                  <a:avLst/>
                  <a:gdLst/>
                  <a:ahLst/>
                  <a:cxnLst/>
                  <a:rect l="l" t="t" r="r" b="b"/>
                  <a:pathLst>
                    <a:path w="9449" h="7767" fill="none" extrusionOk="0">
                      <a:moveTo>
                        <a:pt x="1" y="0"/>
                      </a:moveTo>
                      <a:lnTo>
                        <a:pt x="9448" y="77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2" name="Google Shape;5062;p66"/>
                <p:cNvSpPr/>
                <p:nvPr/>
              </p:nvSpPr>
              <p:spPr>
                <a:xfrm>
                  <a:off x="3838399" y="3427522"/>
                  <a:ext cx="50242" cy="67749"/>
                </a:xfrm>
                <a:custGeom>
                  <a:avLst/>
                  <a:gdLst/>
                  <a:ahLst/>
                  <a:cxnLst/>
                  <a:rect l="l" t="t" r="r" b="b"/>
                  <a:pathLst>
                    <a:path w="6388" h="8614" fill="none" extrusionOk="0">
                      <a:moveTo>
                        <a:pt x="0" y="8613"/>
                      </a:moveTo>
                      <a:lnTo>
                        <a:pt x="638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3" name="Google Shape;5063;p66"/>
                <p:cNvSpPr/>
                <p:nvPr/>
              </p:nvSpPr>
              <p:spPr>
                <a:xfrm>
                  <a:off x="3814325" y="3313063"/>
                  <a:ext cx="114656" cy="53388"/>
                </a:xfrm>
                <a:custGeom>
                  <a:avLst/>
                  <a:gdLst/>
                  <a:ahLst/>
                  <a:cxnLst/>
                  <a:rect l="l" t="t" r="r" b="b"/>
                  <a:pathLst>
                    <a:path w="14578" h="6788" fill="none" extrusionOk="0">
                      <a:moveTo>
                        <a:pt x="1" y="6787"/>
                      </a:moveTo>
                      <a:lnTo>
                        <a:pt x="1457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4" name="Google Shape;5064;p66"/>
                <p:cNvSpPr/>
                <p:nvPr/>
              </p:nvSpPr>
              <p:spPr>
                <a:xfrm>
                  <a:off x="3888633" y="3427522"/>
                  <a:ext cx="55377" cy="76212"/>
                </a:xfrm>
                <a:custGeom>
                  <a:avLst/>
                  <a:gdLst/>
                  <a:ahLst/>
                  <a:cxnLst/>
                  <a:rect l="l" t="t" r="r" b="b"/>
                  <a:pathLst>
                    <a:path w="7041" h="9690" fill="none" extrusionOk="0">
                      <a:moveTo>
                        <a:pt x="0" y="0"/>
                      </a:moveTo>
                      <a:lnTo>
                        <a:pt x="7041" y="9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5" name="Google Shape;5065;p66"/>
                <p:cNvSpPr/>
                <p:nvPr/>
              </p:nvSpPr>
              <p:spPr>
                <a:xfrm>
                  <a:off x="3944003" y="3406208"/>
                  <a:ext cx="40631" cy="97526"/>
                </a:xfrm>
                <a:custGeom>
                  <a:avLst/>
                  <a:gdLst/>
                  <a:ahLst/>
                  <a:cxnLst/>
                  <a:rect l="l" t="t" r="r" b="b"/>
                  <a:pathLst>
                    <a:path w="5166" h="12400" fill="none" extrusionOk="0">
                      <a:moveTo>
                        <a:pt x="1" y="12400"/>
                      </a:moveTo>
                      <a:lnTo>
                        <a:pt x="516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6" name="Google Shape;5066;p66"/>
                <p:cNvSpPr/>
                <p:nvPr/>
              </p:nvSpPr>
              <p:spPr>
                <a:xfrm>
                  <a:off x="3984625" y="3357500"/>
                  <a:ext cx="55291" cy="48716"/>
                </a:xfrm>
                <a:custGeom>
                  <a:avLst/>
                  <a:gdLst/>
                  <a:ahLst/>
                  <a:cxnLst/>
                  <a:rect l="l" t="t" r="r" b="b"/>
                  <a:pathLst>
                    <a:path w="7030" h="6194" fill="none" extrusionOk="0">
                      <a:moveTo>
                        <a:pt x="1" y="6194"/>
                      </a:moveTo>
                      <a:lnTo>
                        <a:pt x="702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7" name="Google Shape;5067;p66"/>
                <p:cNvSpPr/>
                <p:nvPr/>
              </p:nvSpPr>
              <p:spPr>
                <a:xfrm>
                  <a:off x="3888633" y="3406208"/>
                  <a:ext cx="96000" cy="21322"/>
                </a:xfrm>
                <a:custGeom>
                  <a:avLst/>
                  <a:gdLst/>
                  <a:ahLst/>
                  <a:cxnLst/>
                  <a:rect l="l" t="t" r="r" b="b"/>
                  <a:pathLst>
                    <a:path w="12206" h="2711" fill="none" extrusionOk="0">
                      <a:moveTo>
                        <a:pt x="0" y="2710"/>
                      </a:moveTo>
                      <a:lnTo>
                        <a:pt x="122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8" name="Google Shape;5068;p66"/>
                <p:cNvSpPr/>
                <p:nvPr/>
              </p:nvSpPr>
              <p:spPr>
                <a:xfrm>
                  <a:off x="3984625" y="3406208"/>
                  <a:ext cx="42251" cy="136348"/>
                </a:xfrm>
                <a:custGeom>
                  <a:avLst/>
                  <a:gdLst/>
                  <a:ahLst/>
                  <a:cxnLst/>
                  <a:rect l="l" t="t" r="r" b="b"/>
                  <a:pathLst>
                    <a:path w="5372" h="17336" fill="none" extrusionOk="0">
                      <a:moveTo>
                        <a:pt x="1" y="1"/>
                      </a:moveTo>
                      <a:lnTo>
                        <a:pt x="5372" y="17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9" name="Google Shape;5069;p66"/>
                <p:cNvSpPr/>
                <p:nvPr/>
              </p:nvSpPr>
              <p:spPr>
                <a:xfrm>
                  <a:off x="4026868" y="3427522"/>
                  <a:ext cx="35597" cy="115033"/>
                </a:xfrm>
                <a:custGeom>
                  <a:avLst/>
                  <a:gdLst/>
                  <a:ahLst/>
                  <a:cxnLst/>
                  <a:rect l="l" t="t" r="r" b="b"/>
                  <a:pathLst>
                    <a:path w="4526" h="14626" fill="none" extrusionOk="0">
                      <a:moveTo>
                        <a:pt x="1" y="14625"/>
                      </a:moveTo>
                      <a:lnTo>
                        <a:pt x="452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0" name="Google Shape;5070;p66"/>
                <p:cNvSpPr/>
                <p:nvPr/>
              </p:nvSpPr>
              <p:spPr>
                <a:xfrm>
                  <a:off x="3876261" y="3542548"/>
                  <a:ext cx="150615" cy="52051"/>
                </a:xfrm>
                <a:custGeom>
                  <a:avLst/>
                  <a:gdLst/>
                  <a:ahLst/>
                  <a:cxnLst/>
                  <a:rect l="l" t="t" r="r" b="b"/>
                  <a:pathLst>
                    <a:path w="19150" h="6618" fill="none" extrusionOk="0">
                      <a:moveTo>
                        <a:pt x="1" y="6617"/>
                      </a:moveTo>
                      <a:lnTo>
                        <a:pt x="1915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1" name="Google Shape;5071;p66"/>
                <p:cNvSpPr/>
                <p:nvPr/>
              </p:nvSpPr>
              <p:spPr>
                <a:xfrm>
                  <a:off x="4006702" y="3542548"/>
                  <a:ext cx="20174" cy="99044"/>
                </a:xfrm>
                <a:custGeom>
                  <a:avLst/>
                  <a:gdLst/>
                  <a:ahLst/>
                  <a:cxnLst/>
                  <a:rect l="l" t="t" r="r" b="b"/>
                  <a:pathLst>
                    <a:path w="2565" h="12593" fill="none" extrusionOk="0">
                      <a:moveTo>
                        <a:pt x="2565" y="0"/>
                      </a:moveTo>
                      <a:lnTo>
                        <a:pt x="0" y="1259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2" name="Google Shape;5072;p66"/>
                <p:cNvSpPr/>
                <p:nvPr/>
              </p:nvSpPr>
              <p:spPr>
                <a:xfrm>
                  <a:off x="3912700" y="3641584"/>
                  <a:ext cx="97817" cy="41779"/>
                </a:xfrm>
                <a:custGeom>
                  <a:avLst/>
                  <a:gdLst/>
                  <a:ahLst/>
                  <a:cxnLst/>
                  <a:rect l="l" t="t" r="r" b="b"/>
                  <a:pathLst>
                    <a:path w="12437" h="5312" fill="none" extrusionOk="0">
                      <a:moveTo>
                        <a:pt x="1" y="5311"/>
                      </a:moveTo>
                      <a:lnTo>
                        <a:pt x="1243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3" name="Google Shape;5073;p66"/>
                <p:cNvSpPr/>
                <p:nvPr/>
              </p:nvSpPr>
              <p:spPr>
                <a:xfrm>
                  <a:off x="3875601" y="3503726"/>
                  <a:ext cx="68410" cy="89158"/>
                </a:xfrm>
                <a:custGeom>
                  <a:avLst/>
                  <a:gdLst/>
                  <a:ahLst/>
                  <a:cxnLst/>
                  <a:rect l="l" t="t" r="r" b="b"/>
                  <a:pathLst>
                    <a:path w="8698" h="11336" fill="none" extrusionOk="0">
                      <a:moveTo>
                        <a:pt x="8698" y="1"/>
                      </a:moveTo>
                      <a:lnTo>
                        <a:pt x="0" y="11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4" name="Google Shape;5074;p66"/>
                <p:cNvSpPr/>
                <p:nvPr/>
              </p:nvSpPr>
              <p:spPr>
                <a:xfrm>
                  <a:off x="3944003" y="3503726"/>
                  <a:ext cx="89441" cy="36163"/>
                </a:xfrm>
                <a:custGeom>
                  <a:avLst/>
                  <a:gdLst/>
                  <a:ahLst/>
                  <a:cxnLst/>
                  <a:rect l="l" t="t" r="r" b="b"/>
                  <a:pathLst>
                    <a:path w="11372" h="4598" fill="none" extrusionOk="0">
                      <a:moveTo>
                        <a:pt x="1" y="1"/>
                      </a:moveTo>
                      <a:lnTo>
                        <a:pt x="11372" y="459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5" name="Google Shape;5075;p66"/>
                <p:cNvSpPr/>
                <p:nvPr/>
              </p:nvSpPr>
              <p:spPr>
                <a:xfrm>
                  <a:off x="4033436" y="3490599"/>
                  <a:ext cx="132824" cy="49290"/>
                </a:xfrm>
                <a:custGeom>
                  <a:avLst/>
                  <a:gdLst/>
                  <a:ahLst/>
                  <a:cxnLst/>
                  <a:rect l="l" t="t" r="r" b="b"/>
                  <a:pathLst>
                    <a:path w="16888" h="6267" fill="none" extrusionOk="0">
                      <a:moveTo>
                        <a:pt x="1" y="6267"/>
                      </a:moveTo>
                      <a:lnTo>
                        <a:pt x="1688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6" name="Google Shape;5076;p66"/>
                <p:cNvSpPr/>
                <p:nvPr/>
              </p:nvSpPr>
              <p:spPr>
                <a:xfrm>
                  <a:off x="4166252" y="3490599"/>
                  <a:ext cx="73459" cy="95528"/>
                </a:xfrm>
                <a:custGeom>
                  <a:avLst/>
                  <a:gdLst/>
                  <a:ahLst/>
                  <a:cxnLst/>
                  <a:rect l="l" t="t" r="r" b="b"/>
                  <a:pathLst>
                    <a:path w="9340" h="12146" fill="none" extrusionOk="0">
                      <a:moveTo>
                        <a:pt x="1" y="0"/>
                      </a:moveTo>
                      <a:lnTo>
                        <a:pt x="9339" y="12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7" name="Google Shape;5077;p66"/>
                <p:cNvSpPr/>
                <p:nvPr/>
              </p:nvSpPr>
              <p:spPr>
                <a:xfrm>
                  <a:off x="4027726" y="3539882"/>
                  <a:ext cx="211985" cy="39970"/>
                </a:xfrm>
                <a:custGeom>
                  <a:avLst/>
                  <a:gdLst/>
                  <a:ahLst/>
                  <a:cxnLst/>
                  <a:rect l="l" t="t" r="r" b="b"/>
                  <a:pathLst>
                    <a:path w="26953" h="5082" fill="none" extrusionOk="0">
                      <a:moveTo>
                        <a:pt x="26952" y="508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8" name="Google Shape;5078;p66"/>
                <p:cNvSpPr/>
                <p:nvPr/>
              </p:nvSpPr>
              <p:spPr>
                <a:xfrm>
                  <a:off x="4027726" y="3539882"/>
                  <a:ext cx="99720" cy="174878"/>
                </a:xfrm>
                <a:custGeom>
                  <a:avLst/>
                  <a:gdLst/>
                  <a:ahLst/>
                  <a:cxnLst/>
                  <a:rect l="l" t="t" r="r" b="b"/>
                  <a:pathLst>
                    <a:path w="12679" h="22235" fill="none" extrusionOk="0">
                      <a:moveTo>
                        <a:pt x="1" y="1"/>
                      </a:moveTo>
                      <a:lnTo>
                        <a:pt x="12678" y="222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9" name="Google Shape;5079;p66"/>
                <p:cNvSpPr/>
                <p:nvPr/>
              </p:nvSpPr>
              <p:spPr>
                <a:xfrm>
                  <a:off x="4027726" y="3539882"/>
                  <a:ext cx="159754" cy="111707"/>
                </a:xfrm>
                <a:custGeom>
                  <a:avLst/>
                  <a:gdLst/>
                  <a:ahLst/>
                  <a:cxnLst/>
                  <a:rect l="l" t="t" r="r" b="b"/>
                  <a:pathLst>
                    <a:path w="20312" h="14203" fill="none" extrusionOk="0">
                      <a:moveTo>
                        <a:pt x="1" y="1"/>
                      </a:moveTo>
                      <a:lnTo>
                        <a:pt x="20311" y="142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0" name="Google Shape;5080;p66"/>
                <p:cNvSpPr/>
                <p:nvPr/>
              </p:nvSpPr>
              <p:spPr>
                <a:xfrm>
                  <a:off x="4006702" y="3641584"/>
                  <a:ext cx="120743" cy="73176"/>
                </a:xfrm>
                <a:custGeom>
                  <a:avLst/>
                  <a:gdLst/>
                  <a:ahLst/>
                  <a:cxnLst/>
                  <a:rect l="l" t="t" r="r" b="b"/>
                  <a:pathLst>
                    <a:path w="15352" h="9304" fill="none" extrusionOk="0">
                      <a:moveTo>
                        <a:pt x="0" y="1"/>
                      </a:moveTo>
                      <a:lnTo>
                        <a:pt x="15351" y="930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1" name="Google Shape;5081;p66"/>
                <p:cNvSpPr/>
                <p:nvPr/>
              </p:nvSpPr>
              <p:spPr>
                <a:xfrm>
                  <a:off x="4006702" y="3641584"/>
                  <a:ext cx="39773" cy="140249"/>
                </a:xfrm>
                <a:custGeom>
                  <a:avLst/>
                  <a:gdLst/>
                  <a:ahLst/>
                  <a:cxnLst/>
                  <a:rect l="l" t="t" r="r" b="b"/>
                  <a:pathLst>
                    <a:path w="5057" h="17832" fill="none" extrusionOk="0">
                      <a:moveTo>
                        <a:pt x="5057" y="17832"/>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2" name="Google Shape;5082;p66"/>
                <p:cNvSpPr/>
                <p:nvPr/>
              </p:nvSpPr>
              <p:spPr>
                <a:xfrm>
                  <a:off x="3996423" y="3784585"/>
                  <a:ext cx="51862" cy="10280"/>
                </a:xfrm>
                <a:custGeom>
                  <a:avLst/>
                  <a:gdLst/>
                  <a:ahLst/>
                  <a:cxnLst/>
                  <a:rect l="l" t="t" r="r" b="b"/>
                  <a:pathLst>
                    <a:path w="6594" h="1307" fill="none" extrusionOk="0">
                      <a:moveTo>
                        <a:pt x="1" y="1307"/>
                      </a:moveTo>
                      <a:lnTo>
                        <a:pt x="65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3" name="Google Shape;5083;p66"/>
                <p:cNvSpPr/>
                <p:nvPr/>
              </p:nvSpPr>
              <p:spPr>
                <a:xfrm>
                  <a:off x="4048277" y="3784585"/>
                  <a:ext cx="47583" cy="68890"/>
                </a:xfrm>
                <a:custGeom>
                  <a:avLst/>
                  <a:gdLst/>
                  <a:ahLst/>
                  <a:cxnLst/>
                  <a:rect l="l" t="t" r="r" b="b"/>
                  <a:pathLst>
                    <a:path w="6050" h="8759" fill="none" extrusionOk="0">
                      <a:moveTo>
                        <a:pt x="1" y="0"/>
                      </a:moveTo>
                      <a:lnTo>
                        <a:pt x="6049" y="875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4" name="Google Shape;5084;p66"/>
                <p:cNvSpPr/>
                <p:nvPr/>
              </p:nvSpPr>
              <p:spPr>
                <a:xfrm>
                  <a:off x="4095947" y="3788392"/>
                  <a:ext cx="10280" cy="64894"/>
                </a:xfrm>
                <a:custGeom>
                  <a:avLst/>
                  <a:gdLst/>
                  <a:ahLst/>
                  <a:cxnLst/>
                  <a:rect l="l" t="t" r="r" b="b"/>
                  <a:pathLst>
                    <a:path w="1307" h="8251" fill="none" extrusionOk="0">
                      <a:moveTo>
                        <a:pt x="0" y="8250"/>
                      </a:moveTo>
                      <a:lnTo>
                        <a:pt x="130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5" name="Google Shape;5085;p66"/>
                <p:cNvSpPr/>
                <p:nvPr/>
              </p:nvSpPr>
              <p:spPr>
                <a:xfrm>
                  <a:off x="4095852" y="3853467"/>
                  <a:ext cx="45672" cy="15895"/>
                </a:xfrm>
                <a:custGeom>
                  <a:avLst/>
                  <a:gdLst/>
                  <a:ahLst/>
                  <a:cxnLst/>
                  <a:rect l="l" t="t" r="r" b="b"/>
                  <a:pathLst>
                    <a:path w="5807" h="2021" fill="none" extrusionOk="0">
                      <a:moveTo>
                        <a:pt x="0" y="0"/>
                      </a:moveTo>
                      <a:lnTo>
                        <a:pt x="5807" y="2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6" name="Google Shape;5086;p66"/>
                <p:cNvSpPr/>
                <p:nvPr/>
              </p:nvSpPr>
              <p:spPr>
                <a:xfrm>
                  <a:off x="4138567" y="3868308"/>
                  <a:ext cx="16469" cy="101710"/>
                </a:xfrm>
                <a:custGeom>
                  <a:avLst/>
                  <a:gdLst/>
                  <a:ahLst/>
                  <a:cxnLst/>
                  <a:rect l="l" t="t" r="r" b="b"/>
                  <a:pathLst>
                    <a:path w="2094" h="12932" fill="none" extrusionOk="0">
                      <a:moveTo>
                        <a:pt x="1" y="1"/>
                      </a:moveTo>
                      <a:lnTo>
                        <a:pt x="2093" y="129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7" name="Google Shape;5087;p66"/>
                <p:cNvSpPr/>
                <p:nvPr/>
              </p:nvSpPr>
              <p:spPr>
                <a:xfrm>
                  <a:off x="3875601" y="3592876"/>
                  <a:ext cx="131110" cy="48716"/>
                </a:xfrm>
                <a:custGeom>
                  <a:avLst/>
                  <a:gdLst/>
                  <a:ahLst/>
                  <a:cxnLst/>
                  <a:rect l="l" t="t" r="r" b="b"/>
                  <a:pathLst>
                    <a:path w="16670" h="6194" fill="none" extrusionOk="0">
                      <a:moveTo>
                        <a:pt x="0" y="0"/>
                      </a:moveTo>
                      <a:lnTo>
                        <a:pt x="16669" y="61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8" name="Google Shape;5088;p66"/>
                <p:cNvSpPr/>
                <p:nvPr/>
              </p:nvSpPr>
              <p:spPr>
                <a:xfrm>
                  <a:off x="4164828" y="3394410"/>
                  <a:ext cx="26458" cy="93153"/>
                </a:xfrm>
                <a:custGeom>
                  <a:avLst/>
                  <a:gdLst/>
                  <a:ahLst/>
                  <a:cxnLst/>
                  <a:rect l="l" t="t" r="r" b="b"/>
                  <a:pathLst>
                    <a:path w="3364" h="11844" fill="none" extrusionOk="0">
                      <a:moveTo>
                        <a:pt x="0" y="11843"/>
                      </a:moveTo>
                      <a:lnTo>
                        <a:pt x="336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9" name="Google Shape;5089;p66"/>
                <p:cNvSpPr/>
                <p:nvPr/>
              </p:nvSpPr>
              <p:spPr>
                <a:xfrm>
                  <a:off x="4191278" y="3394410"/>
                  <a:ext cx="86586" cy="52719"/>
                </a:xfrm>
                <a:custGeom>
                  <a:avLst/>
                  <a:gdLst/>
                  <a:ahLst/>
                  <a:cxnLst/>
                  <a:rect l="l" t="t" r="r" b="b"/>
                  <a:pathLst>
                    <a:path w="11009" h="6703" fill="none" extrusionOk="0">
                      <a:moveTo>
                        <a:pt x="0" y="1"/>
                      </a:moveTo>
                      <a:lnTo>
                        <a:pt x="11008" y="6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90" name="Google Shape;5090;p66"/>
              <p:cNvGrpSpPr/>
              <p:nvPr/>
            </p:nvGrpSpPr>
            <p:grpSpPr>
              <a:xfrm>
                <a:off x="4180904" y="4251758"/>
                <a:ext cx="37783" cy="32420"/>
                <a:chOff x="4180904" y="4251758"/>
                <a:chExt cx="37783" cy="32420"/>
              </a:xfrm>
            </p:grpSpPr>
            <p:sp>
              <p:nvSpPr>
                <p:cNvPr id="5091" name="Google Shape;5091;p66"/>
                <p:cNvSpPr/>
                <p:nvPr/>
              </p:nvSpPr>
              <p:spPr>
                <a:xfrm>
                  <a:off x="4180904" y="4251758"/>
                  <a:ext cx="37783" cy="32420"/>
                </a:xfrm>
                <a:custGeom>
                  <a:avLst/>
                  <a:gdLst/>
                  <a:ahLst/>
                  <a:cxnLst/>
                  <a:rect l="l" t="t" r="r" b="b"/>
                  <a:pathLst>
                    <a:path w="4804" h="4122" extrusionOk="0">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2" name="Google Shape;5092;p66"/>
                <p:cNvSpPr/>
                <p:nvPr/>
              </p:nvSpPr>
              <p:spPr>
                <a:xfrm>
                  <a:off x="4196037" y="426143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93" name="Google Shape;5093;p66"/>
              <p:cNvGrpSpPr/>
              <p:nvPr/>
            </p:nvGrpSpPr>
            <p:grpSpPr>
              <a:xfrm>
                <a:off x="4201644" y="4081324"/>
                <a:ext cx="37783" cy="32364"/>
                <a:chOff x="4201644" y="4081324"/>
                <a:chExt cx="37783" cy="32364"/>
              </a:xfrm>
            </p:grpSpPr>
            <p:sp>
              <p:nvSpPr>
                <p:cNvPr id="5094" name="Google Shape;5094;p66"/>
                <p:cNvSpPr/>
                <p:nvPr/>
              </p:nvSpPr>
              <p:spPr>
                <a:xfrm>
                  <a:off x="4201644" y="4081324"/>
                  <a:ext cx="37783" cy="32364"/>
                </a:xfrm>
                <a:custGeom>
                  <a:avLst/>
                  <a:gdLst/>
                  <a:ahLst/>
                  <a:cxnLst/>
                  <a:rect l="l" t="t" r="r" b="b"/>
                  <a:pathLst>
                    <a:path w="4804" h="4115" extrusionOk="0">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5" name="Google Shape;5095;p66"/>
                <p:cNvSpPr/>
                <p:nvPr/>
              </p:nvSpPr>
              <p:spPr>
                <a:xfrm>
                  <a:off x="4214582" y="4091037"/>
                  <a:ext cx="15235" cy="13040"/>
                </a:xfrm>
                <a:custGeom>
                  <a:avLst/>
                  <a:gdLst/>
                  <a:ahLst/>
                  <a:cxnLst/>
                  <a:rect l="l" t="t" r="r" b="b"/>
                  <a:pathLst>
                    <a:path w="1937" h="1658" extrusionOk="0">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96" name="Google Shape;5096;p66"/>
              <p:cNvGrpSpPr/>
              <p:nvPr/>
            </p:nvGrpSpPr>
            <p:grpSpPr>
              <a:xfrm>
                <a:off x="4284416" y="3887428"/>
                <a:ext cx="37783" cy="32451"/>
                <a:chOff x="4284416" y="3887428"/>
                <a:chExt cx="37783" cy="32451"/>
              </a:xfrm>
            </p:grpSpPr>
            <p:sp>
              <p:nvSpPr>
                <p:cNvPr id="5097" name="Google Shape;5097;p66"/>
                <p:cNvSpPr/>
                <p:nvPr/>
              </p:nvSpPr>
              <p:spPr>
                <a:xfrm>
                  <a:off x="4284416" y="3887428"/>
                  <a:ext cx="37783" cy="32451"/>
                </a:xfrm>
                <a:custGeom>
                  <a:avLst/>
                  <a:gdLst/>
                  <a:ahLst/>
                  <a:cxnLst/>
                  <a:rect l="l" t="t" r="r" b="b"/>
                  <a:pathLst>
                    <a:path w="4804" h="4126" extrusionOk="0">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8" name="Google Shape;5098;p66"/>
                <p:cNvSpPr/>
                <p:nvPr/>
              </p:nvSpPr>
              <p:spPr>
                <a:xfrm>
                  <a:off x="4299548" y="3897039"/>
                  <a:ext cx="13040" cy="13048"/>
                </a:xfrm>
                <a:custGeom>
                  <a:avLst/>
                  <a:gdLst/>
                  <a:ahLst/>
                  <a:cxnLst/>
                  <a:rect l="l" t="t" r="r" b="b"/>
                  <a:pathLst>
                    <a:path w="1658" h="1659" extrusionOk="0">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99" name="Google Shape;5099;p66"/>
              <p:cNvGrpSpPr/>
              <p:nvPr/>
            </p:nvGrpSpPr>
            <p:grpSpPr>
              <a:xfrm>
                <a:off x="4223721" y="3860404"/>
                <a:ext cx="37870" cy="32364"/>
                <a:chOff x="4223721" y="3860404"/>
                <a:chExt cx="37870" cy="32364"/>
              </a:xfrm>
            </p:grpSpPr>
            <p:sp>
              <p:nvSpPr>
                <p:cNvPr id="5100" name="Google Shape;5100;p66"/>
                <p:cNvSpPr/>
                <p:nvPr/>
              </p:nvSpPr>
              <p:spPr>
                <a:xfrm>
                  <a:off x="4223721" y="3860404"/>
                  <a:ext cx="37870" cy="32364"/>
                </a:xfrm>
                <a:custGeom>
                  <a:avLst/>
                  <a:gdLst/>
                  <a:ahLst/>
                  <a:cxnLst/>
                  <a:rect l="l" t="t" r="r" b="b"/>
                  <a:pathLst>
                    <a:path w="4815" h="4115" extrusionOk="0">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1" name="Google Shape;5101;p66"/>
                <p:cNvSpPr/>
                <p:nvPr/>
              </p:nvSpPr>
              <p:spPr>
                <a:xfrm>
                  <a:off x="4238846" y="3870117"/>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2" name="Google Shape;5102;p66"/>
              <p:cNvGrpSpPr/>
              <p:nvPr/>
            </p:nvGrpSpPr>
            <p:grpSpPr>
              <a:xfrm>
                <a:off x="4104889" y="3699242"/>
                <a:ext cx="37776" cy="32357"/>
                <a:chOff x="4104889" y="3699242"/>
                <a:chExt cx="37776" cy="32357"/>
              </a:xfrm>
            </p:grpSpPr>
            <p:sp>
              <p:nvSpPr>
                <p:cNvPr id="5103" name="Google Shape;5103;p66"/>
                <p:cNvSpPr/>
                <p:nvPr/>
              </p:nvSpPr>
              <p:spPr>
                <a:xfrm>
                  <a:off x="4104889" y="3699242"/>
                  <a:ext cx="37776" cy="32357"/>
                </a:xfrm>
                <a:custGeom>
                  <a:avLst/>
                  <a:gdLst/>
                  <a:ahLst/>
                  <a:cxnLst/>
                  <a:rect l="l" t="t" r="r" b="b"/>
                  <a:pathLst>
                    <a:path w="4803" h="4114" extrusionOk="0">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4" name="Google Shape;5104;p66"/>
                <p:cNvSpPr/>
                <p:nvPr/>
              </p:nvSpPr>
              <p:spPr>
                <a:xfrm>
                  <a:off x="4120013" y="3708948"/>
                  <a:ext cx="13040" cy="13040"/>
                </a:xfrm>
                <a:custGeom>
                  <a:avLst/>
                  <a:gdLst/>
                  <a:ahLst/>
                  <a:cxnLst/>
                  <a:rect l="l" t="t" r="r" b="b"/>
                  <a:pathLst>
                    <a:path w="1658" h="1658" extrusionOk="0">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5" name="Google Shape;5105;p66"/>
              <p:cNvGrpSpPr/>
              <p:nvPr/>
            </p:nvGrpSpPr>
            <p:grpSpPr>
              <a:xfrm>
                <a:off x="4143608" y="3475121"/>
                <a:ext cx="37878" cy="32420"/>
                <a:chOff x="4143608" y="3475121"/>
                <a:chExt cx="37878" cy="32420"/>
              </a:xfrm>
            </p:grpSpPr>
            <p:sp>
              <p:nvSpPr>
                <p:cNvPr id="5106" name="Google Shape;5106;p66"/>
                <p:cNvSpPr/>
                <p:nvPr/>
              </p:nvSpPr>
              <p:spPr>
                <a:xfrm>
                  <a:off x="4143608" y="3475121"/>
                  <a:ext cx="37878" cy="32420"/>
                </a:xfrm>
                <a:custGeom>
                  <a:avLst/>
                  <a:gdLst/>
                  <a:ahLst/>
                  <a:cxnLst/>
                  <a:rect l="l" t="t" r="r" b="b"/>
                  <a:pathLst>
                    <a:path w="4816" h="4122" extrusionOk="0">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7" name="Google Shape;5107;p66"/>
                <p:cNvSpPr/>
                <p:nvPr/>
              </p:nvSpPr>
              <p:spPr>
                <a:xfrm>
                  <a:off x="4158741" y="3484795"/>
                  <a:ext cx="13040" cy="13040"/>
                </a:xfrm>
                <a:custGeom>
                  <a:avLst/>
                  <a:gdLst/>
                  <a:ahLst/>
                  <a:cxnLst/>
                  <a:rect l="l" t="t" r="r" b="b"/>
                  <a:pathLst>
                    <a:path w="1658" h="1658" extrusionOk="0">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8" name="Google Shape;5108;p66"/>
              <p:cNvGrpSpPr/>
              <p:nvPr/>
            </p:nvGrpSpPr>
            <p:grpSpPr>
              <a:xfrm>
                <a:off x="4217248" y="3570893"/>
                <a:ext cx="37776" cy="32364"/>
                <a:chOff x="4217248" y="3570893"/>
                <a:chExt cx="37776" cy="32364"/>
              </a:xfrm>
            </p:grpSpPr>
            <p:sp>
              <p:nvSpPr>
                <p:cNvPr id="5109" name="Google Shape;5109;p66"/>
                <p:cNvSpPr/>
                <p:nvPr/>
              </p:nvSpPr>
              <p:spPr>
                <a:xfrm>
                  <a:off x="4217248" y="3570893"/>
                  <a:ext cx="37776" cy="32364"/>
                </a:xfrm>
                <a:custGeom>
                  <a:avLst/>
                  <a:gdLst/>
                  <a:ahLst/>
                  <a:cxnLst/>
                  <a:rect l="l" t="t" r="r" b="b"/>
                  <a:pathLst>
                    <a:path w="4803" h="4115" extrusionOk="0">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0" name="Google Shape;5110;p66"/>
                <p:cNvSpPr/>
                <p:nvPr/>
              </p:nvSpPr>
              <p:spPr>
                <a:xfrm>
                  <a:off x="4232373" y="3580599"/>
                  <a:ext cx="13048" cy="13048"/>
                </a:xfrm>
                <a:custGeom>
                  <a:avLst/>
                  <a:gdLst/>
                  <a:ahLst/>
                  <a:cxnLst/>
                  <a:rect l="l" t="t" r="r" b="b"/>
                  <a:pathLst>
                    <a:path w="1659" h="1659" extrusionOk="0">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1" name="Google Shape;5111;p66"/>
              <p:cNvGrpSpPr/>
              <p:nvPr/>
            </p:nvGrpSpPr>
            <p:grpSpPr>
              <a:xfrm>
                <a:off x="4255307" y="3431612"/>
                <a:ext cx="37776" cy="32451"/>
                <a:chOff x="4255307" y="3431612"/>
                <a:chExt cx="37776" cy="32451"/>
              </a:xfrm>
            </p:grpSpPr>
            <p:sp>
              <p:nvSpPr>
                <p:cNvPr id="5112" name="Google Shape;5112;p66"/>
                <p:cNvSpPr/>
                <p:nvPr/>
              </p:nvSpPr>
              <p:spPr>
                <a:xfrm>
                  <a:off x="4255307" y="3431612"/>
                  <a:ext cx="37776" cy="32451"/>
                </a:xfrm>
                <a:custGeom>
                  <a:avLst/>
                  <a:gdLst/>
                  <a:ahLst/>
                  <a:cxnLst/>
                  <a:rect l="l" t="t" r="r" b="b"/>
                  <a:pathLst>
                    <a:path w="4803" h="4126" extrusionOk="0">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3" name="Google Shape;5113;p66"/>
                <p:cNvSpPr/>
                <p:nvPr/>
              </p:nvSpPr>
              <p:spPr>
                <a:xfrm>
                  <a:off x="4270432" y="3441317"/>
                  <a:ext cx="13040" cy="13040"/>
                </a:xfrm>
                <a:custGeom>
                  <a:avLst/>
                  <a:gdLst/>
                  <a:ahLst/>
                  <a:cxnLst/>
                  <a:rect l="l" t="t" r="r" b="b"/>
                  <a:pathLst>
                    <a:path w="1658" h="1658" extrusionOk="0">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4" name="Google Shape;5114;p66"/>
              <p:cNvGrpSpPr/>
              <p:nvPr/>
            </p:nvGrpSpPr>
            <p:grpSpPr>
              <a:xfrm>
                <a:off x="3853052" y="3577398"/>
                <a:ext cx="37776" cy="32420"/>
                <a:chOff x="3853052" y="3577398"/>
                <a:chExt cx="37776" cy="32420"/>
              </a:xfrm>
            </p:grpSpPr>
            <p:sp>
              <p:nvSpPr>
                <p:cNvPr id="5115" name="Google Shape;5115;p66"/>
                <p:cNvSpPr/>
                <p:nvPr/>
              </p:nvSpPr>
              <p:spPr>
                <a:xfrm>
                  <a:off x="3853052" y="3577398"/>
                  <a:ext cx="37776" cy="32420"/>
                </a:xfrm>
                <a:custGeom>
                  <a:avLst/>
                  <a:gdLst/>
                  <a:ahLst/>
                  <a:cxnLst/>
                  <a:rect l="l" t="t" r="r" b="b"/>
                  <a:pathLst>
                    <a:path w="4803" h="4122" extrusionOk="0">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6" name="Google Shape;5116;p66"/>
                <p:cNvSpPr/>
                <p:nvPr/>
              </p:nvSpPr>
              <p:spPr>
                <a:xfrm>
                  <a:off x="3868176" y="3587072"/>
                  <a:ext cx="13040" cy="13040"/>
                </a:xfrm>
                <a:custGeom>
                  <a:avLst/>
                  <a:gdLst/>
                  <a:ahLst/>
                  <a:cxnLst/>
                  <a:rect l="l" t="t" r="r" b="b"/>
                  <a:pathLst>
                    <a:path w="1658" h="1658" extrusionOk="0">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7" name="Google Shape;5117;p66"/>
              <p:cNvGrpSpPr/>
              <p:nvPr/>
            </p:nvGrpSpPr>
            <p:grpSpPr>
              <a:xfrm>
                <a:off x="4039908" y="3412107"/>
                <a:ext cx="37776" cy="32357"/>
                <a:chOff x="4039908" y="3412107"/>
                <a:chExt cx="37776" cy="32357"/>
              </a:xfrm>
            </p:grpSpPr>
            <p:sp>
              <p:nvSpPr>
                <p:cNvPr id="5118" name="Google Shape;5118;p66"/>
                <p:cNvSpPr/>
                <p:nvPr/>
              </p:nvSpPr>
              <p:spPr>
                <a:xfrm>
                  <a:off x="4039908"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9" name="Google Shape;5119;p66"/>
                <p:cNvSpPr/>
                <p:nvPr/>
              </p:nvSpPr>
              <p:spPr>
                <a:xfrm>
                  <a:off x="4055033" y="3421812"/>
                  <a:ext cx="13040" cy="13040"/>
                </a:xfrm>
                <a:custGeom>
                  <a:avLst/>
                  <a:gdLst/>
                  <a:ahLst/>
                  <a:cxnLst/>
                  <a:rect l="l" t="t" r="r" b="b"/>
                  <a:pathLst>
                    <a:path w="1658" h="1658" extrusionOk="0">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0" name="Google Shape;5120;p66"/>
              <p:cNvGrpSpPr/>
              <p:nvPr/>
            </p:nvGrpSpPr>
            <p:grpSpPr>
              <a:xfrm>
                <a:off x="4017360" y="3342061"/>
                <a:ext cx="37870" cy="32380"/>
                <a:chOff x="4017360" y="3342061"/>
                <a:chExt cx="37870" cy="32380"/>
              </a:xfrm>
            </p:grpSpPr>
            <p:sp>
              <p:nvSpPr>
                <p:cNvPr id="5121" name="Google Shape;5121;p66"/>
                <p:cNvSpPr/>
                <p:nvPr/>
              </p:nvSpPr>
              <p:spPr>
                <a:xfrm>
                  <a:off x="4017360" y="3342061"/>
                  <a:ext cx="37870" cy="32380"/>
                </a:xfrm>
                <a:custGeom>
                  <a:avLst/>
                  <a:gdLst/>
                  <a:ahLst/>
                  <a:cxnLst/>
                  <a:rect l="l" t="t" r="r" b="b"/>
                  <a:pathLst>
                    <a:path w="4815" h="4117" extrusionOk="0">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2" name="Google Shape;5122;p66"/>
                <p:cNvSpPr/>
                <p:nvPr/>
              </p:nvSpPr>
              <p:spPr>
                <a:xfrm>
                  <a:off x="4032484" y="3351790"/>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23" name="Google Shape;5123;p66"/>
              <p:cNvSpPr/>
              <p:nvPr/>
            </p:nvSpPr>
            <p:spPr>
              <a:xfrm>
                <a:off x="3998712" y="3520180"/>
                <a:ext cx="47764" cy="40929"/>
              </a:xfrm>
              <a:custGeom>
                <a:avLst/>
                <a:gdLst/>
                <a:ahLst/>
                <a:cxnLst/>
                <a:rect l="l" t="t" r="r" b="b"/>
                <a:pathLst>
                  <a:path w="6073" h="5204" extrusionOk="0">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4" name="Google Shape;5124;p66"/>
              <p:cNvSpPr/>
              <p:nvPr/>
            </p:nvSpPr>
            <p:spPr>
              <a:xfrm>
                <a:off x="4011744" y="3529893"/>
                <a:ext cx="25026" cy="21448"/>
              </a:xfrm>
              <a:custGeom>
                <a:avLst/>
                <a:gdLst/>
                <a:ahLst/>
                <a:cxnLst/>
                <a:rect l="l" t="t" r="r" b="b"/>
                <a:pathLst>
                  <a:path w="3182" h="2727" extrusionOk="0">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25" name="Google Shape;5125;p66"/>
              <p:cNvGrpSpPr/>
              <p:nvPr/>
            </p:nvGrpSpPr>
            <p:grpSpPr>
              <a:xfrm>
                <a:off x="3750870" y="3418650"/>
                <a:ext cx="37776" cy="32380"/>
                <a:chOff x="3750870" y="3418650"/>
                <a:chExt cx="37776" cy="32380"/>
              </a:xfrm>
            </p:grpSpPr>
            <p:sp>
              <p:nvSpPr>
                <p:cNvPr id="5126" name="Google Shape;5126;p66"/>
                <p:cNvSpPr/>
                <p:nvPr/>
              </p:nvSpPr>
              <p:spPr>
                <a:xfrm>
                  <a:off x="3750870" y="3418650"/>
                  <a:ext cx="37776" cy="32380"/>
                </a:xfrm>
                <a:custGeom>
                  <a:avLst/>
                  <a:gdLst/>
                  <a:ahLst/>
                  <a:cxnLst/>
                  <a:rect l="l" t="t" r="r" b="b"/>
                  <a:pathLst>
                    <a:path w="4803" h="4117" extrusionOk="0">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7" name="Google Shape;5127;p66"/>
                <p:cNvSpPr/>
                <p:nvPr/>
              </p:nvSpPr>
              <p:spPr>
                <a:xfrm>
                  <a:off x="3765994" y="3428285"/>
                  <a:ext cx="13040" cy="13040"/>
                </a:xfrm>
                <a:custGeom>
                  <a:avLst/>
                  <a:gdLst/>
                  <a:ahLst/>
                  <a:cxnLst/>
                  <a:rect l="l" t="t" r="r" b="b"/>
                  <a:pathLst>
                    <a:path w="1658" h="1658" extrusionOk="0">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8" name="Google Shape;5128;p66"/>
              <p:cNvGrpSpPr/>
              <p:nvPr/>
            </p:nvGrpSpPr>
            <p:grpSpPr>
              <a:xfrm>
                <a:off x="3632509" y="3274438"/>
                <a:ext cx="37783" cy="32357"/>
                <a:chOff x="3632509" y="3274438"/>
                <a:chExt cx="37783" cy="32357"/>
              </a:xfrm>
            </p:grpSpPr>
            <p:sp>
              <p:nvSpPr>
                <p:cNvPr id="5129" name="Google Shape;5129;p66"/>
                <p:cNvSpPr/>
                <p:nvPr/>
              </p:nvSpPr>
              <p:spPr>
                <a:xfrm>
                  <a:off x="3632509" y="3274438"/>
                  <a:ext cx="37783" cy="32357"/>
                </a:xfrm>
                <a:custGeom>
                  <a:avLst/>
                  <a:gdLst/>
                  <a:ahLst/>
                  <a:cxnLst/>
                  <a:rect l="l" t="t" r="r" b="b"/>
                  <a:pathLst>
                    <a:path w="4804" h="4114" extrusionOk="0">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0" name="Google Shape;5130;p66"/>
                <p:cNvSpPr/>
                <p:nvPr/>
              </p:nvSpPr>
              <p:spPr>
                <a:xfrm>
                  <a:off x="3647547" y="3284049"/>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1" name="Google Shape;5131;p66"/>
              <p:cNvGrpSpPr/>
              <p:nvPr/>
            </p:nvGrpSpPr>
            <p:grpSpPr>
              <a:xfrm>
                <a:off x="3906424" y="3297561"/>
                <a:ext cx="37776" cy="32451"/>
                <a:chOff x="3906424" y="3297561"/>
                <a:chExt cx="37776" cy="32451"/>
              </a:xfrm>
            </p:grpSpPr>
            <p:sp>
              <p:nvSpPr>
                <p:cNvPr id="5132" name="Google Shape;5132;p66"/>
                <p:cNvSpPr/>
                <p:nvPr/>
              </p:nvSpPr>
              <p:spPr>
                <a:xfrm>
                  <a:off x="3906424" y="3297561"/>
                  <a:ext cx="37776" cy="32451"/>
                </a:xfrm>
                <a:custGeom>
                  <a:avLst/>
                  <a:gdLst/>
                  <a:ahLst/>
                  <a:cxnLst/>
                  <a:rect l="l" t="t" r="r" b="b"/>
                  <a:pathLst>
                    <a:path w="4803" h="4126" extrusionOk="0">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3" name="Google Shape;5133;p66"/>
                <p:cNvSpPr/>
                <p:nvPr/>
              </p:nvSpPr>
              <p:spPr>
                <a:xfrm>
                  <a:off x="3921548" y="3307361"/>
                  <a:ext cx="13048" cy="13040"/>
                </a:xfrm>
                <a:custGeom>
                  <a:avLst/>
                  <a:gdLst/>
                  <a:ahLst/>
                  <a:cxnLst/>
                  <a:rect l="l" t="t" r="r" b="b"/>
                  <a:pathLst>
                    <a:path w="1659" h="1658" extrusionOk="0">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4" name="Google Shape;5134;p66"/>
              <p:cNvGrpSpPr/>
              <p:nvPr/>
            </p:nvGrpSpPr>
            <p:grpSpPr>
              <a:xfrm>
                <a:off x="3866084" y="3412107"/>
                <a:ext cx="37776" cy="32357"/>
                <a:chOff x="3866084" y="3412107"/>
                <a:chExt cx="37776" cy="32357"/>
              </a:xfrm>
            </p:grpSpPr>
            <p:sp>
              <p:nvSpPr>
                <p:cNvPr id="5135" name="Google Shape;5135;p66"/>
                <p:cNvSpPr/>
                <p:nvPr/>
              </p:nvSpPr>
              <p:spPr>
                <a:xfrm>
                  <a:off x="3866084"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6" name="Google Shape;5136;p66"/>
                <p:cNvSpPr/>
                <p:nvPr/>
              </p:nvSpPr>
              <p:spPr>
                <a:xfrm>
                  <a:off x="3881208" y="3421812"/>
                  <a:ext cx="13048" cy="13040"/>
                </a:xfrm>
                <a:custGeom>
                  <a:avLst/>
                  <a:gdLst/>
                  <a:ahLst/>
                  <a:cxnLst/>
                  <a:rect l="l" t="t" r="r" b="b"/>
                  <a:pathLst>
                    <a:path w="1659" h="1658" extrusionOk="0">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7" name="Google Shape;5137;p66"/>
              <p:cNvGrpSpPr/>
              <p:nvPr/>
            </p:nvGrpSpPr>
            <p:grpSpPr>
              <a:xfrm>
                <a:off x="4023919" y="3766409"/>
                <a:ext cx="37783" cy="32357"/>
                <a:chOff x="4023919" y="3766409"/>
                <a:chExt cx="37783" cy="32357"/>
              </a:xfrm>
            </p:grpSpPr>
            <p:sp>
              <p:nvSpPr>
                <p:cNvPr id="5138" name="Google Shape;5138;p66"/>
                <p:cNvSpPr/>
                <p:nvPr/>
              </p:nvSpPr>
              <p:spPr>
                <a:xfrm>
                  <a:off x="4023919" y="3766409"/>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9" name="Google Shape;5139;p66"/>
                <p:cNvSpPr/>
                <p:nvPr/>
              </p:nvSpPr>
              <p:spPr>
                <a:xfrm>
                  <a:off x="4039051" y="3776115"/>
                  <a:ext cx="13040" cy="13048"/>
                </a:xfrm>
                <a:custGeom>
                  <a:avLst/>
                  <a:gdLst/>
                  <a:ahLst/>
                  <a:cxnLst/>
                  <a:rect l="l" t="t" r="r" b="b"/>
                  <a:pathLst>
                    <a:path w="1658" h="1659" extrusionOk="0">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40" name="Google Shape;5140;p66"/>
              <p:cNvGrpSpPr/>
              <p:nvPr/>
            </p:nvGrpSpPr>
            <p:grpSpPr>
              <a:xfrm>
                <a:off x="3973882" y="3779449"/>
                <a:ext cx="37776" cy="32357"/>
                <a:chOff x="3973882" y="3779449"/>
                <a:chExt cx="37776" cy="32357"/>
              </a:xfrm>
            </p:grpSpPr>
            <p:sp>
              <p:nvSpPr>
                <p:cNvPr id="5141" name="Google Shape;5141;p66"/>
                <p:cNvSpPr/>
                <p:nvPr/>
              </p:nvSpPr>
              <p:spPr>
                <a:xfrm>
                  <a:off x="3973882" y="3779449"/>
                  <a:ext cx="37776" cy="32357"/>
                </a:xfrm>
                <a:custGeom>
                  <a:avLst/>
                  <a:gdLst/>
                  <a:ahLst/>
                  <a:cxnLst/>
                  <a:rect l="l" t="t" r="r" b="b"/>
                  <a:pathLst>
                    <a:path w="4803" h="4114" extrusionOk="0">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2" name="Google Shape;5142;p66"/>
                <p:cNvSpPr/>
                <p:nvPr/>
              </p:nvSpPr>
              <p:spPr>
                <a:xfrm>
                  <a:off x="3989006" y="3789155"/>
                  <a:ext cx="13040" cy="13040"/>
                </a:xfrm>
                <a:custGeom>
                  <a:avLst/>
                  <a:gdLst/>
                  <a:ahLst/>
                  <a:cxnLst/>
                  <a:rect l="l" t="t" r="r" b="b"/>
                  <a:pathLst>
                    <a:path w="1658" h="1658" extrusionOk="0">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43" name="Google Shape;5143;p66"/>
              <p:cNvGrpSpPr/>
              <p:nvPr/>
            </p:nvGrpSpPr>
            <p:grpSpPr>
              <a:xfrm>
                <a:off x="4073398" y="3838028"/>
                <a:ext cx="37776" cy="32380"/>
                <a:chOff x="4073398" y="3838028"/>
                <a:chExt cx="37776" cy="32380"/>
              </a:xfrm>
            </p:grpSpPr>
            <p:sp>
              <p:nvSpPr>
                <p:cNvPr id="5144" name="Google Shape;5144;p66"/>
                <p:cNvSpPr/>
                <p:nvPr/>
              </p:nvSpPr>
              <p:spPr>
                <a:xfrm>
                  <a:off x="4073398" y="3838028"/>
                  <a:ext cx="37776" cy="32380"/>
                </a:xfrm>
                <a:custGeom>
                  <a:avLst/>
                  <a:gdLst/>
                  <a:ahLst/>
                  <a:cxnLst/>
                  <a:rect l="l" t="t" r="r" b="b"/>
                  <a:pathLst>
                    <a:path w="4803" h="4117" extrusionOk="0">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5" name="Google Shape;5145;p66"/>
                <p:cNvSpPr/>
                <p:nvPr/>
              </p:nvSpPr>
              <p:spPr>
                <a:xfrm>
                  <a:off x="4088428" y="3847663"/>
                  <a:ext cx="13040" cy="13040"/>
                </a:xfrm>
                <a:custGeom>
                  <a:avLst/>
                  <a:gdLst/>
                  <a:ahLst/>
                  <a:cxnLst/>
                  <a:rect l="l" t="t" r="r" b="b"/>
                  <a:pathLst>
                    <a:path w="1658" h="1658" extrusionOk="0">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46" name="Google Shape;5146;p66"/>
              <p:cNvGrpSpPr/>
              <p:nvPr/>
            </p:nvGrpSpPr>
            <p:grpSpPr>
              <a:xfrm>
                <a:off x="4342672" y="4144496"/>
                <a:ext cx="37752" cy="32364"/>
                <a:chOff x="4342672" y="4144496"/>
                <a:chExt cx="37752" cy="32364"/>
              </a:xfrm>
            </p:grpSpPr>
            <p:sp>
              <p:nvSpPr>
                <p:cNvPr id="5147" name="Google Shape;5147;p66"/>
                <p:cNvSpPr/>
                <p:nvPr/>
              </p:nvSpPr>
              <p:spPr>
                <a:xfrm>
                  <a:off x="4342672" y="4144496"/>
                  <a:ext cx="37752" cy="32364"/>
                </a:xfrm>
                <a:custGeom>
                  <a:avLst/>
                  <a:gdLst/>
                  <a:ahLst/>
                  <a:cxnLst/>
                  <a:rect l="l" t="t" r="r" b="b"/>
                  <a:pathLst>
                    <a:path w="4800" h="4115" extrusionOk="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8" name="Google Shape;5148;p66"/>
                <p:cNvSpPr/>
                <p:nvPr/>
              </p:nvSpPr>
              <p:spPr>
                <a:xfrm>
                  <a:off x="4355586" y="4154209"/>
                  <a:ext cx="15227" cy="13040"/>
                </a:xfrm>
                <a:custGeom>
                  <a:avLst/>
                  <a:gdLst/>
                  <a:ahLst/>
                  <a:cxnLst/>
                  <a:rect l="l" t="t" r="r" b="b"/>
                  <a:pathLst>
                    <a:path w="1936" h="1658" extrusionOk="0">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49" name="Google Shape;5149;p66"/>
              <p:cNvGrpSpPr/>
              <p:nvPr/>
            </p:nvGrpSpPr>
            <p:grpSpPr>
              <a:xfrm>
                <a:off x="4406386" y="4056872"/>
                <a:ext cx="37783" cy="32364"/>
                <a:chOff x="4406386" y="4056872"/>
                <a:chExt cx="37783" cy="32364"/>
              </a:xfrm>
            </p:grpSpPr>
            <p:sp>
              <p:nvSpPr>
                <p:cNvPr id="5150" name="Google Shape;5150;p66"/>
                <p:cNvSpPr/>
                <p:nvPr/>
              </p:nvSpPr>
              <p:spPr>
                <a:xfrm>
                  <a:off x="4406386" y="4056872"/>
                  <a:ext cx="37783" cy="32364"/>
                </a:xfrm>
                <a:custGeom>
                  <a:avLst/>
                  <a:gdLst/>
                  <a:ahLst/>
                  <a:cxnLst/>
                  <a:rect l="l" t="t" r="r" b="b"/>
                  <a:pathLst>
                    <a:path w="4804" h="4115" extrusionOk="0">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1" name="Google Shape;5151;p66"/>
                <p:cNvSpPr/>
                <p:nvPr/>
              </p:nvSpPr>
              <p:spPr>
                <a:xfrm>
                  <a:off x="4419332" y="4066577"/>
                  <a:ext cx="15227" cy="13017"/>
                </a:xfrm>
                <a:custGeom>
                  <a:avLst/>
                  <a:gdLst/>
                  <a:ahLst/>
                  <a:cxnLst/>
                  <a:rect l="l" t="t" r="r" b="b"/>
                  <a:pathLst>
                    <a:path w="1936" h="1655" extrusionOk="0">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2" name="Google Shape;5152;p66"/>
              <p:cNvGrpSpPr/>
              <p:nvPr/>
            </p:nvGrpSpPr>
            <p:grpSpPr>
              <a:xfrm>
                <a:off x="4284416" y="4245254"/>
                <a:ext cx="37783" cy="32357"/>
                <a:chOff x="4284416" y="4245254"/>
                <a:chExt cx="37783" cy="32357"/>
              </a:xfrm>
            </p:grpSpPr>
            <p:sp>
              <p:nvSpPr>
                <p:cNvPr id="5153" name="Google Shape;5153;p66"/>
                <p:cNvSpPr/>
                <p:nvPr/>
              </p:nvSpPr>
              <p:spPr>
                <a:xfrm>
                  <a:off x="4284416" y="4245254"/>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4" name="Google Shape;5154;p66"/>
                <p:cNvSpPr/>
                <p:nvPr/>
              </p:nvSpPr>
              <p:spPr>
                <a:xfrm>
                  <a:off x="4299548" y="4254959"/>
                  <a:ext cx="13040" cy="13040"/>
                </a:xfrm>
                <a:custGeom>
                  <a:avLst/>
                  <a:gdLst/>
                  <a:ahLst/>
                  <a:cxnLst/>
                  <a:rect l="l" t="t" r="r" b="b"/>
                  <a:pathLst>
                    <a:path w="1658" h="1658" extrusionOk="0">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5" name="Google Shape;5155;p66"/>
              <p:cNvGrpSpPr/>
              <p:nvPr/>
            </p:nvGrpSpPr>
            <p:grpSpPr>
              <a:xfrm>
                <a:off x="4219057" y="4331258"/>
                <a:ext cx="37776" cy="32364"/>
                <a:chOff x="4219057" y="4331258"/>
                <a:chExt cx="37776" cy="32364"/>
              </a:xfrm>
            </p:grpSpPr>
            <p:sp>
              <p:nvSpPr>
                <p:cNvPr id="5156" name="Google Shape;5156;p66"/>
                <p:cNvSpPr/>
                <p:nvPr/>
              </p:nvSpPr>
              <p:spPr>
                <a:xfrm>
                  <a:off x="4219057" y="4331258"/>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7" name="Google Shape;5157;p66"/>
                <p:cNvSpPr/>
                <p:nvPr/>
              </p:nvSpPr>
              <p:spPr>
                <a:xfrm>
                  <a:off x="4231995" y="4340971"/>
                  <a:ext cx="15235" cy="13040"/>
                </a:xfrm>
                <a:custGeom>
                  <a:avLst/>
                  <a:gdLst/>
                  <a:ahLst/>
                  <a:cxnLst/>
                  <a:rect l="l" t="t" r="r" b="b"/>
                  <a:pathLst>
                    <a:path w="1937" h="1658" extrusionOk="0">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8" name="Google Shape;5158;p66"/>
              <p:cNvGrpSpPr/>
              <p:nvPr/>
            </p:nvGrpSpPr>
            <p:grpSpPr>
              <a:xfrm>
                <a:off x="4204122" y="4141688"/>
                <a:ext cx="33497" cy="28699"/>
                <a:chOff x="4204122" y="4141688"/>
                <a:chExt cx="33497" cy="28699"/>
              </a:xfrm>
            </p:grpSpPr>
            <p:sp>
              <p:nvSpPr>
                <p:cNvPr id="5159" name="Google Shape;5159;p66"/>
                <p:cNvSpPr/>
                <p:nvPr/>
              </p:nvSpPr>
              <p:spPr>
                <a:xfrm>
                  <a:off x="4204122" y="4141688"/>
                  <a:ext cx="33497" cy="28699"/>
                </a:xfrm>
                <a:custGeom>
                  <a:avLst/>
                  <a:gdLst/>
                  <a:ahLst/>
                  <a:cxnLst/>
                  <a:rect l="l" t="t" r="r" b="b"/>
                  <a:pathLst>
                    <a:path w="4259" h="3649" extrusionOk="0">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0" name="Google Shape;5160;p66"/>
                <p:cNvSpPr/>
                <p:nvPr/>
              </p:nvSpPr>
              <p:spPr>
                <a:xfrm>
                  <a:off x="4216965" y="4151259"/>
                  <a:ext cx="11042" cy="9399"/>
                </a:xfrm>
                <a:custGeom>
                  <a:avLst/>
                  <a:gdLst/>
                  <a:ahLst/>
                  <a:cxnLst/>
                  <a:rect l="l" t="t" r="r" b="b"/>
                  <a:pathLst>
                    <a:path w="1404" h="1195" extrusionOk="0">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1" name="Google Shape;5161;p66"/>
              <p:cNvGrpSpPr/>
              <p:nvPr/>
            </p:nvGrpSpPr>
            <p:grpSpPr>
              <a:xfrm>
                <a:off x="4301546" y="4003869"/>
                <a:ext cx="38916" cy="33324"/>
                <a:chOff x="4301546" y="4003869"/>
                <a:chExt cx="38916" cy="33324"/>
              </a:xfrm>
            </p:grpSpPr>
            <p:sp>
              <p:nvSpPr>
                <p:cNvPr id="5162" name="Google Shape;5162;p66"/>
                <p:cNvSpPr/>
                <p:nvPr/>
              </p:nvSpPr>
              <p:spPr>
                <a:xfrm>
                  <a:off x="4301546" y="4003869"/>
                  <a:ext cx="38916" cy="33324"/>
                </a:xfrm>
                <a:custGeom>
                  <a:avLst/>
                  <a:gdLst/>
                  <a:ahLst/>
                  <a:cxnLst/>
                  <a:rect l="l" t="t" r="r" b="b"/>
                  <a:pathLst>
                    <a:path w="4948" h="4237" extrusionOk="0">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3" name="Google Shape;5163;p66"/>
                <p:cNvSpPr/>
                <p:nvPr/>
              </p:nvSpPr>
              <p:spPr>
                <a:xfrm>
                  <a:off x="4314389" y="4013590"/>
                  <a:ext cx="16469" cy="14000"/>
                </a:xfrm>
                <a:custGeom>
                  <a:avLst/>
                  <a:gdLst/>
                  <a:ahLst/>
                  <a:cxnLst/>
                  <a:rect l="l" t="t" r="r" b="b"/>
                  <a:pathLst>
                    <a:path w="2094" h="1780" extrusionOk="0">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4" name="Google Shape;5164;p66"/>
              <p:cNvGrpSpPr/>
              <p:nvPr/>
            </p:nvGrpSpPr>
            <p:grpSpPr>
              <a:xfrm>
                <a:off x="4210681" y="3924669"/>
                <a:ext cx="36549" cy="31366"/>
                <a:chOff x="4210681" y="3924669"/>
                <a:chExt cx="36549" cy="31366"/>
              </a:xfrm>
            </p:grpSpPr>
            <p:sp>
              <p:nvSpPr>
                <p:cNvPr id="5165" name="Google Shape;5165;p66"/>
                <p:cNvSpPr/>
                <p:nvPr/>
              </p:nvSpPr>
              <p:spPr>
                <a:xfrm>
                  <a:off x="4210681" y="3924669"/>
                  <a:ext cx="36549" cy="31366"/>
                </a:xfrm>
                <a:custGeom>
                  <a:avLst/>
                  <a:gdLst/>
                  <a:ahLst/>
                  <a:cxnLst/>
                  <a:rect l="l" t="t" r="r" b="b"/>
                  <a:pathLst>
                    <a:path w="4647" h="3988" extrusionOk="0">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6" name="Google Shape;5166;p66"/>
                <p:cNvSpPr/>
                <p:nvPr/>
              </p:nvSpPr>
              <p:spPr>
                <a:xfrm>
                  <a:off x="4225625" y="3934335"/>
                  <a:ext cx="11994" cy="11994"/>
                </a:xfrm>
                <a:custGeom>
                  <a:avLst/>
                  <a:gdLst/>
                  <a:ahLst/>
                  <a:cxnLst/>
                  <a:rect l="l" t="t" r="r" b="b"/>
                  <a:pathLst>
                    <a:path w="1525" h="1525" extrusionOk="0">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7" name="Google Shape;5167;p66"/>
              <p:cNvGrpSpPr/>
              <p:nvPr/>
            </p:nvGrpSpPr>
            <p:grpSpPr>
              <a:xfrm>
                <a:off x="3987771" y="3628874"/>
                <a:ext cx="31499" cy="26993"/>
                <a:chOff x="3987771" y="3628874"/>
                <a:chExt cx="31499" cy="26993"/>
              </a:xfrm>
            </p:grpSpPr>
            <p:sp>
              <p:nvSpPr>
                <p:cNvPr id="5168" name="Google Shape;5168;p66"/>
                <p:cNvSpPr/>
                <p:nvPr/>
              </p:nvSpPr>
              <p:spPr>
                <a:xfrm>
                  <a:off x="3987771" y="3628874"/>
                  <a:ext cx="31499" cy="26993"/>
                </a:xfrm>
                <a:custGeom>
                  <a:avLst/>
                  <a:gdLst/>
                  <a:ahLst/>
                  <a:cxnLst/>
                  <a:rect l="l" t="t" r="r" b="b"/>
                  <a:pathLst>
                    <a:path w="4005" h="3432" extrusionOk="0">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9" name="Google Shape;5169;p66"/>
                <p:cNvSpPr/>
                <p:nvPr/>
              </p:nvSpPr>
              <p:spPr>
                <a:xfrm>
                  <a:off x="4000709" y="3638540"/>
                  <a:ext cx="8856" cy="7605"/>
                </a:xfrm>
                <a:custGeom>
                  <a:avLst/>
                  <a:gdLst/>
                  <a:ahLst/>
                  <a:cxnLst/>
                  <a:rect l="l" t="t" r="r" b="b"/>
                  <a:pathLst>
                    <a:path w="1126" h="967" extrusionOk="0">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70" name="Google Shape;5170;p66"/>
              <p:cNvGrpSpPr/>
              <p:nvPr/>
            </p:nvGrpSpPr>
            <p:grpSpPr>
              <a:xfrm>
                <a:off x="4087382" y="3775674"/>
                <a:ext cx="31405" cy="26898"/>
                <a:chOff x="4087382" y="3775674"/>
                <a:chExt cx="31405" cy="26898"/>
              </a:xfrm>
            </p:grpSpPr>
            <p:sp>
              <p:nvSpPr>
                <p:cNvPr id="5171" name="Google Shape;5171;p66"/>
                <p:cNvSpPr/>
                <p:nvPr/>
              </p:nvSpPr>
              <p:spPr>
                <a:xfrm>
                  <a:off x="4087382" y="3775674"/>
                  <a:ext cx="31405" cy="26898"/>
                </a:xfrm>
                <a:custGeom>
                  <a:avLst/>
                  <a:gdLst/>
                  <a:ahLst/>
                  <a:cxnLst/>
                  <a:rect l="l" t="t" r="r" b="b"/>
                  <a:pathLst>
                    <a:path w="3993" h="3420" extrusionOk="0">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2" name="Google Shape;5172;p66"/>
                <p:cNvSpPr/>
                <p:nvPr/>
              </p:nvSpPr>
              <p:spPr>
                <a:xfrm>
                  <a:off x="4101460" y="3785348"/>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73" name="Google Shape;5173;p66"/>
              <p:cNvGrpSpPr/>
              <p:nvPr/>
            </p:nvGrpSpPr>
            <p:grpSpPr>
              <a:xfrm>
                <a:off x="4118873" y="3856637"/>
                <a:ext cx="31405" cy="26906"/>
                <a:chOff x="4118873" y="3856637"/>
                <a:chExt cx="31405" cy="26906"/>
              </a:xfrm>
            </p:grpSpPr>
            <p:sp>
              <p:nvSpPr>
                <p:cNvPr id="5174" name="Google Shape;5174;p66"/>
                <p:cNvSpPr/>
                <p:nvPr/>
              </p:nvSpPr>
              <p:spPr>
                <a:xfrm>
                  <a:off x="4118873" y="3856637"/>
                  <a:ext cx="31405" cy="26906"/>
                </a:xfrm>
                <a:custGeom>
                  <a:avLst/>
                  <a:gdLst/>
                  <a:ahLst/>
                  <a:cxnLst/>
                  <a:rect l="l" t="t" r="r" b="b"/>
                  <a:pathLst>
                    <a:path w="3993" h="3421" extrusionOk="0">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5" name="Google Shape;5175;p66"/>
                <p:cNvSpPr/>
                <p:nvPr/>
              </p:nvSpPr>
              <p:spPr>
                <a:xfrm>
                  <a:off x="4133046" y="3866310"/>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76" name="Google Shape;5176;p66"/>
              <p:cNvGrpSpPr/>
              <p:nvPr/>
            </p:nvGrpSpPr>
            <p:grpSpPr>
              <a:xfrm>
                <a:off x="4168541" y="3639523"/>
                <a:ext cx="31499" cy="26906"/>
                <a:chOff x="4168541" y="3639523"/>
                <a:chExt cx="31499" cy="26906"/>
              </a:xfrm>
            </p:grpSpPr>
            <p:sp>
              <p:nvSpPr>
                <p:cNvPr id="5177" name="Google Shape;5177;p66"/>
                <p:cNvSpPr/>
                <p:nvPr/>
              </p:nvSpPr>
              <p:spPr>
                <a:xfrm>
                  <a:off x="4168541" y="3639523"/>
                  <a:ext cx="31499" cy="26906"/>
                </a:xfrm>
                <a:custGeom>
                  <a:avLst/>
                  <a:gdLst/>
                  <a:ahLst/>
                  <a:cxnLst/>
                  <a:rect l="l" t="t" r="r" b="b"/>
                  <a:pathLst>
                    <a:path w="4005" h="3421" extrusionOk="0">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8" name="Google Shape;5178;p66"/>
                <p:cNvSpPr/>
                <p:nvPr/>
              </p:nvSpPr>
              <p:spPr>
                <a:xfrm>
                  <a:off x="4182713" y="3649197"/>
                  <a:ext cx="7716" cy="7621"/>
                </a:xfrm>
                <a:custGeom>
                  <a:avLst/>
                  <a:gdLst/>
                  <a:ahLst/>
                  <a:cxnLst/>
                  <a:rect l="l" t="t" r="r" b="b"/>
                  <a:pathLst>
                    <a:path w="981" h="969" extrusionOk="0">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79" name="Google Shape;5179;p66"/>
              <p:cNvGrpSpPr/>
              <p:nvPr/>
            </p:nvGrpSpPr>
            <p:grpSpPr>
              <a:xfrm>
                <a:off x="3965789" y="3393545"/>
                <a:ext cx="31405" cy="26945"/>
                <a:chOff x="3965789" y="3393545"/>
                <a:chExt cx="31405" cy="26945"/>
              </a:xfrm>
            </p:grpSpPr>
            <p:sp>
              <p:nvSpPr>
                <p:cNvPr id="5180" name="Google Shape;5180;p66"/>
                <p:cNvSpPr/>
                <p:nvPr/>
              </p:nvSpPr>
              <p:spPr>
                <a:xfrm>
                  <a:off x="3965789" y="3393545"/>
                  <a:ext cx="31405" cy="26945"/>
                </a:xfrm>
                <a:custGeom>
                  <a:avLst/>
                  <a:gdLst/>
                  <a:ahLst/>
                  <a:cxnLst/>
                  <a:rect l="l" t="t" r="r" b="b"/>
                  <a:pathLst>
                    <a:path w="3993" h="3426" extrusionOk="0">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1" name="Google Shape;5181;p66"/>
                <p:cNvSpPr/>
                <p:nvPr/>
              </p:nvSpPr>
              <p:spPr>
                <a:xfrm>
                  <a:off x="3978632" y="3403259"/>
                  <a:ext cx="8950" cy="7590"/>
                </a:xfrm>
                <a:custGeom>
                  <a:avLst/>
                  <a:gdLst/>
                  <a:ahLst/>
                  <a:cxnLst/>
                  <a:rect l="l" t="t" r="r" b="b"/>
                  <a:pathLst>
                    <a:path w="1138" h="965" extrusionOk="0">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2" name="Google Shape;5182;p66"/>
              <p:cNvGrpSpPr/>
              <p:nvPr/>
            </p:nvGrpSpPr>
            <p:grpSpPr>
              <a:xfrm>
                <a:off x="3925166" y="3491008"/>
                <a:ext cx="31405" cy="27001"/>
                <a:chOff x="3925166" y="3491008"/>
                <a:chExt cx="31405" cy="27001"/>
              </a:xfrm>
            </p:grpSpPr>
            <p:sp>
              <p:nvSpPr>
                <p:cNvPr id="5183" name="Google Shape;5183;p66"/>
                <p:cNvSpPr/>
                <p:nvPr/>
              </p:nvSpPr>
              <p:spPr>
                <a:xfrm>
                  <a:off x="3925166" y="3491008"/>
                  <a:ext cx="31405" cy="27001"/>
                </a:xfrm>
                <a:custGeom>
                  <a:avLst/>
                  <a:gdLst/>
                  <a:ahLst/>
                  <a:cxnLst/>
                  <a:rect l="l" t="t" r="r" b="b"/>
                  <a:pathLst>
                    <a:path w="3993" h="3433" extrusionOk="0">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4" name="Google Shape;5184;p66"/>
                <p:cNvSpPr/>
                <p:nvPr/>
              </p:nvSpPr>
              <p:spPr>
                <a:xfrm>
                  <a:off x="3939339" y="3500682"/>
                  <a:ext cx="7621" cy="7621"/>
                </a:xfrm>
                <a:custGeom>
                  <a:avLst/>
                  <a:gdLst/>
                  <a:ahLst/>
                  <a:cxnLst/>
                  <a:rect l="l" t="t" r="r" b="b"/>
                  <a:pathLst>
                    <a:path w="969" h="969" extrusionOk="0">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5" name="Google Shape;5185;p66"/>
              <p:cNvGrpSpPr/>
              <p:nvPr/>
            </p:nvGrpSpPr>
            <p:grpSpPr>
              <a:xfrm>
                <a:off x="3682845" y="3340976"/>
                <a:ext cx="31397" cy="26898"/>
                <a:chOff x="3682845" y="3340976"/>
                <a:chExt cx="31397" cy="26898"/>
              </a:xfrm>
            </p:grpSpPr>
            <p:sp>
              <p:nvSpPr>
                <p:cNvPr id="5186" name="Google Shape;5186;p66"/>
                <p:cNvSpPr/>
                <p:nvPr/>
              </p:nvSpPr>
              <p:spPr>
                <a:xfrm>
                  <a:off x="3682845" y="3340976"/>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7" name="Google Shape;5187;p66"/>
                <p:cNvSpPr/>
                <p:nvPr/>
              </p:nvSpPr>
              <p:spPr>
                <a:xfrm>
                  <a:off x="3695783" y="3350650"/>
                  <a:ext cx="8856" cy="7645"/>
                </a:xfrm>
                <a:custGeom>
                  <a:avLst/>
                  <a:gdLst/>
                  <a:ahLst/>
                  <a:cxnLst/>
                  <a:rect l="l" t="t" r="r" b="b"/>
                  <a:pathLst>
                    <a:path w="1126" h="972" extrusionOk="0">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8" name="Google Shape;5188;p66"/>
              <p:cNvGrpSpPr/>
              <p:nvPr/>
            </p:nvGrpSpPr>
            <p:grpSpPr>
              <a:xfrm>
                <a:off x="3795393" y="3353725"/>
                <a:ext cx="31499" cy="26993"/>
                <a:chOff x="3795393" y="3353725"/>
                <a:chExt cx="31499" cy="26993"/>
              </a:xfrm>
            </p:grpSpPr>
            <p:sp>
              <p:nvSpPr>
                <p:cNvPr id="5189" name="Google Shape;5189;p66"/>
                <p:cNvSpPr/>
                <p:nvPr/>
              </p:nvSpPr>
              <p:spPr>
                <a:xfrm>
                  <a:off x="3795393" y="3353725"/>
                  <a:ext cx="31499" cy="26993"/>
                </a:xfrm>
                <a:custGeom>
                  <a:avLst/>
                  <a:gdLst/>
                  <a:ahLst/>
                  <a:cxnLst/>
                  <a:rect l="l" t="t" r="r" b="b"/>
                  <a:pathLst>
                    <a:path w="4005" h="3432" extrusionOk="0">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0" name="Google Shape;5190;p66"/>
                <p:cNvSpPr/>
                <p:nvPr/>
              </p:nvSpPr>
              <p:spPr>
                <a:xfrm>
                  <a:off x="3809668" y="3363399"/>
                  <a:ext cx="7613" cy="7613"/>
                </a:xfrm>
                <a:custGeom>
                  <a:avLst/>
                  <a:gdLst/>
                  <a:ahLst/>
                  <a:cxnLst/>
                  <a:rect l="l" t="t" r="r" b="b"/>
                  <a:pathLst>
                    <a:path w="968" h="968" extrusionOk="0">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91" name="Google Shape;5191;p66"/>
              <p:cNvGrpSpPr/>
              <p:nvPr/>
            </p:nvGrpSpPr>
            <p:grpSpPr>
              <a:xfrm>
                <a:off x="4176909" y="4363221"/>
                <a:ext cx="38924" cy="33316"/>
                <a:chOff x="4176909" y="4363221"/>
                <a:chExt cx="38924" cy="33316"/>
              </a:xfrm>
            </p:grpSpPr>
            <p:sp>
              <p:nvSpPr>
                <p:cNvPr id="5192" name="Google Shape;5192;p66"/>
                <p:cNvSpPr/>
                <p:nvPr/>
              </p:nvSpPr>
              <p:spPr>
                <a:xfrm>
                  <a:off x="4176909" y="4363221"/>
                  <a:ext cx="38924" cy="33316"/>
                </a:xfrm>
                <a:custGeom>
                  <a:avLst/>
                  <a:gdLst/>
                  <a:ahLst/>
                  <a:cxnLst/>
                  <a:rect l="l" t="t" r="r" b="b"/>
                  <a:pathLst>
                    <a:path w="4949" h="4236" extrusionOk="0">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3" name="Google Shape;5193;p66"/>
                <p:cNvSpPr/>
                <p:nvPr/>
              </p:nvSpPr>
              <p:spPr>
                <a:xfrm>
                  <a:off x="4192230" y="4372934"/>
                  <a:ext cx="13897" cy="13992"/>
                </a:xfrm>
                <a:custGeom>
                  <a:avLst/>
                  <a:gdLst/>
                  <a:ahLst/>
                  <a:cxnLst/>
                  <a:rect l="l" t="t" r="r" b="b"/>
                  <a:pathLst>
                    <a:path w="1767" h="1779" extrusionOk="0">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94" name="Google Shape;5194;p66"/>
              <p:cNvGrpSpPr/>
              <p:nvPr/>
            </p:nvGrpSpPr>
            <p:grpSpPr>
              <a:xfrm>
                <a:off x="4226191" y="4007660"/>
                <a:ext cx="33560" cy="28770"/>
                <a:chOff x="4226191" y="4007660"/>
                <a:chExt cx="33560" cy="28770"/>
              </a:xfrm>
            </p:grpSpPr>
            <p:sp>
              <p:nvSpPr>
                <p:cNvPr id="5195" name="Google Shape;5195;p66"/>
                <p:cNvSpPr/>
                <p:nvPr/>
              </p:nvSpPr>
              <p:spPr>
                <a:xfrm>
                  <a:off x="4226191" y="4007660"/>
                  <a:ext cx="33560" cy="28770"/>
                </a:xfrm>
                <a:custGeom>
                  <a:avLst/>
                  <a:gdLst/>
                  <a:ahLst/>
                  <a:cxnLst/>
                  <a:rect l="l" t="t" r="r" b="b"/>
                  <a:pathLst>
                    <a:path w="4267" h="3658" extrusionOk="0">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6" name="Google Shape;5196;p66"/>
                <p:cNvSpPr/>
                <p:nvPr/>
              </p:nvSpPr>
              <p:spPr>
                <a:xfrm>
                  <a:off x="4239129" y="4017397"/>
                  <a:ext cx="10948" cy="9383"/>
                </a:xfrm>
                <a:custGeom>
                  <a:avLst/>
                  <a:gdLst/>
                  <a:ahLst/>
                  <a:cxnLst/>
                  <a:rect l="l" t="t" r="r" b="b"/>
                  <a:pathLst>
                    <a:path w="1392" h="1193" extrusionOk="0">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97" name="Google Shape;5197;p66"/>
              <p:cNvGrpSpPr/>
              <p:nvPr/>
            </p:nvGrpSpPr>
            <p:grpSpPr>
              <a:xfrm>
                <a:off x="3597785" y="3377045"/>
                <a:ext cx="33591" cy="28699"/>
                <a:chOff x="3597785" y="3377045"/>
                <a:chExt cx="33591" cy="28699"/>
              </a:xfrm>
            </p:grpSpPr>
            <p:sp>
              <p:nvSpPr>
                <p:cNvPr id="5198" name="Google Shape;5198;p66"/>
                <p:cNvSpPr/>
                <p:nvPr/>
              </p:nvSpPr>
              <p:spPr>
                <a:xfrm>
                  <a:off x="3597785" y="3377045"/>
                  <a:ext cx="33591" cy="28699"/>
                </a:xfrm>
                <a:custGeom>
                  <a:avLst/>
                  <a:gdLst/>
                  <a:ahLst/>
                  <a:cxnLst/>
                  <a:rect l="l" t="t" r="r" b="b"/>
                  <a:pathLst>
                    <a:path w="4271" h="3649" extrusionOk="0">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9" name="Google Shape;5199;p66"/>
                <p:cNvSpPr/>
                <p:nvPr/>
              </p:nvSpPr>
              <p:spPr>
                <a:xfrm>
                  <a:off x="3612343" y="3386703"/>
                  <a:ext cx="9328" cy="9336"/>
                </a:xfrm>
                <a:custGeom>
                  <a:avLst/>
                  <a:gdLst/>
                  <a:ahLst/>
                  <a:cxnLst/>
                  <a:rect l="l" t="t" r="r" b="b"/>
                  <a:pathLst>
                    <a:path w="1186" h="1187" extrusionOk="0">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00" name="Google Shape;5200;p66"/>
              <p:cNvGrpSpPr/>
              <p:nvPr/>
            </p:nvGrpSpPr>
            <p:grpSpPr>
              <a:xfrm>
                <a:off x="3887870" y="3669796"/>
                <a:ext cx="33591" cy="28692"/>
                <a:chOff x="3887870" y="3669796"/>
                <a:chExt cx="33591" cy="28692"/>
              </a:xfrm>
            </p:grpSpPr>
            <p:sp>
              <p:nvSpPr>
                <p:cNvPr id="5201" name="Google Shape;5201;p66"/>
                <p:cNvSpPr/>
                <p:nvPr/>
              </p:nvSpPr>
              <p:spPr>
                <a:xfrm>
                  <a:off x="3887870" y="3669796"/>
                  <a:ext cx="33591" cy="28692"/>
                </a:xfrm>
                <a:custGeom>
                  <a:avLst/>
                  <a:gdLst/>
                  <a:ahLst/>
                  <a:cxnLst/>
                  <a:rect l="l" t="t" r="r" b="b"/>
                  <a:pathLst>
                    <a:path w="4271" h="3648" extrusionOk="0">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2" name="Google Shape;5202;p66"/>
                <p:cNvSpPr/>
                <p:nvPr/>
              </p:nvSpPr>
              <p:spPr>
                <a:xfrm>
                  <a:off x="3902428" y="3679454"/>
                  <a:ext cx="9422" cy="9328"/>
                </a:xfrm>
                <a:custGeom>
                  <a:avLst/>
                  <a:gdLst/>
                  <a:ahLst/>
                  <a:cxnLst/>
                  <a:rect l="l" t="t" r="r" b="b"/>
                  <a:pathLst>
                    <a:path w="1198" h="1186" extrusionOk="0">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03" name="Google Shape;5203;p66"/>
              <p:cNvGrpSpPr/>
              <p:nvPr/>
            </p:nvGrpSpPr>
            <p:grpSpPr>
              <a:xfrm>
                <a:off x="3818320" y="3481625"/>
                <a:ext cx="33497" cy="28770"/>
                <a:chOff x="3818320" y="3481625"/>
                <a:chExt cx="33497" cy="28770"/>
              </a:xfrm>
            </p:grpSpPr>
            <p:sp>
              <p:nvSpPr>
                <p:cNvPr id="5204" name="Google Shape;5204;p66"/>
                <p:cNvSpPr/>
                <p:nvPr/>
              </p:nvSpPr>
              <p:spPr>
                <a:xfrm>
                  <a:off x="3818320" y="3481625"/>
                  <a:ext cx="33497" cy="28770"/>
                </a:xfrm>
                <a:custGeom>
                  <a:avLst/>
                  <a:gdLst/>
                  <a:ahLst/>
                  <a:cxnLst/>
                  <a:rect l="l" t="t" r="r" b="b"/>
                  <a:pathLst>
                    <a:path w="4259" h="3658" extrusionOk="0">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5" name="Google Shape;5205;p66"/>
                <p:cNvSpPr/>
                <p:nvPr/>
              </p:nvSpPr>
              <p:spPr>
                <a:xfrm>
                  <a:off x="3831258" y="3491362"/>
                  <a:ext cx="10956" cy="9375"/>
                </a:xfrm>
                <a:custGeom>
                  <a:avLst/>
                  <a:gdLst/>
                  <a:ahLst/>
                  <a:cxnLst/>
                  <a:rect l="l" t="t" r="r" b="b"/>
                  <a:pathLst>
                    <a:path w="1393" h="1192" extrusionOk="0">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06" name="Google Shape;5206;p66"/>
              <p:cNvGrpSpPr/>
              <p:nvPr/>
            </p:nvGrpSpPr>
            <p:grpSpPr>
              <a:xfrm>
                <a:off x="4278139" y="4120948"/>
                <a:ext cx="37492" cy="32129"/>
                <a:chOff x="4278139" y="4120948"/>
                <a:chExt cx="37492" cy="32129"/>
              </a:xfrm>
            </p:grpSpPr>
            <p:sp>
              <p:nvSpPr>
                <p:cNvPr id="5207" name="Google Shape;5207;p66"/>
                <p:cNvSpPr/>
                <p:nvPr/>
              </p:nvSpPr>
              <p:spPr>
                <a:xfrm>
                  <a:off x="4278139" y="4120948"/>
                  <a:ext cx="37492" cy="32129"/>
                </a:xfrm>
                <a:custGeom>
                  <a:avLst/>
                  <a:gdLst/>
                  <a:ahLst/>
                  <a:cxnLst/>
                  <a:rect l="l" t="t" r="r" b="b"/>
                  <a:pathLst>
                    <a:path w="4767" h="4085" extrusionOk="0">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8" name="Google Shape;5208;p66"/>
                <p:cNvSpPr/>
                <p:nvPr/>
              </p:nvSpPr>
              <p:spPr>
                <a:xfrm>
                  <a:off x="4290983" y="4130614"/>
                  <a:ext cx="14943" cy="12812"/>
                </a:xfrm>
                <a:custGeom>
                  <a:avLst/>
                  <a:gdLst/>
                  <a:ahLst/>
                  <a:cxnLst/>
                  <a:rect l="l" t="t" r="r" b="b"/>
                  <a:pathLst>
                    <a:path w="1900" h="1629" extrusionOk="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09" name="Google Shape;5209;p66"/>
              <p:cNvGrpSpPr/>
              <p:nvPr/>
            </p:nvGrpSpPr>
            <p:grpSpPr>
              <a:xfrm>
                <a:off x="4419898" y="3977388"/>
                <a:ext cx="33497" cy="28692"/>
                <a:chOff x="4419898" y="3977388"/>
                <a:chExt cx="33497" cy="28692"/>
              </a:xfrm>
            </p:grpSpPr>
            <p:sp>
              <p:nvSpPr>
                <p:cNvPr id="5210" name="Google Shape;5210;p66"/>
                <p:cNvSpPr/>
                <p:nvPr/>
              </p:nvSpPr>
              <p:spPr>
                <a:xfrm>
                  <a:off x="4419898" y="3977388"/>
                  <a:ext cx="33497" cy="28692"/>
                </a:xfrm>
                <a:custGeom>
                  <a:avLst/>
                  <a:gdLst/>
                  <a:ahLst/>
                  <a:cxnLst/>
                  <a:rect l="l" t="t" r="r" b="b"/>
                  <a:pathLst>
                    <a:path w="4259" h="3648" extrusionOk="0">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1" name="Google Shape;5211;p66"/>
                <p:cNvSpPr/>
                <p:nvPr/>
              </p:nvSpPr>
              <p:spPr>
                <a:xfrm>
                  <a:off x="4432742" y="3987046"/>
                  <a:ext cx="11042" cy="9399"/>
                </a:xfrm>
                <a:custGeom>
                  <a:avLst/>
                  <a:gdLst/>
                  <a:ahLst/>
                  <a:cxnLst/>
                  <a:rect l="l" t="t" r="r" b="b"/>
                  <a:pathLst>
                    <a:path w="1404" h="1195" extrusionOk="0">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12" name="Google Shape;5212;p66"/>
              <p:cNvGrpSpPr/>
              <p:nvPr/>
            </p:nvGrpSpPr>
            <p:grpSpPr>
              <a:xfrm>
                <a:off x="4158930" y="4034684"/>
                <a:ext cx="33497" cy="28762"/>
                <a:chOff x="4158930" y="4034684"/>
                <a:chExt cx="33497" cy="28762"/>
              </a:xfrm>
            </p:grpSpPr>
            <p:sp>
              <p:nvSpPr>
                <p:cNvPr id="5213" name="Google Shape;5213;p66"/>
                <p:cNvSpPr/>
                <p:nvPr/>
              </p:nvSpPr>
              <p:spPr>
                <a:xfrm>
                  <a:off x="4158930" y="4034684"/>
                  <a:ext cx="33497" cy="28762"/>
                </a:xfrm>
                <a:custGeom>
                  <a:avLst/>
                  <a:gdLst/>
                  <a:ahLst/>
                  <a:cxnLst/>
                  <a:rect l="l" t="t" r="r" b="b"/>
                  <a:pathLst>
                    <a:path w="4259" h="3657" extrusionOk="0">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4" name="Google Shape;5214;p66"/>
                <p:cNvSpPr/>
                <p:nvPr/>
              </p:nvSpPr>
              <p:spPr>
                <a:xfrm>
                  <a:off x="4173385" y="4044319"/>
                  <a:ext cx="9336" cy="9430"/>
                </a:xfrm>
                <a:custGeom>
                  <a:avLst/>
                  <a:gdLst/>
                  <a:ahLst/>
                  <a:cxnLst/>
                  <a:rect l="l" t="t" r="r" b="b"/>
                  <a:pathLst>
                    <a:path w="1187" h="1199" extrusionOk="0">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15" name="Google Shape;5215;p66"/>
              <p:cNvGrpSpPr/>
              <p:nvPr/>
            </p:nvGrpSpPr>
            <p:grpSpPr>
              <a:xfrm>
                <a:off x="4134949" y="3957049"/>
                <a:ext cx="33497" cy="28770"/>
                <a:chOff x="4134949" y="3957049"/>
                <a:chExt cx="33497" cy="28770"/>
              </a:xfrm>
            </p:grpSpPr>
            <p:sp>
              <p:nvSpPr>
                <p:cNvPr id="5216" name="Google Shape;5216;p66"/>
                <p:cNvSpPr/>
                <p:nvPr/>
              </p:nvSpPr>
              <p:spPr>
                <a:xfrm>
                  <a:off x="4134949" y="3957049"/>
                  <a:ext cx="33497" cy="28770"/>
                </a:xfrm>
                <a:custGeom>
                  <a:avLst/>
                  <a:gdLst/>
                  <a:ahLst/>
                  <a:cxnLst/>
                  <a:rect l="l" t="t" r="r" b="b"/>
                  <a:pathLst>
                    <a:path w="4259" h="3658" extrusionOk="0">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7" name="Google Shape;5217;p66"/>
                <p:cNvSpPr/>
                <p:nvPr/>
              </p:nvSpPr>
              <p:spPr>
                <a:xfrm>
                  <a:off x="4147793" y="3966778"/>
                  <a:ext cx="10956" cy="9383"/>
                </a:xfrm>
                <a:custGeom>
                  <a:avLst/>
                  <a:gdLst/>
                  <a:ahLst/>
                  <a:cxnLst/>
                  <a:rect l="l" t="t" r="r" b="b"/>
                  <a:pathLst>
                    <a:path w="1393" h="1193" extrusionOk="0">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18" name="Google Shape;5218;p66"/>
              <p:cNvGrpSpPr/>
              <p:nvPr/>
            </p:nvGrpSpPr>
            <p:grpSpPr>
              <a:xfrm>
                <a:off x="4193653" y="4184403"/>
                <a:ext cx="43580" cy="37264"/>
                <a:chOff x="4193653" y="4184403"/>
                <a:chExt cx="43580" cy="37264"/>
              </a:xfrm>
            </p:grpSpPr>
            <p:sp>
              <p:nvSpPr>
                <p:cNvPr id="5219" name="Google Shape;5219;p66"/>
                <p:cNvSpPr/>
                <p:nvPr/>
              </p:nvSpPr>
              <p:spPr>
                <a:xfrm>
                  <a:off x="4193653" y="4184403"/>
                  <a:ext cx="43580" cy="37264"/>
                </a:xfrm>
                <a:custGeom>
                  <a:avLst/>
                  <a:gdLst/>
                  <a:ahLst/>
                  <a:cxnLst/>
                  <a:rect l="l" t="t" r="r" b="b"/>
                  <a:pathLst>
                    <a:path w="5541" h="4738" extrusionOk="0">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0" name="Google Shape;5220;p66"/>
                <p:cNvSpPr/>
                <p:nvPr/>
              </p:nvSpPr>
              <p:spPr>
                <a:xfrm>
                  <a:off x="4206591" y="4194069"/>
                  <a:ext cx="20944" cy="17948"/>
                </a:xfrm>
                <a:custGeom>
                  <a:avLst/>
                  <a:gdLst/>
                  <a:ahLst/>
                  <a:cxnLst/>
                  <a:rect l="l" t="t" r="r" b="b"/>
                  <a:pathLst>
                    <a:path w="2663" h="2282" extrusionOk="0">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21" name="Google Shape;5221;p66"/>
              <p:cNvGrpSpPr/>
              <p:nvPr/>
            </p:nvGrpSpPr>
            <p:grpSpPr>
              <a:xfrm>
                <a:off x="4343600" y="3943844"/>
                <a:ext cx="43580" cy="37312"/>
                <a:chOff x="4343600" y="3943844"/>
                <a:chExt cx="43580" cy="37312"/>
              </a:xfrm>
            </p:grpSpPr>
            <p:sp>
              <p:nvSpPr>
                <p:cNvPr id="5222" name="Google Shape;5222;p66"/>
                <p:cNvSpPr/>
                <p:nvPr/>
              </p:nvSpPr>
              <p:spPr>
                <a:xfrm>
                  <a:off x="4343600" y="3943844"/>
                  <a:ext cx="43580" cy="37312"/>
                </a:xfrm>
                <a:custGeom>
                  <a:avLst/>
                  <a:gdLst/>
                  <a:ahLst/>
                  <a:cxnLst/>
                  <a:rect l="l" t="t" r="r" b="b"/>
                  <a:pathLst>
                    <a:path w="5541" h="4744" extrusionOk="0">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3" name="Google Shape;5223;p66"/>
                <p:cNvSpPr/>
                <p:nvPr/>
              </p:nvSpPr>
              <p:spPr>
                <a:xfrm>
                  <a:off x="4359581" y="3953557"/>
                  <a:ext cx="17893" cy="17893"/>
                </a:xfrm>
                <a:custGeom>
                  <a:avLst/>
                  <a:gdLst/>
                  <a:ahLst/>
                  <a:cxnLst/>
                  <a:rect l="l" t="t" r="r" b="b"/>
                  <a:pathLst>
                    <a:path w="2275" h="2275" extrusionOk="0">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24" name="Google Shape;5224;p66"/>
              <p:cNvGrpSpPr/>
              <p:nvPr/>
            </p:nvGrpSpPr>
            <p:grpSpPr>
              <a:xfrm>
                <a:off x="4172339" y="3381693"/>
                <a:ext cx="31499" cy="27001"/>
                <a:chOff x="4172339" y="3381693"/>
                <a:chExt cx="31499" cy="27001"/>
              </a:xfrm>
            </p:grpSpPr>
            <p:sp>
              <p:nvSpPr>
                <p:cNvPr id="5225" name="Google Shape;5225;p66"/>
                <p:cNvSpPr/>
                <p:nvPr/>
              </p:nvSpPr>
              <p:spPr>
                <a:xfrm>
                  <a:off x="4172339" y="3381693"/>
                  <a:ext cx="31499" cy="27001"/>
                </a:xfrm>
                <a:custGeom>
                  <a:avLst/>
                  <a:gdLst/>
                  <a:ahLst/>
                  <a:cxnLst/>
                  <a:rect l="l" t="t" r="r" b="b"/>
                  <a:pathLst>
                    <a:path w="4005" h="3433" extrusionOk="0">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6" name="Google Shape;5226;p66"/>
                <p:cNvSpPr/>
                <p:nvPr/>
              </p:nvSpPr>
              <p:spPr>
                <a:xfrm>
                  <a:off x="4185285" y="3391367"/>
                  <a:ext cx="8856" cy="7605"/>
                </a:xfrm>
                <a:custGeom>
                  <a:avLst/>
                  <a:gdLst/>
                  <a:ahLst/>
                  <a:cxnLst/>
                  <a:rect l="l" t="t" r="r" b="b"/>
                  <a:pathLst>
                    <a:path w="1126" h="967" extrusionOk="0">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230"/>
        <p:cNvGrpSpPr/>
        <p:nvPr/>
      </p:nvGrpSpPr>
      <p:grpSpPr>
        <a:xfrm>
          <a:off x="0" y="0"/>
          <a:ext cx="0" cy="0"/>
          <a:chOff x="0" y="0"/>
          <a:chExt cx="0" cy="0"/>
        </a:xfrm>
      </p:grpSpPr>
      <p:grpSp>
        <p:nvGrpSpPr>
          <p:cNvPr id="5231" name="Google Shape;5231;p67"/>
          <p:cNvGrpSpPr/>
          <p:nvPr/>
        </p:nvGrpSpPr>
        <p:grpSpPr>
          <a:xfrm>
            <a:off x="729274" y="969771"/>
            <a:ext cx="2507799" cy="206239"/>
            <a:chOff x="106648" y="895722"/>
            <a:chExt cx="4481413" cy="374300"/>
          </a:xfrm>
        </p:grpSpPr>
        <p:grpSp>
          <p:nvGrpSpPr>
            <p:cNvPr id="5232" name="Google Shape;5232;p67"/>
            <p:cNvGrpSpPr/>
            <p:nvPr/>
          </p:nvGrpSpPr>
          <p:grpSpPr>
            <a:xfrm>
              <a:off x="2233276" y="895722"/>
              <a:ext cx="1082667" cy="223591"/>
              <a:chOff x="4808316" y="2800065"/>
              <a:chExt cx="1999386" cy="412910"/>
            </a:xfrm>
          </p:grpSpPr>
          <p:sp>
            <p:nvSpPr>
              <p:cNvPr id="5233" name="Google Shape;5233;p67"/>
              <p:cNvSpPr/>
              <p:nvPr/>
            </p:nvSpPr>
            <p:spPr>
              <a:xfrm>
                <a:off x="4849302"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34" name="Google Shape;5234;p67"/>
              <p:cNvGrpSpPr/>
              <p:nvPr/>
            </p:nvGrpSpPr>
            <p:grpSpPr>
              <a:xfrm>
                <a:off x="4808316" y="2800065"/>
                <a:ext cx="92400" cy="411825"/>
                <a:chOff x="845575" y="2563700"/>
                <a:chExt cx="92400" cy="411825"/>
              </a:xfrm>
            </p:grpSpPr>
            <p:cxnSp>
              <p:nvCxnSpPr>
                <p:cNvPr id="5235" name="Google Shape;5235;p67"/>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5236" name="Google Shape;5236;p67"/>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37" name="Google Shape;5237;p67"/>
            <p:cNvGrpSpPr/>
            <p:nvPr/>
          </p:nvGrpSpPr>
          <p:grpSpPr>
            <a:xfrm>
              <a:off x="106648" y="895722"/>
              <a:ext cx="1088401" cy="223591"/>
              <a:chOff x="881025" y="2800065"/>
              <a:chExt cx="2009975" cy="412910"/>
            </a:xfrm>
          </p:grpSpPr>
          <p:sp>
            <p:nvSpPr>
              <p:cNvPr id="5238" name="Google Shape;5238;p67"/>
              <p:cNvSpPr/>
              <p:nvPr/>
            </p:nvSpPr>
            <p:spPr>
              <a:xfrm>
                <a:off x="932600"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39" name="Google Shape;5239;p67"/>
              <p:cNvGrpSpPr/>
              <p:nvPr/>
            </p:nvGrpSpPr>
            <p:grpSpPr>
              <a:xfrm>
                <a:off x="881025" y="2800065"/>
                <a:ext cx="92400" cy="411825"/>
                <a:chOff x="845575" y="2563700"/>
                <a:chExt cx="92400" cy="411825"/>
              </a:xfrm>
            </p:grpSpPr>
            <p:cxnSp>
              <p:nvCxnSpPr>
                <p:cNvPr id="5240" name="Google Shape;5240;p67"/>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5241" name="Google Shape;5241;p67"/>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42" name="Google Shape;5242;p67"/>
            <p:cNvGrpSpPr/>
            <p:nvPr/>
          </p:nvGrpSpPr>
          <p:grpSpPr>
            <a:xfrm>
              <a:off x="1172346" y="1047018"/>
              <a:ext cx="1083151" cy="223003"/>
              <a:chOff x="2849073" y="3079467"/>
              <a:chExt cx="2000279" cy="411825"/>
            </a:xfrm>
          </p:grpSpPr>
          <p:sp>
            <p:nvSpPr>
              <p:cNvPr id="5243" name="Google Shape;5243;p67"/>
              <p:cNvSpPr/>
              <p:nvPr/>
            </p:nvSpPr>
            <p:spPr>
              <a:xfrm>
                <a:off x="2890952" y="3079475"/>
                <a:ext cx="19584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44" name="Google Shape;5244;p67"/>
              <p:cNvGrpSpPr/>
              <p:nvPr/>
            </p:nvGrpSpPr>
            <p:grpSpPr>
              <a:xfrm rot="10800000">
                <a:off x="2849073" y="3079467"/>
                <a:ext cx="92400" cy="411825"/>
                <a:chOff x="2070100" y="2563700"/>
                <a:chExt cx="92400" cy="411825"/>
              </a:xfrm>
            </p:grpSpPr>
            <p:cxnSp>
              <p:nvCxnSpPr>
                <p:cNvPr id="5245" name="Google Shape;5245;p67"/>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5246" name="Google Shape;5246;p67"/>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47" name="Google Shape;5247;p67"/>
            <p:cNvGrpSpPr/>
            <p:nvPr/>
          </p:nvGrpSpPr>
          <p:grpSpPr>
            <a:xfrm>
              <a:off x="3290132" y="1047018"/>
              <a:ext cx="1297929" cy="223003"/>
              <a:chOff x="6760035" y="3079467"/>
              <a:chExt cx="2396914" cy="411825"/>
            </a:xfrm>
          </p:grpSpPr>
          <p:sp>
            <p:nvSpPr>
              <p:cNvPr id="5248" name="Google Shape;5248;p67"/>
              <p:cNvSpPr/>
              <p:nvPr/>
            </p:nvSpPr>
            <p:spPr>
              <a:xfrm>
                <a:off x="6807650" y="3079475"/>
                <a:ext cx="23493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49" name="Google Shape;5249;p67"/>
              <p:cNvGrpSpPr/>
              <p:nvPr/>
            </p:nvGrpSpPr>
            <p:grpSpPr>
              <a:xfrm rot="10800000">
                <a:off x="6760035" y="3079467"/>
                <a:ext cx="92400" cy="411825"/>
                <a:chOff x="2070100" y="2563700"/>
                <a:chExt cx="92400" cy="411825"/>
              </a:xfrm>
            </p:grpSpPr>
            <p:cxnSp>
              <p:nvCxnSpPr>
                <p:cNvPr id="5250" name="Google Shape;5250;p67"/>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5251" name="Google Shape;5251;p67"/>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252" name="Google Shape;5252;p67"/>
          <p:cNvGrpSpPr/>
          <p:nvPr/>
        </p:nvGrpSpPr>
        <p:grpSpPr>
          <a:xfrm>
            <a:off x="2147036" y="3369142"/>
            <a:ext cx="1086701" cy="799429"/>
            <a:chOff x="2183288" y="3555572"/>
            <a:chExt cx="1136241" cy="835873"/>
          </a:xfrm>
        </p:grpSpPr>
        <p:sp>
          <p:nvSpPr>
            <p:cNvPr id="5253" name="Google Shape;5253;p67"/>
            <p:cNvSpPr/>
            <p:nvPr/>
          </p:nvSpPr>
          <p:spPr>
            <a:xfrm>
              <a:off x="2673740"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54" name="Google Shape;5254;p67"/>
            <p:cNvGrpSpPr/>
            <p:nvPr/>
          </p:nvGrpSpPr>
          <p:grpSpPr>
            <a:xfrm>
              <a:off x="2205895" y="3637269"/>
              <a:ext cx="1089848" cy="724993"/>
              <a:chOff x="2205895" y="3637269"/>
              <a:chExt cx="1089848" cy="724993"/>
            </a:xfrm>
          </p:grpSpPr>
          <p:sp>
            <p:nvSpPr>
              <p:cNvPr id="5255" name="Google Shape;5255;p67"/>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6" name="Google Shape;5256;p67"/>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7" name="Google Shape;5257;p67"/>
              <p:cNvSpPr/>
              <p:nvPr/>
            </p:nvSpPr>
            <p:spPr>
              <a:xfrm>
                <a:off x="2487003" y="3847747"/>
                <a:ext cx="80874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8" name="Google Shape;5258;p67"/>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9" name="Google Shape;5259;p67"/>
              <p:cNvSpPr/>
              <p:nvPr/>
            </p:nvSpPr>
            <p:spPr>
              <a:xfrm>
                <a:off x="2233143" y="3637269"/>
                <a:ext cx="621199" cy="1169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0" name="Google Shape;5260;p67"/>
              <p:cNvSpPr/>
              <p:nvPr/>
            </p:nvSpPr>
            <p:spPr>
              <a:xfrm>
                <a:off x="3004568"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61" name="Google Shape;5261;p67"/>
            <p:cNvSpPr/>
            <p:nvPr/>
          </p:nvSpPr>
          <p:spPr>
            <a:xfrm rot="5400000">
              <a:off x="2852961" y="3612770"/>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62" name="Google Shape;5262;p67"/>
            <p:cNvCxnSpPr/>
            <p:nvPr/>
          </p:nvCxnSpPr>
          <p:spPr>
            <a:xfrm>
              <a:off x="2887992" y="3555572"/>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5263" name="Google Shape;5263;p67"/>
            <p:cNvGrpSpPr/>
            <p:nvPr/>
          </p:nvGrpSpPr>
          <p:grpSpPr>
            <a:xfrm>
              <a:off x="3173850" y="3779426"/>
              <a:ext cx="145679" cy="70048"/>
              <a:chOff x="3173850" y="3779426"/>
              <a:chExt cx="145679" cy="70048"/>
            </a:xfrm>
          </p:grpSpPr>
          <p:cxnSp>
            <p:nvCxnSpPr>
              <p:cNvPr id="5264" name="Google Shape;5264;p67"/>
              <p:cNvCxnSpPr/>
              <p:nvPr/>
            </p:nvCxnSpPr>
            <p:spPr>
              <a:xfrm rot="10800000">
                <a:off x="3173850" y="3817250"/>
                <a:ext cx="94500" cy="0"/>
              </a:xfrm>
              <a:prstGeom prst="straightConnector1">
                <a:avLst/>
              </a:prstGeom>
              <a:noFill/>
              <a:ln w="9525" cap="flat" cmpd="sng">
                <a:solidFill>
                  <a:srgbClr val="BAC8D3"/>
                </a:solidFill>
                <a:prstDash val="solid"/>
                <a:round/>
                <a:headEnd type="none" w="med" len="med"/>
                <a:tailEnd type="diamond" w="med" len="med"/>
              </a:ln>
            </p:spPr>
          </p:cxnSp>
          <p:sp>
            <p:nvSpPr>
              <p:cNvPr id="5265" name="Google Shape;5265;p67"/>
              <p:cNvSpPr/>
              <p:nvPr/>
            </p:nvSpPr>
            <p:spPr>
              <a:xfrm rot="5400000">
                <a:off x="3254146" y="378409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66" name="Google Shape;5266;p67"/>
            <p:cNvGrpSpPr/>
            <p:nvPr/>
          </p:nvGrpSpPr>
          <p:grpSpPr>
            <a:xfrm>
              <a:off x="2183288" y="4139483"/>
              <a:ext cx="145133" cy="70048"/>
              <a:chOff x="2183288" y="4139483"/>
              <a:chExt cx="145133" cy="70048"/>
            </a:xfrm>
          </p:grpSpPr>
          <p:cxnSp>
            <p:nvCxnSpPr>
              <p:cNvPr id="5267" name="Google Shape;5267;p67"/>
              <p:cNvCxnSpPr/>
              <p:nvPr/>
            </p:nvCxnSpPr>
            <p:spPr>
              <a:xfrm rot="10800000">
                <a:off x="2239021" y="4174494"/>
                <a:ext cx="89400" cy="0"/>
              </a:xfrm>
              <a:prstGeom prst="straightConnector1">
                <a:avLst/>
              </a:prstGeom>
              <a:noFill/>
              <a:ln w="9525" cap="flat" cmpd="sng">
                <a:solidFill>
                  <a:srgbClr val="BAC8D3"/>
                </a:solidFill>
                <a:prstDash val="solid"/>
                <a:round/>
                <a:headEnd type="diamond" w="med" len="med"/>
                <a:tailEnd type="none" w="med" len="med"/>
              </a:ln>
            </p:spPr>
          </p:cxnSp>
          <p:sp>
            <p:nvSpPr>
              <p:cNvPr id="5268" name="Google Shape;5268;p67"/>
              <p:cNvSpPr/>
              <p:nvPr/>
            </p:nvSpPr>
            <p:spPr>
              <a:xfrm rot="5400000">
                <a:off x="2178622" y="4144149"/>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69" name="Google Shape;5269;p67"/>
            <p:cNvSpPr/>
            <p:nvPr/>
          </p:nvSpPr>
          <p:spPr>
            <a:xfrm rot="5400000">
              <a:off x="2420934" y="3967554"/>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70" name="Google Shape;5270;p67"/>
            <p:cNvCxnSpPr/>
            <p:nvPr/>
          </p:nvCxnSpPr>
          <p:spPr>
            <a:xfrm>
              <a:off x="2455973" y="3911736"/>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5271" name="Google Shape;5271;p67"/>
            <p:cNvGrpSpPr/>
            <p:nvPr/>
          </p:nvGrpSpPr>
          <p:grpSpPr>
            <a:xfrm>
              <a:off x="2943836" y="4268886"/>
              <a:ext cx="60717" cy="122559"/>
              <a:chOff x="2943836" y="4268886"/>
              <a:chExt cx="60717" cy="122559"/>
            </a:xfrm>
          </p:grpSpPr>
          <p:sp>
            <p:nvSpPr>
              <p:cNvPr id="5272" name="Google Shape;5272;p67"/>
              <p:cNvSpPr/>
              <p:nvPr/>
            </p:nvSpPr>
            <p:spPr>
              <a:xfrm rot="5400000">
                <a:off x="2939170" y="432606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73" name="Google Shape;5273;p67"/>
              <p:cNvCxnSpPr/>
              <p:nvPr/>
            </p:nvCxnSpPr>
            <p:spPr>
              <a:xfrm>
                <a:off x="2974204" y="4268886"/>
                <a:ext cx="0" cy="52500"/>
              </a:xfrm>
              <a:prstGeom prst="straightConnector1">
                <a:avLst/>
              </a:prstGeom>
              <a:noFill/>
              <a:ln w="9525" cap="flat" cmpd="sng">
                <a:solidFill>
                  <a:srgbClr val="BAC8D3"/>
                </a:solidFill>
                <a:prstDash val="solid"/>
                <a:round/>
                <a:headEnd type="diamond" w="med" len="med"/>
                <a:tailEnd type="none" w="med" len="med"/>
              </a:ln>
            </p:spPr>
          </p:cxnSp>
        </p:grpSp>
      </p:grpSp>
      <p:grpSp>
        <p:nvGrpSpPr>
          <p:cNvPr id="5274" name="Google Shape;5274;p67"/>
          <p:cNvGrpSpPr/>
          <p:nvPr/>
        </p:nvGrpSpPr>
        <p:grpSpPr>
          <a:xfrm>
            <a:off x="3409981" y="1290142"/>
            <a:ext cx="1675870" cy="758251"/>
            <a:chOff x="3530532" y="1496185"/>
            <a:chExt cx="1562000" cy="706730"/>
          </a:xfrm>
        </p:grpSpPr>
        <p:cxnSp>
          <p:nvCxnSpPr>
            <p:cNvPr id="5275" name="Google Shape;5275;p67"/>
            <p:cNvCxnSpPr/>
            <p:nvPr/>
          </p:nvCxnSpPr>
          <p:spPr>
            <a:xfrm>
              <a:off x="3583832" y="1857562"/>
              <a:ext cx="1508700" cy="0"/>
            </a:xfrm>
            <a:prstGeom prst="straightConnector1">
              <a:avLst/>
            </a:prstGeom>
            <a:noFill/>
            <a:ln w="28575" cap="flat" cmpd="sng">
              <a:solidFill>
                <a:srgbClr val="A5B7C6"/>
              </a:solidFill>
              <a:prstDash val="solid"/>
              <a:round/>
              <a:headEnd type="none" w="med" len="med"/>
              <a:tailEnd type="triangle" w="med" len="med"/>
            </a:ln>
          </p:spPr>
        </p:cxnSp>
        <p:grpSp>
          <p:nvGrpSpPr>
            <p:cNvPr id="5276" name="Google Shape;5276;p67"/>
            <p:cNvGrpSpPr/>
            <p:nvPr/>
          </p:nvGrpSpPr>
          <p:grpSpPr>
            <a:xfrm>
              <a:off x="3530532" y="1496185"/>
              <a:ext cx="323430" cy="463587"/>
              <a:chOff x="3530532" y="1496185"/>
              <a:chExt cx="323430" cy="463587"/>
            </a:xfrm>
          </p:grpSpPr>
          <p:grpSp>
            <p:nvGrpSpPr>
              <p:cNvPr id="5277" name="Google Shape;5277;p67"/>
              <p:cNvGrpSpPr/>
              <p:nvPr/>
            </p:nvGrpSpPr>
            <p:grpSpPr>
              <a:xfrm>
                <a:off x="3567462" y="1496185"/>
                <a:ext cx="286500" cy="361376"/>
                <a:chOff x="3567462" y="1496185"/>
                <a:chExt cx="286500" cy="361376"/>
              </a:xfrm>
            </p:grpSpPr>
            <p:cxnSp>
              <p:nvCxnSpPr>
                <p:cNvPr id="5278" name="Google Shape;5278;p67"/>
                <p:cNvCxnSpPr/>
                <p:nvPr/>
              </p:nvCxnSpPr>
              <p:spPr>
                <a:xfrm rot="10800000">
                  <a:off x="3626630"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5279" name="Google Shape;5279;p67"/>
                <p:cNvSpPr/>
                <p:nvPr/>
              </p:nvSpPr>
              <p:spPr>
                <a:xfrm>
                  <a:off x="3567462"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80" name="Google Shape;5280;p67"/>
              <p:cNvSpPr/>
              <p:nvPr/>
            </p:nvSpPr>
            <p:spPr>
              <a:xfrm>
                <a:off x="3530532"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1" name="Google Shape;5281;p67"/>
            <p:cNvGrpSpPr/>
            <p:nvPr/>
          </p:nvGrpSpPr>
          <p:grpSpPr>
            <a:xfrm>
              <a:off x="3891569" y="1779209"/>
              <a:ext cx="323945" cy="423706"/>
              <a:chOff x="3891569" y="1779209"/>
              <a:chExt cx="323945" cy="423706"/>
            </a:xfrm>
          </p:grpSpPr>
          <p:grpSp>
            <p:nvGrpSpPr>
              <p:cNvPr id="5282" name="Google Shape;5282;p67"/>
              <p:cNvGrpSpPr/>
              <p:nvPr/>
            </p:nvGrpSpPr>
            <p:grpSpPr>
              <a:xfrm>
                <a:off x="3929014" y="1881638"/>
                <a:ext cx="286500" cy="321278"/>
                <a:chOff x="3929014" y="1881638"/>
                <a:chExt cx="286500" cy="321278"/>
              </a:xfrm>
            </p:grpSpPr>
            <p:cxnSp>
              <p:nvCxnSpPr>
                <p:cNvPr id="5283" name="Google Shape;5283;p67"/>
                <p:cNvCxnSpPr/>
                <p:nvPr/>
              </p:nvCxnSpPr>
              <p:spPr>
                <a:xfrm rot="10800000">
                  <a:off x="3988388" y="1881638"/>
                  <a:ext cx="0" cy="291900"/>
                </a:xfrm>
                <a:prstGeom prst="straightConnector1">
                  <a:avLst/>
                </a:prstGeom>
                <a:noFill/>
                <a:ln w="28575" cap="flat" cmpd="sng">
                  <a:solidFill>
                    <a:srgbClr val="A5B7C6"/>
                  </a:solidFill>
                  <a:prstDash val="solid"/>
                  <a:round/>
                  <a:headEnd type="none" w="med" len="med"/>
                  <a:tailEnd type="none" w="med" len="med"/>
                </a:ln>
              </p:spPr>
            </p:cxnSp>
            <p:sp>
              <p:nvSpPr>
                <p:cNvPr id="5284" name="Google Shape;5284;p67"/>
                <p:cNvSpPr/>
                <p:nvPr/>
              </p:nvSpPr>
              <p:spPr>
                <a:xfrm>
                  <a:off x="3929014"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85" name="Google Shape;5285;p67"/>
              <p:cNvSpPr/>
              <p:nvPr/>
            </p:nvSpPr>
            <p:spPr>
              <a:xfrm>
                <a:off x="3891569" y="1779209"/>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6" name="Google Shape;5286;p67"/>
            <p:cNvGrpSpPr/>
            <p:nvPr/>
          </p:nvGrpSpPr>
          <p:grpSpPr>
            <a:xfrm>
              <a:off x="4252606" y="1496185"/>
              <a:ext cx="324721" cy="463587"/>
              <a:chOff x="4252606" y="1496185"/>
              <a:chExt cx="324721" cy="463587"/>
            </a:xfrm>
          </p:grpSpPr>
          <p:grpSp>
            <p:nvGrpSpPr>
              <p:cNvPr id="5287" name="Google Shape;5287;p67"/>
              <p:cNvGrpSpPr/>
              <p:nvPr/>
            </p:nvGrpSpPr>
            <p:grpSpPr>
              <a:xfrm>
                <a:off x="4290828" y="1496185"/>
                <a:ext cx="286500" cy="361376"/>
                <a:chOff x="4290828" y="1496185"/>
                <a:chExt cx="286500" cy="361376"/>
              </a:xfrm>
            </p:grpSpPr>
            <p:cxnSp>
              <p:nvCxnSpPr>
                <p:cNvPr id="5288" name="Google Shape;5288;p67"/>
                <p:cNvCxnSpPr/>
                <p:nvPr/>
              </p:nvCxnSpPr>
              <p:spPr>
                <a:xfrm rot="10800000">
                  <a:off x="4349995"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5289" name="Google Shape;5289;p67"/>
                <p:cNvSpPr/>
                <p:nvPr/>
              </p:nvSpPr>
              <p:spPr>
                <a:xfrm>
                  <a:off x="4290828"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90" name="Google Shape;5290;p67"/>
              <p:cNvSpPr/>
              <p:nvPr/>
            </p:nvSpPr>
            <p:spPr>
              <a:xfrm>
                <a:off x="4252606"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91" name="Google Shape;5291;p67"/>
            <p:cNvGrpSpPr/>
            <p:nvPr/>
          </p:nvGrpSpPr>
          <p:grpSpPr>
            <a:xfrm>
              <a:off x="4613643" y="1763716"/>
              <a:ext cx="325308" cy="439200"/>
              <a:chOff x="4613643" y="1763716"/>
              <a:chExt cx="325308" cy="439200"/>
            </a:xfrm>
          </p:grpSpPr>
          <p:grpSp>
            <p:nvGrpSpPr>
              <p:cNvPr id="5292" name="Google Shape;5292;p67"/>
              <p:cNvGrpSpPr/>
              <p:nvPr/>
            </p:nvGrpSpPr>
            <p:grpSpPr>
              <a:xfrm>
                <a:off x="4652451" y="1879538"/>
                <a:ext cx="286500" cy="323378"/>
                <a:chOff x="4652451" y="1879538"/>
                <a:chExt cx="286500" cy="323378"/>
              </a:xfrm>
            </p:grpSpPr>
            <p:cxnSp>
              <p:nvCxnSpPr>
                <p:cNvPr id="5293" name="Google Shape;5293;p67"/>
                <p:cNvCxnSpPr/>
                <p:nvPr/>
              </p:nvCxnSpPr>
              <p:spPr>
                <a:xfrm rot="10800000">
                  <a:off x="4707486" y="1879538"/>
                  <a:ext cx="0" cy="294000"/>
                </a:xfrm>
                <a:prstGeom prst="straightConnector1">
                  <a:avLst/>
                </a:prstGeom>
                <a:noFill/>
                <a:ln w="28575" cap="flat" cmpd="sng">
                  <a:solidFill>
                    <a:srgbClr val="A5B7C6"/>
                  </a:solidFill>
                  <a:prstDash val="solid"/>
                  <a:round/>
                  <a:headEnd type="none" w="med" len="med"/>
                  <a:tailEnd type="none" w="med" len="med"/>
                </a:ln>
              </p:spPr>
            </p:cxnSp>
            <p:sp>
              <p:nvSpPr>
                <p:cNvPr id="5294" name="Google Shape;5294;p67"/>
                <p:cNvSpPr/>
                <p:nvPr/>
              </p:nvSpPr>
              <p:spPr>
                <a:xfrm>
                  <a:off x="4652451"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95" name="Google Shape;5295;p67"/>
              <p:cNvSpPr/>
              <p:nvPr/>
            </p:nvSpPr>
            <p:spPr>
              <a:xfrm>
                <a:off x="4613643" y="1763716"/>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96" name="Google Shape;5296;p67"/>
          <p:cNvGrpSpPr/>
          <p:nvPr/>
        </p:nvGrpSpPr>
        <p:grpSpPr>
          <a:xfrm>
            <a:off x="3421841" y="2143768"/>
            <a:ext cx="1652173" cy="391517"/>
            <a:chOff x="3512551" y="2358270"/>
            <a:chExt cx="1597383" cy="378533"/>
          </a:xfrm>
        </p:grpSpPr>
        <p:cxnSp>
          <p:nvCxnSpPr>
            <p:cNvPr id="5297" name="Google Shape;5297;p67"/>
            <p:cNvCxnSpPr>
              <a:stCxn id="5298" idx="6"/>
              <a:endCxn id="5299" idx="2"/>
            </p:cNvCxnSpPr>
            <p:nvPr/>
          </p:nvCxnSpPr>
          <p:spPr>
            <a:xfrm>
              <a:off x="3738198" y="2553118"/>
              <a:ext cx="1146000" cy="0"/>
            </a:xfrm>
            <a:prstGeom prst="straightConnector1">
              <a:avLst/>
            </a:prstGeom>
            <a:noFill/>
            <a:ln w="19050" cap="flat" cmpd="sng">
              <a:solidFill>
                <a:srgbClr val="435D74"/>
              </a:solidFill>
              <a:prstDash val="solid"/>
              <a:round/>
              <a:headEnd type="none" w="med" len="med"/>
              <a:tailEnd type="none" w="med" len="med"/>
            </a:ln>
          </p:spPr>
        </p:cxnSp>
        <p:grpSp>
          <p:nvGrpSpPr>
            <p:cNvPr id="5300" name="Google Shape;5300;p67"/>
            <p:cNvGrpSpPr/>
            <p:nvPr/>
          </p:nvGrpSpPr>
          <p:grpSpPr>
            <a:xfrm>
              <a:off x="3512551" y="2358270"/>
              <a:ext cx="225647" cy="307714"/>
              <a:chOff x="2182679" y="2004714"/>
              <a:chExt cx="792300" cy="1080458"/>
            </a:xfrm>
          </p:grpSpPr>
          <p:cxnSp>
            <p:nvCxnSpPr>
              <p:cNvPr id="5301" name="Google Shape;5301;p67"/>
              <p:cNvCxnSpPr>
                <a:stCxn id="5302" idx="0"/>
              </p:cNvCxnSpPr>
              <p:nvPr/>
            </p:nvCxnSpPr>
            <p:spPr>
              <a:xfrm rot="10800000">
                <a:off x="2578961"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5298" name="Google Shape;5298;p67"/>
              <p:cNvSpPr/>
              <p:nvPr/>
            </p:nvSpPr>
            <p:spPr>
              <a:xfrm>
                <a:off x="2182679"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2" name="Google Shape;5302;p67"/>
              <p:cNvSpPr/>
              <p:nvPr/>
            </p:nvSpPr>
            <p:spPr>
              <a:xfrm>
                <a:off x="2283911"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3" name="Google Shape;5303;p67"/>
            <p:cNvGrpSpPr/>
            <p:nvPr/>
          </p:nvGrpSpPr>
          <p:grpSpPr>
            <a:xfrm>
              <a:off x="3969644" y="2440153"/>
              <a:ext cx="225853" cy="296651"/>
              <a:chOff x="3775710" y="1729289"/>
              <a:chExt cx="136500" cy="179289"/>
            </a:xfrm>
          </p:grpSpPr>
          <p:cxnSp>
            <p:nvCxnSpPr>
              <p:cNvPr id="5304" name="Google Shape;5304;p67"/>
              <p:cNvCxnSpPr/>
              <p:nvPr/>
            </p:nvCxnSpPr>
            <p:spPr>
              <a:xfrm>
                <a:off x="3843851" y="1848278"/>
                <a:ext cx="0" cy="60300"/>
              </a:xfrm>
              <a:prstGeom prst="straightConnector1">
                <a:avLst/>
              </a:prstGeom>
              <a:noFill/>
              <a:ln w="9525" cap="flat" cmpd="sng">
                <a:solidFill>
                  <a:srgbClr val="435D74"/>
                </a:solidFill>
                <a:prstDash val="solid"/>
                <a:round/>
                <a:headEnd type="none" w="med" len="med"/>
                <a:tailEnd type="none" w="med" len="med"/>
              </a:ln>
            </p:spPr>
          </p:cxnSp>
          <p:sp>
            <p:nvSpPr>
              <p:cNvPr id="5305" name="Google Shape;5305;p67"/>
              <p:cNvSpPr/>
              <p:nvPr/>
            </p:nvSpPr>
            <p:spPr>
              <a:xfrm>
                <a:off x="3775710" y="1729289"/>
                <a:ext cx="136500" cy="1365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6" name="Google Shape;5306;p67"/>
              <p:cNvSpPr/>
              <p:nvPr/>
            </p:nvSpPr>
            <p:spPr>
              <a:xfrm>
                <a:off x="3793133" y="1746713"/>
                <a:ext cx="101700" cy="1017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7" name="Google Shape;5307;p67"/>
            <p:cNvGrpSpPr/>
            <p:nvPr/>
          </p:nvGrpSpPr>
          <p:grpSpPr>
            <a:xfrm>
              <a:off x="4427051" y="2358270"/>
              <a:ext cx="225647" cy="307714"/>
              <a:chOff x="5393704" y="2004714"/>
              <a:chExt cx="792300" cy="1080458"/>
            </a:xfrm>
          </p:grpSpPr>
          <p:cxnSp>
            <p:nvCxnSpPr>
              <p:cNvPr id="5308" name="Google Shape;5308;p67"/>
              <p:cNvCxnSpPr>
                <a:stCxn id="5309" idx="0"/>
              </p:cNvCxnSpPr>
              <p:nvPr/>
            </p:nvCxnSpPr>
            <p:spPr>
              <a:xfrm rot="10800000">
                <a:off x="5789986"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5310" name="Google Shape;5310;p67"/>
              <p:cNvSpPr/>
              <p:nvPr/>
            </p:nvSpPr>
            <p:spPr>
              <a:xfrm>
                <a:off x="5393704"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9" name="Google Shape;5309;p67"/>
              <p:cNvSpPr/>
              <p:nvPr/>
            </p:nvSpPr>
            <p:spPr>
              <a:xfrm>
                <a:off x="5494936"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11" name="Google Shape;5311;p67"/>
            <p:cNvGrpSpPr/>
            <p:nvPr/>
          </p:nvGrpSpPr>
          <p:grpSpPr>
            <a:xfrm>
              <a:off x="4884287" y="2440252"/>
              <a:ext cx="225647" cy="296532"/>
              <a:chOff x="6999166" y="2292572"/>
              <a:chExt cx="792300" cy="1041192"/>
            </a:xfrm>
          </p:grpSpPr>
          <p:cxnSp>
            <p:nvCxnSpPr>
              <p:cNvPr id="5312" name="Google Shape;5312;p67"/>
              <p:cNvCxnSpPr/>
              <p:nvPr/>
            </p:nvCxnSpPr>
            <p:spPr>
              <a:xfrm>
                <a:off x="7395553" y="2983964"/>
                <a:ext cx="0" cy="349800"/>
              </a:xfrm>
              <a:prstGeom prst="straightConnector1">
                <a:avLst/>
              </a:prstGeom>
              <a:noFill/>
              <a:ln w="9525" cap="flat" cmpd="sng">
                <a:solidFill>
                  <a:srgbClr val="435D74"/>
                </a:solidFill>
                <a:prstDash val="solid"/>
                <a:round/>
                <a:headEnd type="none" w="med" len="med"/>
                <a:tailEnd type="none" w="med" len="med"/>
              </a:ln>
            </p:spPr>
          </p:cxnSp>
          <p:sp>
            <p:nvSpPr>
              <p:cNvPr id="5299" name="Google Shape;5299;p67"/>
              <p:cNvSpPr/>
              <p:nvPr/>
            </p:nvSpPr>
            <p:spPr>
              <a:xfrm>
                <a:off x="6999166"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3" name="Google Shape;5313;p67"/>
              <p:cNvSpPr/>
              <p:nvPr/>
            </p:nvSpPr>
            <p:spPr>
              <a:xfrm>
                <a:off x="7100398"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14" name="Google Shape;5314;p67"/>
          <p:cNvGrpSpPr/>
          <p:nvPr/>
        </p:nvGrpSpPr>
        <p:grpSpPr>
          <a:xfrm>
            <a:off x="6842649" y="979967"/>
            <a:ext cx="1581844" cy="732818"/>
            <a:chOff x="634175" y="2986275"/>
            <a:chExt cx="3147949" cy="1458344"/>
          </a:xfrm>
        </p:grpSpPr>
        <p:cxnSp>
          <p:nvCxnSpPr>
            <p:cNvPr id="5315" name="Google Shape;5315;p67"/>
            <p:cNvCxnSpPr>
              <a:stCxn id="5316" idx="4"/>
              <a:endCxn id="5317" idx="0"/>
            </p:cNvCxnSpPr>
            <p:nvPr/>
          </p:nvCxnSpPr>
          <p:spPr>
            <a:xfrm>
              <a:off x="929975" y="3577875"/>
              <a:ext cx="591300" cy="275100"/>
            </a:xfrm>
            <a:prstGeom prst="straightConnector1">
              <a:avLst/>
            </a:prstGeom>
            <a:noFill/>
            <a:ln w="19050" cap="flat" cmpd="sng">
              <a:solidFill>
                <a:srgbClr val="435D74"/>
              </a:solidFill>
              <a:prstDash val="solid"/>
              <a:round/>
              <a:headEnd type="none" w="med" len="med"/>
              <a:tailEnd type="none" w="med" len="med"/>
            </a:ln>
          </p:spPr>
        </p:cxnSp>
        <p:cxnSp>
          <p:nvCxnSpPr>
            <p:cNvPr id="5318" name="Google Shape;5318;p67"/>
            <p:cNvCxnSpPr>
              <a:stCxn id="5317" idx="0"/>
              <a:endCxn id="5319" idx="4"/>
            </p:cNvCxnSpPr>
            <p:nvPr/>
          </p:nvCxnSpPr>
          <p:spPr>
            <a:xfrm rot="10800000" flipH="1">
              <a:off x="1521366" y="3577919"/>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5320" name="Google Shape;5320;p67"/>
            <p:cNvCxnSpPr>
              <a:stCxn id="5319" idx="4"/>
              <a:endCxn id="5321" idx="0"/>
            </p:cNvCxnSpPr>
            <p:nvPr/>
          </p:nvCxnSpPr>
          <p:spPr>
            <a:xfrm>
              <a:off x="2208152" y="3577875"/>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5322" name="Google Shape;5322;p67"/>
            <p:cNvCxnSpPr>
              <a:stCxn id="5321" idx="0"/>
              <a:endCxn id="5323" idx="4"/>
            </p:cNvCxnSpPr>
            <p:nvPr/>
          </p:nvCxnSpPr>
          <p:spPr>
            <a:xfrm rot="10800000" flipH="1">
              <a:off x="2894933" y="3577918"/>
              <a:ext cx="591300" cy="275100"/>
            </a:xfrm>
            <a:prstGeom prst="straightConnector1">
              <a:avLst/>
            </a:prstGeom>
            <a:noFill/>
            <a:ln w="19050" cap="flat" cmpd="sng">
              <a:solidFill>
                <a:srgbClr val="435D74"/>
              </a:solidFill>
              <a:prstDash val="solid"/>
              <a:round/>
              <a:headEnd type="none" w="med" len="med"/>
              <a:tailEnd type="none" w="med" len="med"/>
            </a:ln>
          </p:spPr>
        </p:cxnSp>
        <p:sp>
          <p:nvSpPr>
            <p:cNvPr id="5323" name="Google Shape;5323;p67"/>
            <p:cNvSpPr/>
            <p:nvPr/>
          </p:nvSpPr>
          <p:spPr>
            <a:xfrm>
              <a:off x="3190524"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5319" name="Google Shape;5319;p67"/>
            <p:cNvSpPr/>
            <p:nvPr/>
          </p:nvSpPr>
          <p:spPr>
            <a:xfrm>
              <a:off x="1912352"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5316" name="Google Shape;5316;p67"/>
            <p:cNvSpPr/>
            <p:nvPr/>
          </p:nvSpPr>
          <p:spPr>
            <a:xfrm>
              <a:off x="634175"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5321" name="Google Shape;5321;p67"/>
            <p:cNvSpPr/>
            <p:nvPr/>
          </p:nvSpPr>
          <p:spPr>
            <a:xfrm>
              <a:off x="2599133" y="3853018"/>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5317" name="Google Shape;5317;p67"/>
            <p:cNvSpPr/>
            <p:nvPr/>
          </p:nvSpPr>
          <p:spPr>
            <a:xfrm>
              <a:off x="1225566" y="3853019"/>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grpSp>
      <p:grpSp>
        <p:nvGrpSpPr>
          <p:cNvPr id="5324" name="Google Shape;5324;p67"/>
          <p:cNvGrpSpPr/>
          <p:nvPr/>
        </p:nvGrpSpPr>
        <p:grpSpPr>
          <a:xfrm>
            <a:off x="3410364" y="2674277"/>
            <a:ext cx="1675128" cy="313674"/>
            <a:chOff x="998425" y="1182125"/>
            <a:chExt cx="1065400" cy="199500"/>
          </a:xfrm>
        </p:grpSpPr>
        <p:sp>
          <p:nvSpPr>
            <p:cNvPr id="5325" name="Google Shape;5325;p67"/>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6" name="Google Shape;5326;p67"/>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7" name="Google Shape;5327;p67"/>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8" name="Google Shape;5328;p67"/>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9" name="Google Shape;5329;p67"/>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30" name="Google Shape;5330;p67"/>
          <p:cNvGrpSpPr/>
          <p:nvPr/>
        </p:nvGrpSpPr>
        <p:grpSpPr>
          <a:xfrm>
            <a:off x="3410363" y="3630244"/>
            <a:ext cx="1675129" cy="525345"/>
            <a:chOff x="5194708" y="3484366"/>
            <a:chExt cx="3148148" cy="987304"/>
          </a:xfrm>
        </p:grpSpPr>
        <p:grpSp>
          <p:nvGrpSpPr>
            <p:cNvPr id="5331" name="Google Shape;5331;p67"/>
            <p:cNvGrpSpPr/>
            <p:nvPr/>
          </p:nvGrpSpPr>
          <p:grpSpPr>
            <a:xfrm>
              <a:off x="7531521" y="3484366"/>
              <a:ext cx="811335" cy="987304"/>
              <a:chOff x="3379425" y="1617275"/>
              <a:chExt cx="1090650" cy="1327200"/>
            </a:xfrm>
          </p:grpSpPr>
          <p:sp>
            <p:nvSpPr>
              <p:cNvPr id="5332" name="Google Shape;5332;p67"/>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3" name="Google Shape;5333;p67"/>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4" name="Google Shape;5334;p67"/>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35" name="Google Shape;5335;p67"/>
            <p:cNvGrpSpPr/>
            <p:nvPr/>
          </p:nvGrpSpPr>
          <p:grpSpPr>
            <a:xfrm>
              <a:off x="6752546" y="3484366"/>
              <a:ext cx="811428" cy="987304"/>
              <a:chOff x="2332275" y="1617275"/>
              <a:chExt cx="1090775" cy="1327200"/>
            </a:xfrm>
          </p:grpSpPr>
          <p:sp>
            <p:nvSpPr>
              <p:cNvPr id="5336" name="Google Shape;5336;p67"/>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7" name="Google Shape;5337;p67"/>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8" name="Google Shape;5338;p67"/>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39" name="Google Shape;5339;p67"/>
            <p:cNvGrpSpPr/>
            <p:nvPr/>
          </p:nvGrpSpPr>
          <p:grpSpPr>
            <a:xfrm>
              <a:off x="5973664" y="3484366"/>
              <a:ext cx="811335" cy="987304"/>
              <a:chOff x="1285250" y="1617275"/>
              <a:chExt cx="1090650" cy="1327200"/>
            </a:xfrm>
          </p:grpSpPr>
          <p:sp>
            <p:nvSpPr>
              <p:cNvPr id="5340" name="Google Shape;5340;p67"/>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1" name="Google Shape;5341;p67"/>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2" name="Google Shape;5342;p67"/>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43" name="Google Shape;5343;p67"/>
            <p:cNvGrpSpPr/>
            <p:nvPr/>
          </p:nvGrpSpPr>
          <p:grpSpPr>
            <a:xfrm>
              <a:off x="5194708" y="3484366"/>
              <a:ext cx="811409" cy="987304"/>
              <a:chOff x="238125" y="1617275"/>
              <a:chExt cx="1090750" cy="1327200"/>
            </a:xfrm>
          </p:grpSpPr>
          <p:sp>
            <p:nvSpPr>
              <p:cNvPr id="5344" name="Google Shape;5344;p67"/>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5" name="Google Shape;5345;p67"/>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6" name="Google Shape;5346;p67"/>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47" name="Google Shape;5347;p67"/>
          <p:cNvGrpSpPr/>
          <p:nvPr/>
        </p:nvGrpSpPr>
        <p:grpSpPr>
          <a:xfrm>
            <a:off x="6844048" y="2276133"/>
            <a:ext cx="1579046" cy="522230"/>
            <a:chOff x="6853641" y="2534077"/>
            <a:chExt cx="1515545" cy="501229"/>
          </a:xfrm>
        </p:grpSpPr>
        <p:grpSp>
          <p:nvGrpSpPr>
            <p:cNvPr id="5348" name="Google Shape;5348;p67"/>
            <p:cNvGrpSpPr/>
            <p:nvPr/>
          </p:nvGrpSpPr>
          <p:grpSpPr>
            <a:xfrm>
              <a:off x="6853641" y="2618923"/>
              <a:ext cx="1515545" cy="324556"/>
              <a:chOff x="6853641" y="2618923"/>
              <a:chExt cx="1515545" cy="324556"/>
            </a:xfrm>
          </p:grpSpPr>
          <p:sp>
            <p:nvSpPr>
              <p:cNvPr id="5349" name="Google Shape;5349;p67"/>
              <p:cNvSpPr/>
              <p:nvPr/>
            </p:nvSpPr>
            <p:spPr>
              <a:xfrm>
                <a:off x="7747010" y="2781222"/>
                <a:ext cx="324578" cy="16225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0" name="Google Shape;5350;p67"/>
              <p:cNvSpPr/>
              <p:nvPr/>
            </p:nvSpPr>
            <p:spPr>
              <a:xfrm>
                <a:off x="7449412" y="2618923"/>
                <a:ext cx="324496" cy="16225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1" name="Google Shape;5351;p67"/>
              <p:cNvSpPr/>
              <p:nvPr/>
            </p:nvSpPr>
            <p:spPr>
              <a:xfrm>
                <a:off x="6853641" y="2618923"/>
                <a:ext cx="324824" cy="16279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2" name="Google Shape;5352;p67"/>
              <p:cNvSpPr/>
              <p:nvPr/>
            </p:nvSpPr>
            <p:spPr>
              <a:xfrm>
                <a:off x="7151691" y="2781222"/>
                <a:ext cx="324578" cy="16225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3" name="Google Shape;5353;p67"/>
              <p:cNvSpPr/>
              <p:nvPr/>
            </p:nvSpPr>
            <p:spPr>
              <a:xfrm>
                <a:off x="8044362" y="2618923"/>
                <a:ext cx="324824" cy="16279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54" name="Google Shape;5354;p67"/>
            <p:cNvSpPr/>
            <p:nvPr/>
          </p:nvSpPr>
          <p:spPr>
            <a:xfrm>
              <a:off x="6899264" y="2673830"/>
              <a:ext cx="225242" cy="361476"/>
            </a:xfrm>
            <a:custGeom>
              <a:avLst/>
              <a:gdLst/>
              <a:ahLst/>
              <a:cxnLst/>
              <a:rect l="l" t="t" r="r" b="b"/>
              <a:pathLst>
                <a:path w="5485" h="8802" extrusionOk="0">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5" name="Google Shape;5355;p67"/>
            <p:cNvSpPr/>
            <p:nvPr/>
          </p:nvSpPr>
          <p:spPr>
            <a:xfrm>
              <a:off x="7198259" y="2534077"/>
              <a:ext cx="235261" cy="360532"/>
            </a:xfrm>
            <a:custGeom>
              <a:avLst/>
              <a:gdLst/>
              <a:ahLst/>
              <a:cxnLst/>
              <a:rect l="l" t="t" r="r" b="b"/>
              <a:pathLst>
                <a:path w="5729" h="8779" extrusionOk="0">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6" name="Google Shape;5356;p67"/>
            <p:cNvSpPr/>
            <p:nvPr/>
          </p:nvSpPr>
          <p:spPr>
            <a:xfrm>
              <a:off x="7493639" y="2673830"/>
              <a:ext cx="225200" cy="361476"/>
            </a:xfrm>
            <a:custGeom>
              <a:avLst/>
              <a:gdLst/>
              <a:ahLst/>
              <a:cxnLst/>
              <a:rect l="l" t="t" r="r" b="b"/>
              <a:pathLst>
                <a:path w="5484" h="8802" extrusionOk="0">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7" name="Google Shape;5357;p67"/>
            <p:cNvSpPr/>
            <p:nvPr/>
          </p:nvSpPr>
          <p:spPr>
            <a:xfrm>
              <a:off x="7792387" y="2534077"/>
              <a:ext cx="235261" cy="360532"/>
            </a:xfrm>
            <a:custGeom>
              <a:avLst/>
              <a:gdLst/>
              <a:ahLst/>
              <a:cxnLst/>
              <a:rect l="l" t="t" r="r" b="b"/>
              <a:pathLst>
                <a:path w="5729" h="8779" extrusionOk="0">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8" name="Google Shape;5358;p67"/>
            <p:cNvSpPr/>
            <p:nvPr/>
          </p:nvSpPr>
          <p:spPr>
            <a:xfrm>
              <a:off x="8090150" y="2673789"/>
              <a:ext cx="225857" cy="361517"/>
            </a:xfrm>
            <a:custGeom>
              <a:avLst/>
              <a:gdLst/>
              <a:ahLst/>
              <a:cxnLst/>
              <a:rect l="l" t="t" r="r" b="b"/>
              <a:pathLst>
                <a:path w="5500" h="8803" extrusionOk="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9" name="Google Shape;5359;p67"/>
          <p:cNvGrpSpPr/>
          <p:nvPr/>
        </p:nvGrpSpPr>
        <p:grpSpPr>
          <a:xfrm>
            <a:off x="3438940" y="3151173"/>
            <a:ext cx="1617976" cy="346616"/>
            <a:chOff x="1808063" y="4294338"/>
            <a:chExt cx="3370782" cy="721817"/>
          </a:xfrm>
        </p:grpSpPr>
        <p:sp>
          <p:nvSpPr>
            <p:cNvPr id="5360" name="Google Shape;5360;p67"/>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1" name="Google Shape;5361;p67"/>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2" name="Google Shape;5362;p67"/>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3" name="Google Shape;5363;p67"/>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4" name="Google Shape;5364;p67"/>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5" name="Google Shape;5365;p67"/>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6" name="Google Shape;5366;p67"/>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7" name="Google Shape;5367;p67"/>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8" name="Google Shape;5368;p67"/>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9" name="Google Shape;5369;p67"/>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70" name="Google Shape;5370;p67"/>
          <p:cNvGrpSpPr/>
          <p:nvPr/>
        </p:nvGrpSpPr>
        <p:grpSpPr>
          <a:xfrm>
            <a:off x="5264936" y="3817923"/>
            <a:ext cx="1417067" cy="350605"/>
            <a:chOff x="4234950" y="2101012"/>
            <a:chExt cx="4219974" cy="1044090"/>
          </a:xfrm>
        </p:grpSpPr>
        <p:sp>
          <p:nvSpPr>
            <p:cNvPr id="5371" name="Google Shape;5371;p67"/>
            <p:cNvSpPr/>
            <p:nvPr/>
          </p:nvSpPr>
          <p:spPr>
            <a:xfrm rot="10800000">
              <a:off x="7528544"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2" name="Google Shape;5372;p67"/>
            <p:cNvSpPr/>
            <p:nvPr/>
          </p:nvSpPr>
          <p:spPr>
            <a:xfrm rot="10800000">
              <a:off x="6487595" y="2218809"/>
              <a:ext cx="827572" cy="826702"/>
            </a:xfrm>
            <a:custGeom>
              <a:avLst/>
              <a:gdLst/>
              <a:ahLst/>
              <a:cxnLst/>
              <a:rect l="l" t="t" r="r" b="b"/>
              <a:pathLst>
                <a:path w="34926" h="34893" extrusionOk="0">
                  <a:moveTo>
                    <a:pt x="1" y="1"/>
                  </a:moveTo>
                  <a:lnTo>
                    <a:pt x="1" y="34892"/>
                  </a:lnTo>
                  <a:lnTo>
                    <a:pt x="34926" y="34892"/>
                  </a:lnTo>
                  <a:lnTo>
                    <a:pt x="34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3" name="Google Shape;5373;p67"/>
            <p:cNvSpPr/>
            <p:nvPr/>
          </p:nvSpPr>
          <p:spPr>
            <a:xfrm rot="10800000">
              <a:off x="5430819" y="2218809"/>
              <a:ext cx="827572" cy="826702"/>
            </a:xfrm>
            <a:custGeom>
              <a:avLst/>
              <a:gdLst/>
              <a:ahLst/>
              <a:cxnLst/>
              <a:rect l="l" t="t" r="r" b="b"/>
              <a:pathLst>
                <a:path w="34926" h="34893" extrusionOk="0">
                  <a:moveTo>
                    <a:pt x="0" y="1"/>
                  </a:moveTo>
                  <a:lnTo>
                    <a:pt x="0" y="34892"/>
                  </a:lnTo>
                  <a:lnTo>
                    <a:pt x="34925" y="34892"/>
                  </a:lnTo>
                  <a:lnTo>
                    <a:pt x="3492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4" name="Google Shape;5374;p67"/>
            <p:cNvSpPr/>
            <p:nvPr/>
          </p:nvSpPr>
          <p:spPr>
            <a:xfrm rot="10800000">
              <a:off x="4374848"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5" name="Google Shape;5375;p67"/>
            <p:cNvSpPr/>
            <p:nvPr/>
          </p:nvSpPr>
          <p:spPr>
            <a:xfrm rot="10800000">
              <a:off x="7410780" y="2622683"/>
              <a:ext cx="1044144" cy="522420"/>
            </a:xfrm>
            <a:custGeom>
              <a:avLst/>
              <a:gdLst/>
              <a:ahLst/>
              <a:cxnLst/>
              <a:rect l="l" t="t" r="r" b="b"/>
              <a:pathLst>
                <a:path w="44066" h="22050" fill="none" extrusionOk="0">
                  <a:moveTo>
                    <a:pt x="1" y="22050"/>
                  </a:moveTo>
                  <a:cubicBezTo>
                    <a:pt x="1" y="9874"/>
                    <a:pt x="9874" y="1"/>
                    <a:pt x="22050" y="1"/>
                  </a:cubicBezTo>
                  <a:cubicBezTo>
                    <a:pt x="34192" y="1"/>
                    <a:pt x="44065" y="9874"/>
                    <a:pt x="44065" y="22050"/>
                  </a:cubicBezTo>
                </a:path>
              </a:pathLst>
            </a:custGeom>
            <a:noFill/>
            <a:ln w="20850"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6" name="Google Shape;5376;p67"/>
            <p:cNvSpPr/>
            <p:nvPr/>
          </p:nvSpPr>
          <p:spPr>
            <a:xfrm rot="10800000">
              <a:off x="6366656" y="2101012"/>
              <a:ext cx="1044144" cy="521638"/>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noFill/>
            <a:ln w="20850"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7" name="Google Shape;5377;p67"/>
            <p:cNvSpPr/>
            <p:nvPr/>
          </p:nvSpPr>
          <p:spPr>
            <a:xfrm rot="10800000">
              <a:off x="5322557" y="2622683"/>
              <a:ext cx="1044120" cy="522420"/>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20850" cap="rnd" cmpd="sng">
              <a:solidFill>
                <a:srgbClr val="869FB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8" name="Google Shape;5378;p67"/>
            <p:cNvSpPr/>
            <p:nvPr/>
          </p:nvSpPr>
          <p:spPr>
            <a:xfrm rot="10800000">
              <a:off x="4278434" y="2101012"/>
              <a:ext cx="1044144" cy="521638"/>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noFill/>
            <a:ln w="20850" cap="rnd" cmpd="sng">
              <a:solidFill>
                <a:srgbClr val="BAC8D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9" name="Google Shape;5379;p67"/>
            <p:cNvSpPr/>
            <p:nvPr/>
          </p:nvSpPr>
          <p:spPr>
            <a:xfrm rot="10800000">
              <a:off x="7367296" y="2570459"/>
              <a:ext cx="86984" cy="86975"/>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0" name="Google Shape;5380;p67"/>
            <p:cNvSpPr/>
            <p:nvPr/>
          </p:nvSpPr>
          <p:spPr>
            <a:xfrm rot="10800000">
              <a:off x="6323197" y="2570459"/>
              <a:ext cx="86961" cy="86975"/>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1" name="Google Shape;5381;p67"/>
            <p:cNvSpPr/>
            <p:nvPr/>
          </p:nvSpPr>
          <p:spPr>
            <a:xfrm rot="10800000">
              <a:off x="5279073"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2" name="Google Shape;5382;p67"/>
            <p:cNvSpPr/>
            <p:nvPr/>
          </p:nvSpPr>
          <p:spPr>
            <a:xfrm rot="10800000">
              <a:off x="4234950"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3" name="Google Shape;5383;p67"/>
            <p:cNvSpPr/>
            <p:nvPr/>
          </p:nvSpPr>
          <p:spPr>
            <a:xfrm rot="10800000">
              <a:off x="7541197" y="2231460"/>
              <a:ext cx="801483" cy="800617"/>
            </a:xfrm>
            <a:custGeom>
              <a:avLst/>
              <a:gdLst/>
              <a:ahLst/>
              <a:cxnLst/>
              <a:rect l="l" t="t" r="r" b="b"/>
              <a:pathLst>
                <a:path w="33825" h="33792" extrusionOk="0">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4" name="Google Shape;5384;p67"/>
            <p:cNvSpPr/>
            <p:nvPr/>
          </p:nvSpPr>
          <p:spPr>
            <a:xfrm rot="10800000">
              <a:off x="6488377" y="2231460"/>
              <a:ext cx="800701" cy="800617"/>
            </a:xfrm>
            <a:custGeom>
              <a:avLst/>
              <a:gdLst/>
              <a:ahLst/>
              <a:cxnLst/>
              <a:rect l="l" t="t" r="r" b="b"/>
              <a:pathLst>
                <a:path w="33792" h="33792" extrusionOk="0">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5" name="Google Shape;5385;p67"/>
            <p:cNvSpPr/>
            <p:nvPr/>
          </p:nvSpPr>
          <p:spPr>
            <a:xfrm rot="10800000">
              <a:off x="5434776" y="2231460"/>
              <a:ext cx="800701" cy="800617"/>
            </a:xfrm>
            <a:custGeom>
              <a:avLst/>
              <a:gdLst/>
              <a:ahLst/>
              <a:cxnLst/>
              <a:rect l="l" t="t" r="r" b="b"/>
              <a:pathLst>
                <a:path w="33792" h="33792" extrusionOk="0">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6" name="Google Shape;5386;p67"/>
            <p:cNvSpPr/>
            <p:nvPr/>
          </p:nvSpPr>
          <p:spPr>
            <a:xfrm rot="10800000">
              <a:off x="4381980" y="2231460"/>
              <a:ext cx="800678" cy="800617"/>
            </a:xfrm>
            <a:custGeom>
              <a:avLst/>
              <a:gdLst/>
              <a:ahLst/>
              <a:cxnLst/>
              <a:rect l="l" t="t" r="r" b="b"/>
              <a:pathLst>
                <a:path w="33791" h="33792" extrusionOk="0">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7" name="Google Shape;5387;p67"/>
          <p:cNvGrpSpPr/>
          <p:nvPr/>
        </p:nvGrpSpPr>
        <p:grpSpPr>
          <a:xfrm>
            <a:off x="6840408" y="1808681"/>
            <a:ext cx="1586327" cy="371557"/>
            <a:chOff x="1247650" y="2075423"/>
            <a:chExt cx="6648477" cy="1557238"/>
          </a:xfrm>
        </p:grpSpPr>
        <p:sp>
          <p:nvSpPr>
            <p:cNvPr id="5388" name="Google Shape;5388;p67"/>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9" name="Google Shape;5389;p67"/>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0" name="Google Shape;5390;p67"/>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1" name="Google Shape;5391;p67"/>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2" name="Google Shape;5392;p67"/>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3" name="Google Shape;5393;p67"/>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w="19050" cap="flat" cmpd="sng">
              <a:solidFill>
                <a:srgbClr val="869FB2"/>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4" name="Google Shape;5394;p67"/>
          <p:cNvGrpSpPr/>
          <p:nvPr/>
        </p:nvGrpSpPr>
        <p:grpSpPr>
          <a:xfrm>
            <a:off x="5271678" y="961870"/>
            <a:ext cx="1415601" cy="1648533"/>
            <a:chOff x="1839112" y="2209163"/>
            <a:chExt cx="1918159" cy="2233784"/>
          </a:xfrm>
        </p:grpSpPr>
        <p:sp>
          <p:nvSpPr>
            <p:cNvPr id="5395" name="Google Shape;5395;p67"/>
            <p:cNvSpPr/>
            <p:nvPr/>
          </p:nvSpPr>
          <p:spPr>
            <a:xfrm>
              <a:off x="1839112"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6" name="Google Shape;5396;p67"/>
            <p:cNvSpPr/>
            <p:nvPr/>
          </p:nvSpPr>
          <p:spPr>
            <a:xfrm>
              <a:off x="3182171"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7" name="Google Shape;5397;p67"/>
            <p:cNvSpPr/>
            <p:nvPr/>
          </p:nvSpPr>
          <p:spPr>
            <a:xfrm>
              <a:off x="3182171"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98" name="Google Shape;5398;p67"/>
            <p:cNvCxnSpPr>
              <a:stCxn id="5395" idx="6"/>
              <a:endCxn id="5396" idx="2"/>
            </p:cNvCxnSpPr>
            <p:nvPr/>
          </p:nvCxnSpPr>
          <p:spPr>
            <a:xfrm>
              <a:off x="2414212" y="2496713"/>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5399" name="Google Shape;5399;p67"/>
            <p:cNvCxnSpPr>
              <a:stCxn id="5396" idx="4"/>
              <a:endCxn id="5400" idx="0"/>
            </p:cNvCxnSpPr>
            <p:nvPr/>
          </p:nvCxnSpPr>
          <p:spPr>
            <a:xfrm rot="5400000">
              <a:off x="2669921" y="2240963"/>
              <a:ext cx="256500" cy="1343100"/>
            </a:xfrm>
            <a:prstGeom prst="bentConnector3">
              <a:avLst>
                <a:gd name="adj1" fmla="val 50000"/>
              </a:avLst>
            </a:prstGeom>
            <a:noFill/>
            <a:ln w="19050" cap="flat" cmpd="sng">
              <a:solidFill>
                <a:srgbClr val="374957"/>
              </a:solidFill>
              <a:prstDash val="solid"/>
              <a:round/>
              <a:headEnd type="none" w="med" len="med"/>
              <a:tailEnd type="none" w="med" len="med"/>
            </a:ln>
          </p:spPr>
        </p:cxnSp>
        <p:cxnSp>
          <p:nvCxnSpPr>
            <p:cNvPr id="5401" name="Google Shape;5401;p67"/>
            <p:cNvCxnSpPr>
              <a:stCxn id="5400" idx="6"/>
              <a:endCxn id="5397" idx="2"/>
            </p:cNvCxnSpPr>
            <p:nvPr/>
          </p:nvCxnSpPr>
          <p:spPr>
            <a:xfrm>
              <a:off x="2414212" y="3328316"/>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5402" name="Google Shape;5402;p67"/>
            <p:cNvCxnSpPr>
              <a:stCxn id="5397" idx="4"/>
              <a:endCxn id="5403" idx="0"/>
            </p:cNvCxnSpPr>
            <p:nvPr/>
          </p:nvCxnSpPr>
          <p:spPr>
            <a:xfrm rot="5400000">
              <a:off x="2672171" y="3070316"/>
              <a:ext cx="252000" cy="1343100"/>
            </a:xfrm>
            <a:prstGeom prst="bentConnector3">
              <a:avLst>
                <a:gd name="adj1" fmla="val 49996"/>
              </a:avLst>
            </a:prstGeom>
            <a:noFill/>
            <a:ln w="19050" cap="flat" cmpd="sng">
              <a:solidFill>
                <a:srgbClr val="374957"/>
              </a:solidFill>
              <a:prstDash val="solid"/>
              <a:round/>
              <a:headEnd type="none" w="med" len="med"/>
              <a:tailEnd type="none" w="med" len="med"/>
            </a:ln>
          </p:spPr>
        </p:cxnSp>
        <p:sp>
          <p:nvSpPr>
            <p:cNvPr id="5400" name="Google Shape;5400;p67"/>
            <p:cNvSpPr/>
            <p:nvPr/>
          </p:nvSpPr>
          <p:spPr>
            <a:xfrm>
              <a:off x="1839112"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3" name="Google Shape;5403;p67"/>
            <p:cNvSpPr/>
            <p:nvPr/>
          </p:nvSpPr>
          <p:spPr>
            <a:xfrm>
              <a:off x="1839112"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4" name="Google Shape;5404;p67"/>
            <p:cNvSpPr/>
            <p:nvPr/>
          </p:nvSpPr>
          <p:spPr>
            <a:xfrm>
              <a:off x="3182171"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405" name="Google Shape;5405;p67"/>
            <p:cNvCxnSpPr>
              <a:endCxn id="5404" idx="2"/>
            </p:cNvCxnSpPr>
            <p:nvPr/>
          </p:nvCxnSpPr>
          <p:spPr>
            <a:xfrm>
              <a:off x="2413871" y="4154498"/>
              <a:ext cx="768300" cy="900"/>
            </a:xfrm>
            <a:prstGeom prst="bentConnector3">
              <a:avLst>
                <a:gd name="adj1" fmla="val 50000"/>
              </a:avLst>
            </a:prstGeom>
            <a:noFill/>
            <a:ln w="19050" cap="flat" cmpd="sng">
              <a:solidFill>
                <a:srgbClr val="374957"/>
              </a:solidFill>
              <a:prstDash val="solid"/>
              <a:round/>
              <a:headEnd type="none" w="med" len="med"/>
              <a:tailEnd type="none" w="med" len="med"/>
            </a:ln>
          </p:spPr>
        </p:cxnSp>
      </p:grpSp>
      <p:grpSp>
        <p:nvGrpSpPr>
          <p:cNvPr id="5406" name="Google Shape;5406;p67"/>
          <p:cNvGrpSpPr/>
          <p:nvPr/>
        </p:nvGrpSpPr>
        <p:grpSpPr>
          <a:xfrm>
            <a:off x="3428944" y="979954"/>
            <a:ext cx="1637968" cy="154942"/>
            <a:chOff x="238125" y="2506075"/>
            <a:chExt cx="7115411" cy="673075"/>
          </a:xfrm>
        </p:grpSpPr>
        <p:sp>
          <p:nvSpPr>
            <p:cNvPr id="5407" name="Google Shape;5407;p67"/>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8" name="Google Shape;5408;p67"/>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9" name="Google Shape;5409;p67"/>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0" name="Google Shape;5410;p67"/>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1" name="Google Shape;5411;p67"/>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12" name="Google Shape;5412;p67"/>
          <p:cNvGrpSpPr/>
          <p:nvPr/>
        </p:nvGrpSpPr>
        <p:grpSpPr>
          <a:xfrm>
            <a:off x="1969680" y="1294672"/>
            <a:ext cx="1262932" cy="785408"/>
            <a:chOff x="548861" y="389676"/>
            <a:chExt cx="3843371" cy="2390163"/>
          </a:xfrm>
        </p:grpSpPr>
        <p:cxnSp>
          <p:nvCxnSpPr>
            <p:cNvPr id="5413" name="Google Shape;5413;p67"/>
            <p:cNvCxnSpPr/>
            <p:nvPr/>
          </p:nvCxnSpPr>
          <p:spPr>
            <a:xfrm rot="10800000" flipH="1">
              <a:off x="3486925" y="1918250"/>
              <a:ext cx="742200" cy="6903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5414" name="Google Shape;5414;p67"/>
            <p:cNvCxnSpPr/>
            <p:nvPr/>
          </p:nvCxnSpPr>
          <p:spPr>
            <a:xfrm rot="-5400000" flipH="1">
              <a:off x="3486925" y="577350"/>
              <a:ext cx="650100" cy="6501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5415" name="Google Shape;5415;p67"/>
            <p:cNvCxnSpPr/>
            <p:nvPr/>
          </p:nvCxnSpPr>
          <p:spPr>
            <a:xfrm>
              <a:off x="2725450" y="576000"/>
              <a:ext cx="1410600" cy="18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5416" name="Google Shape;5416;p67"/>
            <p:cNvCxnSpPr/>
            <p:nvPr/>
          </p:nvCxnSpPr>
          <p:spPr>
            <a:xfrm rot="10800000" flipH="1">
              <a:off x="756500" y="577975"/>
              <a:ext cx="1705500" cy="1049100"/>
            </a:xfrm>
            <a:prstGeom prst="bentConnector3">
              <a:avLst>
                <a:gd name="adj1" fmla="val 50000"/>
              </a:avLst>
            </a:prstGeom>
            <a:noFill/>
            <a:ln w="9525" cap="flat" cmpd="sng">
              <a:solidFill>
                <a:srgbClr val="BAC8D3"/>
              </a:solidFill>
              <a:prstDash val="solid"/>
              <a:round/>
              <a:headEnd type="none" w="med" len="med"/>
              <a:tailEnd type="none" w="med" len="med"/>
            </a:ln>
          </p:spPr>
        </p:cxnSp>
        <p:cxnSp>
          <p:nvCxnSpPr>
            <p:cNvPr id="5417" name="Google Shape;5417;p67"/>
            <p:cNvCxnSpPr/>
            <p:nvPr/>
          </p:nvCxnSpPr>
          <p:spPr>
            <a:xfrm>
              <a:off x="760067" y="1625791"/>
              <a:ext cx="1689000" cy="9741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5418" name="Google Shape;5418;p67"/>
            <p:cNvSpPr/>
            <p:nvPr/>
          </p:nvSpPr>
          <p:spPr>
            <a:xfrm>
              <a:off x="548861" y="1338125"/>
              <a:ext cx="502050" cy="50287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419" name="Google Shape;5419;p67"/>
            <p:cNvCxnSpPr/>
            <p:nvPr/>
          </p:nvCxnSpPr>
          <p:spPr>
            <a:xfrm>
              <a:off x="2725450" y="2609025"/>
              <a:ext cx="1416000" cy="18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5420" name="Google Shape;5420;p67"/>
            <p:cNvSpPr/>
            <p:nvPr/>
          </p:nvSpPr>
          <p:spPr>
            <a:xfrm>
              <a:off x="4095707" y="1083398"/>
              <a:ext cx="289400" cy="268650"/>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1" name="Google Shape;5421;p67"/>
            <p:cNvSpPr/>
            <p:nvPr/>
          </p:nvSpPr>
          <p:spPr>
            <a:xfrm>
              <a:off x="2421967" y="389676"/>
              <a:ext cx="383625" cy="371825"/>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2" name="Google Shape;5422;p67"/>
            <p:cNvSpPr/>
            <p:nvPr/>
          </p:nvSpPr>
          <p:spPr>
            <a:xfrm>
              <a:off x="4095707" y="426309"/>
              <a:ext cx="289400" cy="268850"/>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3" name="Google Shape;5423;p67"/>
            <p:cNvSpPr/>
            <p:nvPr/>
          </p:nvSpPr>
          <p:spPr>
            <a:xfrm>
              <a:off x="4102832" y="2474633"/>
              <a:ext cx="289400" cy="269425"/>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4" name="Google Shape;5424;p67"/>
            <p:cNvSpPr/>
            <p:nvPr/>
          </p:nvSpPr>
          <p:spPr>
            <a:xfrm>
              <a:off x="4095707" y="1772738"/>
              <a:ext cx="289400" cy="268825"/>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5" name="Google Shape;5425;p67"/>
            <p:cNvSpPr/>
            <p:nvPr/>
          </p:nvSpPr>
          <p:spPr>
            <a:xfrm>
              <a:off x="2422792" y="2408015"/>
              <a:ext cx="383650" cy="371825"/>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6" name="Google Shape;5426;p67"/>
          <p:cNvGrpSpPr/>
          <p:nvPr/>
        </p:nvGrpSpPr>
        <p:grpSpPr>
          <a:xfrm>
            <a:off x="757812" y="2401550"/>
            <a:ext cx="1412054" cy="633562"/>
            <a:chOff x="1187400" y="2529299"/>
            <a:chExt cx="6769193" cy="2241903"/>
          </a:xfrm>
        </p:grpSpPr>
        <p:sp>
          <p:nvSpPr>
            <p:cNvPr id="5427" name="Google Shape;5427;p67"/>
            <p:cNvSpPr/>
            <p:nvPr/>
          </p:nvSpPr>
          <p:spPr>
            <a:xfrm>
              <a:off x="3802943" y="2529299"/>
              <a:ext cx="1538100" cy="442500"/>
            </a:xfrm>
            <a:prstGeom prst="roundRect">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5428" name="Google Shape;5428;p67"/>
            <p:cNvSpPr/>
            <p:nvPr/>
          </p:nvSpPr>
          <p:spPr>
            <a:xfrm>
              <a:off x="5573240"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429" name="Google Shape;5429;p67"/>
            <p:cNvSpPr/>
            <p:nvPr/>
          </p:nvSpPr>
          <p:spPr>
            <a:xfrm>
              <a:off x="2032647"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430" name="Google Shape;5430;p67"/>
            <p:cNvSpPr/>
            <p:nvPr/>
          </p:nvSpPr>
          <p:spPr>
            <a:xfrm>
              <a:off x="11874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431" name="Google Shape;5431;p67"/>
            <p:cNvSpPr/>
            <p:nvPr/>
          </p:nvSpPr>
          <p:spPr>
            <a:xfrm>
              <a:off x="28778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432" name="Google Shape;5432;p67"/>
            <p:cNvSpPr/>
            <p:nvPr/>
          </p:nvSpPr>
          <p:spPr>
            <a:xfrm>
              <a:off x="47280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433" name="Google Shape;5433;p67"/>
            <p:cNvSpPr/>
            <p:nvPr/>
          </p:nvSpPr>
          <p:spPr>
            <a:xfrm>
              <a:off x="64184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cxnSp>
          <p:nvCxnSpPr>
            <p:cNvPr id="5434" name="Google Shape;5434;p67"/>
            <p:cNvCxnSpPr>
              <a:stCxn id="5427" idx="2"/>
              <a:endCxn id="5428" idx="0"/>
            </p:cNvCxnSpPr>
            <p:nvPr/>
          </p:nvCxnSpPr>
          <p:spPr>
            <a:xfrm rot="-5400000" flipH="1">
              <a:off x="5228543" y="2315249"/>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435" name="Google Shape;5435;p67"/>
            <p:cNvCxnSpPr>
              <a:stCxn id="5429" idx="0"/>
              <a:endCxn id="5427" idx="2"/>
            </p:cNvCxnSpPr>
            <p:nvPr/>
          </p:nvCxnSpPr>
          <p:spPr>
            <a:xfrm rot="-5400000">
              <a:off x="3458247" y="2315250"/>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436" name="Google Shape;5436;p67"/>
            <p:cNvCxnSpPr>
              <a:stCxn id="5429" idx="2"/>
              <a:endCxn id="5431" idx="0"/>
            </p:cNvCxnSpPr>
            <p:nvPr/>
          </p:nvCxnSpPr>
          <p:spPr>
            <a:xfrm rot="-5400000" flipH="1">
              <a:off x="2995647" y="3677550"/>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437" name="Google Shape;5437;p67"/>
            <p:cNvCxnSpPr>
              <a:stCxn id="5430" idx="0"/>
              <a:endCxn id="5429" idx="2"/>
            </p:cNvCxnSpPr>
            <p:nvPr/>
          </p:nvCxnSpPr>
          <p:spPr>
            <a:xfrm rot="-5400000">
              <a:off x="21504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438" name="Google Shape;5438;p67"/>
            <p:cNvCxnSpPr>
              <a:stCxn id="5428" idx="2"/>
              <a:endCxn id="5433" idx="0"/>
            </p:cNvCxnSpPr>
            <p:nvPr/>
          </p:nvCxnSpPr>
          <p:spPr>
            <a:xfrm rot="-5400000" flipH="1">
              <a:off x="6536390" y="3677400"/>
              <a:ext cx="457200" cy="8454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439" name="Google Shape;5439;p67"/>
            <p:cNvCxnSpPr>
              <a:stCxn id="5432" idx="0"/>
              <a:endCxn id="5428" idx="2"/>
            </p:cNvCxnSpPr>
            <p:nvPr/>
          </p:nvCxnSpPr>
          <p:spPr>
            <a:xfrm rot="-5400000">
              <a:off x="56910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grpSp>
      <p:grpSp>
        <p:nvGrpSpPr>
          <p:cNvPr id="5440" name="Google Shape;5440;p67"/>
          <p:cNvGrpSpPr/>
          <p:nvPr/>
        </p:nvGrpSpPr>
        <p:grpSpPr>
          <a:xfrm>
            <a:off x="6844058" y="2894258"/>
            <a:ext cx="1579035" cy="540873"/>
            <a:chOff x="6895650" y="3126697"/>
            <a:chExt cx="1436662" cy="492105"/>
          </a:xfrm>
        </p:grpSpPr>
        <p:sp>
          <p:nvSpPr>
            <p:cNvPr id="5441" name="Google Shape;5441;p67"/>
            <p:cNvSpPr/>
            <p:nvPr/>
          </p:nvSpPr>
          <p:spPr>
            <a:xfrm>
              <a:off x="715182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2" name="Google Shape;5442;p67"/>
            <p:cNvSpPr/>
            <p:nvPr/>
          </p:nvSpPr>
          <p:spPr>
            <a:xfrm>
              <a:off x="766416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3" name="Google Shape;5443;p67"/>
            <p:cNvSpPr/>
            <p:nvPr/>
          </p:nvSpPr>
          <p:spPr>
            <a:xfrm>
              <a:off x="6895650" y="3127761"/>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4" name="Google Shape;5444;p67"/>
            <p:cNvSpPr/>
            <p:nvPr/>
          </p:nvSpPr>
          <p:spPr>
            <a:xfrm>
              <a:off x="7399482"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5" name="Google Shape;5445;p67"/>
            <p:cNvSpPr/>
            <p:nvPr/>
          </p:nvSpPr>
          <p:spPr>
            <a:xfrm>
              <a:off x="7911823"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46" name="Google Shape;5446;p67"/>
            <p:cNvGrpSpPr/>
            <p:nvPr/>
          </p:nvGrpSpPr>
          <p:grpSpPr>
            <a:xfrm>
              <a:off x="6995957" y="3335810"/>
              <a:ext cx="1230393" cy="71754"/>
              <a:chOff x="6995957" y="3287964"/>
              <a:chExt cx="1230393" cy="71754"/>
            </a:xfrm>
          </p:grpSpPr>
          <p:sp>
            <p:nvSpPr>
              <p:cNvPr id="5447" name="Google Shape;5447;p67"/>
              <p:cNvSpPr/>
              <p:nvPr/>
            </p:nvSpPr>
            <p:spPr>
              <a:xfrm>
                <a:off x="8006733" y="3287964"/>
                <a:ext cx="219617" cy="71754"/>
              </a:xfrm>
              <a:custGeom>
                <a:avLst/>
                <a:gdLst/>
                <a:ahLst/>
                <a:cxnLst/>
                <a:rect l="l" t="t" r="r" b="b"/>
                <a:pathLst>
                  <a:path w="6608" h="2159" extrusionOk="0">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8" name="Google Shape;5448;p67"/>
              <p:cNvSpPr/>
              <p:nvPr/>
            </p:nvSpPr>
            <p:spPr>
              <a:xfrm>
                <a:off x="7756540" y="3287964"/>
                <a:ext cx="219617" cy="71754"/>
              </a:xfrm>
              <a:custGeom>
                <a:avLst/>
                <a:gdLst/>
                <a:ahLst/>
                <a:cxnLst/>
                <a:rect l="l" t="t" r="r" b="b"/>
                <a:pathLst>
                  <a:path w="6608" h="2159" extrusionOk="0">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9" name="Google Shape;5449;p67"/>
              <p:cNvSpPr/>
              <p:nvPr/>
            </p:nvSpPr>
            <p:spPr>
              <a:xfrm>
                <a:off x="7496443"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0" name="Google Shape;5450;p67"/>
              <p:cNvSpPr/>
              <p:nvPr/>
            </p:nvSpPr>
            <p:spPr>
              <a:xfrm>
                <a:off x="7243757"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1" name="Google Shape;5451;p67"/>
              <p:cNvSpPr/>
              <p:nvPr/>
            </p:nvSpPr>
            <p:spPr>
              <a:xfrm>
                <a:off x="6995957" y="3287964"/>
                <a:ext cx="219617" cy="71754"/>
              </a:xfrm>
              <a:custGeom>
                <a:avLst/>
                <a:gdLst/>
                <a:ahLst/>
                <a:cxnLst/>
                <a:rect l="l" t="t" r="r" b="b"/>
                <a:pathLst>
                  <a:path w="6608" h="2159" extrusionOk="0">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52" name="Google Shape;5452;p67"/>
          <p:cNvGrpSpPr/>
          <p:nvPr/>
        </p:nvGrpSpPr>
        <p:grpSpPr>
          <a:xfrm>
            <a:off x="6842640" y="3531021"/>
            <a:ext cx="1581862" cy="650625"/>
            <a:chOff x="6777990" y="3710194"/>
            <a:chExt cx="1646915" cy="677382"/>
          </a:xfrm>
        </p:grpSpPr>
        <p:grpSp>
          <p:nvGrpSpPr>
            <p:cNvPr id="5453" name="Google Shape;5453;p67"/>
            <p:cNvGrpSpPr/>
            <p:nvPr/>
          </p:nvGrpSpPr>
          <p:grpSpPr>
            <a:xfrm>
              <a:off x="6777990" y="3874492"/>
              <a:ext cx="411129" cy="513083"/>
              <a:chOff x="6777990" y="3874492"/>
              <a:chExt cx="411129" cy="513083"/>
            </a:xfrm>
          </p:grpSpPr>
          <p:cxnSp>
            <p:nvCxnSpPr>
              <p:cNvPr id="5454" name="Google Shape;5454;p67"/>
              <p:cNvCxnSpPr/>
              <p:nvPr/>
            </p:nvCxnSpPr>
            <p:spPr>
              <a:xfrm>
                <a:off x="6977019"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5455" name="Google Shape;5455;p67"/>
              <p:cNvSpPr/>
              <p:nvPr/>
            </p:nvSpPr>
            <p:spPr>
              <a:xfrm>
                <a:off x="6777990"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6" name="Google Shape;5456;p67"/>
            <p:cNvGrpSpPr/>
            <p:nvPr/>
          </p:nvGrpSpPr>
          <p:grpSpPr>
            <a:xfrm>
              <a:off x="7188425" y="3710194"/>
              <a:ext cx="411123" cy="520535"/>
              <a:chOff x="7188425" y="3710194"/>
              <a:chExt cx="411123" cy="520535"/>
            </a:xfrm>
          </p:grpSpPr>
          <p:cxnSp>
            <p:nvCxnSpPr>
              <p:cNvPr id="5457" name="Google Shape;5457;p67"/>
              <p:cNvCxnSpPr/>
              <p:nvPr/>
            </p:nvCxnSpPr>
            <p:spPr>
              <a:xfrm rot="10800000">
                <a:off x="7393988" y="3710194"/>
                <a:ext cx="0" cy="170700"/>
              </a:xfrm>
              <a:prstGeom prst="straightConnector1">
                <a:avLst/>
              </a:prstGeom>
              <a:noFill/>
              <a:ln w="19050" cap="flat" cmpd="sng">
                <a:solidFill>
                  <a:srgbClr val="A5B7C6"/>
                </a:solidFill>
                <a:prstDash val="solid"/>
                <a:round/>
                <a:headEnd type="none" w="med" len="med"/>
                <a:tailEnd type="diamond" w="med" len="med"/>
              </a:ln>
            </p:spPr>
          </p:cxnSp>
          <p:sp>
            <p:nvSpPr>
              <p:cNvPr id="5458" name="Google Shape;5458;p67"/>
              <p:cNvSpPr/>
              <p:nvPr/>
            </p:nvSpPr>
            <p:spPr>
              <a:xfrm>
                <a:off x="7188425" y="3874492"/>
                <a:ext cx="411123" cy="356237"/>
              </a:xfrm>
              <a:custGeom>
                <a:avLst/>
                <a:gdLst/>
                <a:ahLst/>
                <a:cxnLst/>
                <a:rect l="l" t="t" r="r" b="b"/>
                <a:pathLst>
                  <a:path w="69271" h="60023" extrusionOk="0">
                    <a:moveTo>
                      <a:pt x="17274" y="0"/>
                    </a:moveTo>
                    <a:lnTo>
                      <a:pt x="0" y="30011"/>
                    </a:lnTo>
                    <a:lnTo>
                      <a:pt x="17274"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9" name="Google Shape;5459;p67"/>
            <p:cNvGrpSpPr/>
            <p:nvPr/>
          </p:nvGrpSpPr>
          <p:grpSpPr>
            <a:xfrm>
              <a:off x="7603341" y="3874492"/>
              <a:ext cx="411474" cy="513083"/>
              <a:chOff x="7603341" y="3874492"/>
              <a:chExt cx="411474" cy="513083"/>
            </a:xfrm>
          </p:grpSpPr>
          <p:cxnSp>
            <p:nvCxnSpPr>
              <p:cNvPr id="5460" name="Google Shape;5460;p67"/>
              <p:cNvCxnSpPr/>
              <p:nvPr/>
            </p:nvCxnSpPr>
            <p:spPr>
              <a:xfrm>
                <a:off x="7809095"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5461" name="Google Shape;5461;p67"/>
              <p:cNvSpPr/>
              <p:nvPr/>
            </p:nvSpPr>
            <p:spPr>
              <a:xfrm>
                <a:off x="7603341" y="3874492"/>
                <a:ext cx="411474" cy="356237"/>
              </a:xfrm>
              <a:custGeom>
                <a:avLst/>
                <a:gdLst/>
                <a:ahLst/>
                <a:cxnLst/>
                <a:rect l="l" t="t" r="r" b="b"/>
                <a:pathLst>
                  <a:path w="69330" h="60023" extrusionOk="0">
                    <a:moveTo>
                      <a:pt x="17333" y="0"/>
                    </a:moveTo>
                    <a:lnTo>
                      <a:pt x="1" y="30011"/>
                    </a:lnTo>
                    <a:lnTo>
                      <a:pt x="17333" y="60023"/>
                    </a:lnTo>
                    <a:lnTo>
                      <a:pt x="51998" y="60023"/>
                    </a:lnTo>
                    <a:lnTo>
                      <a:pt x="69330" y="30011"/>
                    </a:lnTo>
                    <a:lnTo>
                      <a:pt x="51998"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62" name="Google Shape;5462;p67"/>
            <p:cNvGrpSpPr/>
            <p:nvPr/>
          </p:nvGrpSpPr>
          <p:grpSpPr>
            <a:xfrm>
              <a:off x="8013776" y="3722847"/>
              <a:ext cx="411129" cy="507881"/>
              <a:chOff x="8013776" y="3722847"/>
              <a:chExt cx="411129" cy="507881"/>
            </a:xfrm>
          </p:grpSpPr>
          <p:cxnSp>
            <p:nvCxnSpPr>
              <p:cNvPr id="5463" name="Google Shape;5463;p67"/>
              <p:cNvCxnSpPr/>
              <p:nvPr/>
            </p:nvCxnSpPr>
            <p:spPr>
              <a:xfrm rot="10800000">
                <a:off x="8219339" y="3722847"/>
                <a:ext cx="0" cy="169800"/>
              </a:xfrm>
              <a:prstGeom prst="straightConnector1">
                <a:avLst/>
              </a:prstGeom>
              <a:noFill/>
              <a:ln w="19050" cap="flat" cmpd="sng">
                <a:solidFill>
                  <a:srgbClr val="A5B7C6"/>
                </a:solidFill>
                <a:prstDash val="solid"/>
                <a:round/>
                <a:headEnd type="none" w="med" len="med"/>
                <a:tailEnd type="diamond" w="med" len="med"/>
              </a:ln>
            </p:spPr>
          </p:cxnSp>
          <p:sp>
            <p:nvSpPr>
              <p:cNvPr id="5464" name="Google Shape;5464;p67"/>
              <p:cNvSpPr/>
              <p:nvPr/>
            </p:nvSpPr>
            <p:spPr>
              <a:xfrm>
                <a:off x="8013776"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65" name="Google Shape;5465;p67"/>
          <p:cNvGrpSpPr/>
          <p:nvPr/>
        </p:nvGrpSpPr>
        <p:grpSpPr>
          <a:xfrm>
            <a:off x="5262155" y="2703861"/>
            <a:ext cx="1421889" cy="1020603"/>
            <a:chOff x="5190863" y="2824811"/>
            <a:chExt cx="1544860" cy="1108869"/>
          </a:xfrm>
        </p:grpSpPr>
        <p:grpSp>
          <p:nvGrpSpPr>
            <p:cNvPr id="5466" name="Google Shape;5466;p67"/>
            <p:cNvGrpSpPr/>
            <p:nvPr/>
          </p:nvGrpSpPr>
          <p:grpSpPr>
            <a:xfrm>
              <a:off x="5938695" y="3176919"/>
              <a:ext cx="685761" cy="404739"/>
              <a:chOff x="5938695" y="3176919"/>
              <a:chExt cx="685761" cy="404739"/>
            </a:xfrm>
          </p:grpSpPr>
          <p:grpSp>
            <p:nvGrpSpPr>
              <p:cNvPr id="5467" name="Google Shape;5467;p67"/>
              <p:cNvGrpSpPr/>
              <p:nvPr/>
            </p:nvGrpSpPr>
            <p:grpSpPr>
              <a:xfrm>
                <a:off x="5938695" y="3176919"/>
                <a:ext cx="685761" cy="404739"/>
                <a:chOff x="5938695" y="3176919"/>
                <a:chExt cx="685761" cy="404739"/>
              </a:xfrm>
            </p:grpSpPr>
            <p:sp>
              <p:nvSpPr>
                <p:cNvPr id="5468" name="Google Shape;5468;p67"/>
                <p:cNvSpPr/>
                <p:nvPr/>
              </p:nvSpPr>
              <p:spPr>
                <a:xfrm>
                  <a:off x="5938695" y="3176919"/>
                  <a:ext cx="404679" cy="404739"/>
                </a:xfrm>
                <a:custGeom>
                  <a:avLst/>
                  <a:gdLst/>
                  <a:ahLst/>
                  <a:cxnLst/>
                  <a:rect l="l" t="t" r="r" b="b"/>
                  <a:pathLst>
                    <a:path w="9649" h="9651" extrusionOk="0">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9" name="Google Shape;5469;p67"/>
                <p:cNvSpPr/>
                <p:nvPr/>
              </p:nvSpPr>
              <p:spPr>
                <a:xfrm>
                  <a:off x="6256893" y="3285705"/>
                  <a:ext cx="367562" cy="187754"/>
                </a:xfrm>
                <a:custGeom>
                  <a:avLst/>
                  <a:gdLst/>
                  <a:ahLst/>
                  <a:cxnLst/>
                  <a:rect l="l" t="t" r="r" b="b"/>
                  <a:pathLst>
                    <a:path w="8764" h="4477" extrusionOk="0">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70" name="Google Shape;5470;p67"/>
              <p:cNvSpPr/>
              <p:nvPr/>
            </p:nvSpPr>
            <p:spPr>
              <a:xfrm>
                <a:off x="6044300" y="3282475"/>
                <a:ext cx="191959" cy="191990"/>
              </a:xfrm>
              <a:custGeom>
                <a:avLst/>
                <a:gdLst/>
                <a:ahLst/>
                <a:cxnLst/>
                <a:rect l="l" t="t" r="r" b="b"/>
                <a:pathLst>
                  <a:path w="4577" h="4578" extrusionOk="0">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71" name="Google Shape;5471;p67"/>
            <p:cNvGrpSpPr/>
            <p:nvPr/>
          </p:nvGrpSpPr>
          <p:grpSpPr>
            <a:xfrm>
              <a:off x="5305233" y="3176835"/>
              <a:ext cx="685971" cy="404655"/>
              <a:chOff x="5305233" y="3176835"/>
              <a:chExt cx="685971" cy="404655"/>
            </a:xfrm>
          </p:grpSpPr>
          <p:grpSp>
            <p:nvGrpSpPr>
              <p:cNvPr id="5472" name="Google Shape;5472;p67"/>
              <p:cNvGrpSpPr/>
              <p:nvPr/>
            </p:nvGrpSpPr>
            <p:grpSpPr>
              <a:xfrm>
                <a:off x="5305233" y="3176835"/>
                <a:ext cx="685971" cy="404655"/>
                <a:chOff x="5305233" y="3176835"/>
                <a:chExt cx="685971" cy="404655"/>
              </a:xfrm>
            </p:grpSpPr>
            <p:sp>
              <p:nvSpPr>
                <p:cNvPr id="5473" name="Google Shape;5473;p67"/>
                <p:cNvSpPr/>
                <p:nvPr/>
              </p:nvSpPr>
              <p:spPr>
                <a:xfrm>
                  <a:off x="5586650" y="3176835"/>
                  <a:ext cx="404553" cy="404655"/>
                </a:xfrm>
                <a:custGeom>
                  <a:avLst/>
                  <a:gdLst/>
                  <a:ahLst/>
                  <a:cxnLst/>
                  <a:rect l="l" t="t" r="r" b="b"/>
                  <a:pathLst>
                    <a:path w="9646" h="9649" extrusionOk="0">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4" name="Google Shape;5474;p67"/>
                <p:cNvSpPr/>
                <p:nvPr/>
              </p:nvSpPr>
              <p:spPr>
                <a:xfrm>
                  <a:off x="5305233" y="3285914"/>
                  <a:ext cx="367352" cy="187796"/>
                </a:xfrm>
                <a:custGeom>
                  <a:avLst/>
                  <a:gdLst/>
                  <a:ahLst/>
                  <a:cxnLst/>
                  <a:rect l="l" t="t" r="r" b="b"/>
                  <a:pathLst>
                    <a:path w="8759" h="4478" extrusionOk="0">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75" name="Google Shape;5475;p67"/>
              <p:cNvSpPr/>
              <p:nvPr/>
            </p:nvSpPr>
            <p:spPr>
              <a:xfrm>
                <a:off x="5694436" y="3282475"/>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76" name="Google Shape;5476;p67"/>
            <p:cNvSpPr/>
            <p:nvPr/>
          </p:nvSpPr>
          <p:spPr>
            <a:xfrm>
              <a:off x="6103938" y="3114683"/>
              <a:ext cx="40933" cy="7549"/>
            </a:xfrm>
            <a:custGeom>
              <a:avLst/>
              <a:gdLst/>
              <a:ahLst/>
              <a:cxnLst/>
              <a:rect l="l" t="t" r="r" b="b"/>
              <a:pathLst>
                <a:path w="976" h="180" extrusionOk="0">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77" name="Google Shape;5477;p67"/>
            <p:cNvGrpSpPr/>
            <p:nvPr/>
          </p:nvGrpSpPr>
          <p:grpSpPr>
            <a:xfrm>
              <a:off x="5657361" y="2824811"/>
              <a:ext cx="1078361" cy="404655"/>
              <a:chOff x="5657361" y="2824811"/>
              <a:chExt cx="1078361" cy="404655"/>
            </a:xfrm>
          </p:grpSpPr>
          <p:grpSp>
            <p:nvGrpSpPr>
              <p:cNvPr id="5478" name="Google Shape;5478;p67"/>
              <p:cNvGrpSpPr/>
              <p:nvPr/>
            </p:nvGrpSpPr>
            <p:grpSpPr>
              <a:xfrm>
                <a:off x="5657361" y="2824811"/>
                <a:ext cx="1078361" cy="404655"/>
                <a:chOff x="5657361" y="2824811"/>
                <a:chExt cx="1078361" cy="404655"/>
              </a:xfrm>
            </p:grpSpPr>
            <p:grpSp>
              <p:nvGrpSpPr>
                <p:cNvPr id="5479" name="Google Shape;5479;p67"/>
                <p:cNvGrpSpPr/>
                <p:nvPr/>
              </p:nvGrpSpPr>
              <p:grpSpPr>
                <a:xfrm>
                  <a:off x="5938485" y="2824811"/>
                  <a:ext cx="797237" cy="404655"/>
                  <a:chOff x="5938485" y="2824811"/>
                  <a:chExt cx="797237" cy="404655"/>
                </a:xfrm>
              </p:grpSpPr>
              <p:sp>
                <p:nvSpPr>
                  <p:cNvPr id="5480" name="Google Shape;5480;p67"/>
                  <p:cNvSpPr/>
                  <p:nvPr/>
                </p:nvSpPr>
                <p:spPr>
                  <a:xfrm>
                    <a:off x="6137952" y="2824811"/>
                    <a:ext cx="597771" cy="301698"/>
                  </a:xfrm>
                  <a:custGeom>
                    <a:avLst/>
                    <a:gdLst/>
                    <a:ahLst/>
                    <a:cxnLst/>
                    <a:rect l="l" t="t" r="r" b="b"/>
                    <a:pathLst>
                      <a:path w="14253" h="7194" extrusionOk="0">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1" name="Google Shape;5481;p67"/>
                  <p:cNvSpPr/>
                  <p:nvPr/>
                </p:nvSpPr>
                <p:spPr>
                  <a:xfrm>
                    <a:off x="5938485" y="2824811"/>
                    <a:ext cx="202151" cy="404655"/>
                  </a:xfrm>
                  <a:custGeom>
                    <a:avLst/>
                    <a:gdLst/>
                    <a:ahLst/>
                    <a:cxnLst/>
                    <a:rect l="l" t="t" r="r" b="b"/>
                    <a:pathLst>
                      <a:path w="4820" h="9649" extrusionOk="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82" name="Google Shape;5482;p67"/>
                <p:cNvSpPr/>
                <p:nvPr/>
              </p:nvSpPr>
              <p:spPr>
                <a:xfrm>
                  <a:off x="5657361" y="2934478"/>
                  <a:ext cx="367688" cy="187838"/>
                </a:xfrm>
                <a:custGeom>
                  <a:avLst/>
                  <a:gdLst/>
                  <a:ahLst/>
                  <a:cxnLst/>
                  <a:rect l="l" t="t" r="r" b="b"/>
                  <a:pathLst>
                    <a:path w="8767" h="4479" extrusionOk="0">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83" name="Google Shape;5483;p67"/>
              <p:cNvSpPr/>
              <p:nvPr/>
            </p:nvSpPr>
            <p:spPr>
              <a:xfrm>
                <a:off x="6047361" y="2932675"/>
                <a:ext cx="192001" cy="191990"/>
              </a:xfrm>
              <a:custGeom>
                <a:avLst/>
                <a:gdLst/>
                <a:ahLst/>
                <a:cxnLst/>
                <a:rect l="l" t="t" r="r" b="b"/>
                <a:pathLst>
                  <a:path w="4578" h="4578" extrusionOk="0">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84" name="Google Shape;5484;p67"/>
            <p:cNvGrpSpPr/>
            <p:nvPr/>
          </p:nvGrpSpPr>
          <p:grpSpPr>
            <a:xfrm>
              <a:off x="5190863" y="3528942"/>
              <a:ext cx="1078026" cy="404739"/>
              <a:chOff x="5190863" y="3528942"/>
              <a:chExt cx="1078026" cy="404739"/>
            </a:xfrm>
          </p:grpSpPr>
          <p:sp>
            <p:nvSpPr>
              <p:cNvPr id="5485" name="Google Shape;5485;p67"/>
              <p:cNvSpPr/>
              <p:nvPr/>
            </p:nvSpPr>
            <p:spPr>
              <a:xfrm>
                <a:off x="5694436" y="3635379"/>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86" name="Google Shape;5486;p67"/>
              <p:cNvGrpSpPr/>
              <p:nvPr/>
            </p:nvGrpSpPr>
            <p:grpSpPr>
              <a:xfrm>
                <a:off x="5190863" y="3528942"/>
                <a:ext cx="1078026" cy="404739"/>
                <a:chOff x="5190863" y="3528942"/>
                <a:chExt cx="1078026" cy="404739"/>
              </a:xfrm>
            </p:grpSpPr>
            <p:sp>
              <p:nvSpPr>
                <p:cNvPr id="5487" name="Google Shape;5487;p67"/>
                <p:cNvSpPr/>
                <p:nvPr/>
              </p:nvSpPr>
              <p:spPr>
                <a:xfrm>
                  <a:off x="5190863" y="3528942"/>
                  <a:ext cx="800551" cy="404739"/>
                </a:xfrm>
                <a:custGeom>
                  <a:avLst/>
                  <a:gdLst/>
                  <a:ahLst/>
                  <a:cxnLst/>
                  <a:rect l="l" t="t" r="r" b="b"/>
                  <a:pathLst>
                    <a:path w="19088" h="9651" extrusionOk="0">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8" name="Google Shape;5488;p67"/>
                <p:cNvSpPr/>
                <p:nvPr/>
              </p:nvSpPr>
              <p:spPr>
                <a:xfrm>
                  <a:off x="5905730" y="3637351"/>
                  <a:ext cx="363158" cy="187796"/>
                </a:xfrm>
                <a:custGeom>
                  <a:avLst/>
                  <a:gdLst/>
                  <a:ahLst/>
                  <a:cxnLst/>
                  <a:rect l="l" t="t" r="r" b="b"/>
                  <a:pathLst>
                    <a:path w="8659" h="4478" extrusionOk="0">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489" name="Google Shape;5489;p67"/>
          <p:cNvGrpSpPr/>
          <p:nvPr/>
        </p:nvGrpSpPr>
        <p:grpSpPr>
          <a:xfrm>
            <a:off x="728162" y="1268329"/>
            <a:ext cx="1086719" cy="879487"/>
            <a:chOff x="803162" y="1474292"/>
            <a:chExt cx="1086719" cy="879487"/>
          </a:xfrm>
        </p:grpSpPr>
        <p:grpSp>
          <p:nvGrpSpPr>
            <p:cNvPr id="5490" name="Google Shape;5490;p67"/>
            <p:cNvGrpSpPr/>
            <p:nvPr/>
          </p:nvGrpSpPr>
          <p:grpSpPr>
            <a:xfrm>
              <a:off x="803162" y="1625948"/>
              <a:ext cx="445856" cy="576579"/>
              <a:chOff x="803162" y="1625948"/>
              <a:chExt cx="445856" cy="576579"/>
            </a:xfrm>
          </p:grpSpPr>
          <p:sp>
            <p:nvSpPr>
              <p:cNvPr id="5491" name="Google Shape;5491;p67"/>
              <p:cNvSpPr/>
              <p:nvPr/>
            </p:nvSpPr>
            <p:spPr>
              <a:xfrm>
                <a:off x="803162" y="1847356"/>
                <a:ext cx="133646" cy="13386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92" name="Google Shape;5492;p67"/>
              <p:cNvGrpSpPr/>
              <p:nvPr/>
            </p:nvGrpSpPr>
            <p:grpSpPr>
              <a:xfrm>
                <a:off x="1056023" y="1625948"/>
                <a:ext cx="192995" cy="576579"/>
                <a:chOff x="1056023" y="1625948"/>
                <a:chExt cx="192995" cy="576579"/>
              </a:xfrm>
            </p:grpSpPr>
            <p:sp>
              <p:nvSpPr>
                <p:cNvPr id="5493" name="Google Shape;5493;p67"/>
                <p:cNvSpPr/>
                <p:nvPr/>
              </p:nvSpPr>
              <p:spPr>
                <a:xfrm>
                  <a:off x="1066902" y="1914079"/>
                  <a:ext cx="167456" cy="269382"/>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4" name="Google Shape;5494;p67"/>
                <p:cNvSpPr/>
                <p:nvPr/>
              </p:nvSpPr>
              <p:spPr>
                <a:xfrm>
                  <a:off x="1066902" y="1645136"/>
                  <a:ext cx="167456" cy="269382"/>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5" name="Google Shape;5495;p67"/>
                <p:cNvSpPr/>
                <p:nvPr/>
              </p:nvSpPr>
              <p:spPr>
                <a:xfrm>
                  <a:off x="1056023" y="1893872"/>
                  <a:ext cx="40644" cy="40644"/>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6" name="Google Shape;5496;p67"/>
                <p:cNvSpPr/>
                <p:nvPr/>
              </p:nvSpPr>
              <p:spPr>
                <a:xfrm>
                  <a:off x="1220365" y="2164199"/>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7" name="Google Shape;5497;p67"/>
                <p:cNvSpPr/>
                <p:nvPr/>
              </p:nvSpPr>
              <p:spPr>
                <a:xfrm>
                  <a:off x="1220365" y="1625948"/>
                  <a:ext cx="28654" cy="38467"/>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98" name="Google Shape;5498;p67"/>
            <p:cNvGrpSpPr/>
            <p:nvPr/>
          </p:nvGrpSpPr>
          <p:grpSpPr>
            <a:xfrm>
              <a:off x="1371406" y="1474292"/>
              <a:ext cx="518475" cy="879487"/>
              <a:chOff x="1398231" y="1474292"/>
              <a:chExt cx="518475" cy="879487"/>
            </a:xfrm>
          </p:grpSpPr>
          <p:grpSp>
            <p:nvGrpSpPr>
              <p:cNvPr id="5499" name="Google Shape;5499;p67"/>
              <p:cNvGrpSpPr/>
              <p:nvPr/>
            </p:nvGrpSpPr>
            <p:grpSpPr>
              <a:xfrm>
                <a:off x="1398231" y="1474292"/>
                <a:ext cx="518475" cy="341643"/>
                <a:chOff x="1398231" y="1474292"/>
                <a:chExt cx="518475" cy="341643"/>
              </a:xfrm>
            </p:grpSpPr>
            <p:sp>
              <p:nvSpPr>
                <p:cNvPr id="5500" name="Google Shape;5500;p67"/>
                <p:cNvSpPr/>
                <p:nvPr/>
              </p:nvSpPr>
              <p:spPr>
                <a:xfrm>
                  <a:off x="1398231" y="1595601"/>
                  <a:ext cx="102159" cy="99017"/>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01" name="Google Shape;5501;p67"/>
                <p:cNvGrpSpPr/>
                <p:nvPr/>
              </p:nvGrpSpPr>
              <p:grpSpPr>
                <a:xfrm>
                  <a:off x="1616453" y="1474292"/>
                  <a:ext cx="300253" cy="341643"/>
                  <a:chOff x="1616453" y="1475379"/>
                  <a:chExt cx="300253" cy="341643"/>
                </a:xfrm>
              </p:grpSpPr>
              <p:sp>
                <p:nvSpPr>
                  <p:cNvPr id="5502" name="Google Shape;5502;p67"/>
                  <p:cNvSpPr/>
                  <p:nvPr/>
                </p:nvSpPr>
                <p:spPr>
                  <a:xfrm>
                    <a:off x="1631387" y="1645136"/>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3" name="Google Shape;5503;p67"/>
                  <p:cNvSpPr/>
                  <p:nvPr/>
                </p:nvSpPr>
                <p:spPr>
                  <a:xfrm>
                    <a:off x="1716447" y="1509882"/>
                    <a:ext cx="82400" cy="61302"/>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4" name="Google Shape;5504;p67"/>
                  <p:cNvSpPr/>
                  <p:nvPr/>
                </p:nvSpPr>
                <p:spPr>
                  <a:xfrm>
                    <a:off x="1716447" y="1719091"/>
                    <a:ext cx="82400" cy="61076"/>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5" name="Google Shape;5505;p67"/>
                  <p:cNvSpPr/>
                  <p:nvPr/>
                </p:nvSpPr>
                <p:spPr>
                  <a:xfrm>
                    <a:off x="1631387" y="1570955"/>
                    <a:ext cx="85283" cy="74185"/>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6" name="Google Shape;5506;p67"/>
                  <p:cNvSpPr/>
                  <p:nvPr/>
                </p:nvSpPr>
                <p:spPr>
                  <a:xfrm>
                    <a:off x="1616453" y="1624776"/>
                    <a:ext cx="42868" cy="40717"/>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7" name="Google Shape;5507;p67"/>
                  <p:cNvSpPr/>
                  <p:nvPr/>
                </p:nvSpPr>
                <p:spPr>
                  <a:xfrm>
                    <a:off x="1784849" y="1760975"/>
                    <a:ext cx="28654" cy="38467"/>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8" name="Google Shape;5508;p67"/>
                  <p:cNvSpPr/>
                  <p:nvPr/>
                </p:nvSpPr>
                <p:spPr>
                  <a:xfrm>
                    <a:off x="1784849" y="1490834"/>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09" name="Google Shape;5509;p67"/>
                  <p:cNvGrpSpPr/>
                  <p:nvPr/>
                </p:nvGrpSpPr>
                <p:grpSpPr>
                  <a:xfrm>
                    <a:off x="1839639" y="1475379"/>
                    <a:ext cx="77067" cy="341643"/>
                    <a:chOff x="1839639" y="1475379"/>
                    <a:chExt cx="77067" cy="341643"/>
                  </a:xfrm>
                </p:grpSpPr>
                <p:sp>
                  <p:nvSpPr>
                    <p:cNvPr id="5510" name="Google Shape;5510;p67"/>
                    <p:cNvSpPr/>
                    <p:nvPr/>
                  </p:nvSpPr>
                  <p:spPr>
                    <a:xfrm>
                      <a:off x="1839639" y="1745481"/>
                      <a:ext cx="77067" cy="7154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1" name="Google Shape;5511;p67"/>
                    <p:cNvSpPr/>
                    <p:nvPr/>
                  </p:nvSpPr>
                  <p:spPr>
                    <a:xfrm>
                      <a:off x="1839639" y="1475379"/>
                      <a:ext cx="77067" cy="71595"/>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512" name="Google Shape;5512;p67"/>
              <p:cNvGrpSpPr/>
              <p:nvPr/>
            </p:nvGrpSpPr>
            <p:grpSpPr>
              <a:xfrm>
                <a:off x="1398451" y="2012951"/>
                <a:ext cx="518255" cy="340828"/>
                <a:chOff x="1398451" y="2012951"/>
                <a:chExt cx="518255" cy="340828"/>
              </a:xfrm>
            </p:grpSpPr>
            <p:sp>
              <p:nvSpPr>
                <p:cNvPr id="5513" name="Google Shape;5513;p67"/>
                <p:cNvSpPr/>
                <p:nvPr/>
              </p:nvSpPr>
              <p:spPr>
                <a:xfrm>
                  <a:off x="1398451" y="2133928"/>
                  <a:ext cx="102166" cy="99017"/>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14" name="Google Shape;5514;p67"/>
                <p:cNvGrpSpPr/>
                <p:nvPr/>
              </p:nvGrpSpPr>
              <p:grpSpPr>
                <a:xfrm>
                  <a:off x="1616453" y="2012951"/>
                  <a:ext cx="300253" cy="340828"/>
                  <a:chOff x="1616453" y="2013538"/>
                  <a:chExt cx="300253" cy="340828"/>
                </a:xfrm>
              </p:grpSpPr>
              <p:sp>
                <p:nvSpPr>
                  <p:cNvPr id="5515" name="Google Shape;5515;p67"/>
                  <p:cNvSpPr/>
                  <p:nvPr/>
                </p:nvSpPr>
                <p:spPr>
                  <a:xfrm>
                    <a:off x="1631387" y="2183474"/>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6" name="Google Shape;5516;p67"/>
                  <p:cNvSpPr/>
                  <p:nvPr/>
                </p:nvSpPr>
                <p:spPr>
                  <a:xfrm>
                    <a:off x="1716447" y="2048220"/>
                    <a:ext cx="82400" cy="61076"/>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7" name="Google Shape;5517;p67"/>
                  <p:cNvSpPr/>
                  <p:nvPr/>
                </p:nvSpPr>
                <p:spPr>
                  <a:xfrm>
                    <a:off x="1716447" y="2257422"/>
                    <a:ext cx="82400" cy="61083"/>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8" name="Google Shape;5518;p67"/>
                  <p:cNvSpPr/>
                  <p:nvPr/>
                </p:nvSpPr>
                <p:spPr>
                  <a:xfrm>
                    <a:off x="1631387" y="2109073"/>
                    <a:ext cx="85283" cy="74398"/>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9" name="Google Shape;5519;p67"/>
                  <p:cNvSpPr/>
                  <p:nvPr/>
                </p:nvSpPr>
                <p:spPr>
                  <a:xfrm>
                    <a:off x="1616453" y="2163114"/>
                    <a:ext cx="42868" cy="40491"/>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0" name="Google Shape;5520;p67"/>
                  <p:cNvSpPr/>
                  <p:nvPr/>
                </p:nvSpPr>
                <p:spPr>
                  <a:xfrm>
                    <a:off x="1784849" y="2299227"/>
                    <a:ext cx="28654" cy="3851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1" name="Google Shape;5521;p67"/>
                  <p:cNvSpPr/>
                  <p:nvPr/>
                </p:nvSpPr>
                <p:spPr>
                  <a:xfrm>
                    <a:off x="1784849" y="2028946"/>
                    <a:ext cx="28654" cy="38547"/>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22" name="Google Shape;5522;p67"/>
                  <p:cNvGrpSpPr/>
                  <p:nvPr/>
                </p:nvGrpSpPr>
                <p:grpSpPr>
                  <a:xfrm>
                    <a:off x="1839639" y="2013538"/>
                    <a:ext cx="77067" cy="340828"/>
                    <a:chOff x="1839639" y="2013538"/>
                    <a:chExt cx="77067" cy="340828"/>
                  </a:xfrm>
                </p:grpSpPr>
                <p:sp>
                  <p:nvSpPr>
                    <p:cNvPr id="5523" name="Google Shape;5523;p67"/>
                    <p:cNvSpPr/>
                    <p:nvPr/>
                  </p:nvSpPr>
                  <p:spPr>
                    <a:xfrm>
                      <a:off x="1839639" y="2282618"/>
                      <a:ext cx="77067" cy="71748"/>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4" name="Google Shape;5524;p67"/>
                    <p:cNvSpPr/>
                    <p:nvPr/>
                  </p:nvSpPr>
                  <p:spPr>
                    <a:xfrm>
                      <a:off x="1839639" y="2013538"/>
                      <a:ext cx="77067" cy="7158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5525" name="Google Shape;5525;p67"/>
          <p:cNvGrpSpPr/>
          <p:nvPr/>
        </p:nvGrpSpPr>
        <p:grpSpPr>
          <a:xfrm>
            <a:off x="724986" y="3399516"/>
            <a:ext cx="1368681" cy="682918"/>
            <a:chOff x="724986" y="3605478"/>
            <a:chExt cx="1368681" cy="682918"/>
          </a:xfrm>
        </p:grpSpPr>
        <p:grpSp>
          <p:nvGrpSpPr>
            <p:cNvPr id="5526" name="Google Shape;5526;p67"/>
            <p:cNvGrpSpPr/>
            <p:nvPr/>
          </p:nvGrpSpPr>
          <p:grpSpPr>
            <a:xfrm>
              <a:off x="1289102" y="3823629"/>
              <a:ext cx="240442" cy="250435"/>
              <a:chOff x="-165066" y="3843615"/>
              <a:chExt cx="221259" cy="230455"/>
            </a:xfrm>
          </p:grpSpPr>
          <p:sp>
            <p:nvSpPr>
              <p:cNvPr id="5527" name="Google Shape;5527;p67"/>
              <p:cNvSpPr/>
              <p:nvPr/>
            </p:nvSpPr>
            <p:spPr>
              <a:xfrm>
                <a:off x="-165066" y="3843615"/>
                <a:ext cx="106189" cy="230455"/>
              </a:xfrm>
              <a:custGeom>
                <a:avLst/>
                <a:gdLst/>
                <a:ahLst/>
                <a:cxnLst/>
                <a:rect l="l" t="t" r="r" b="b"/>
                <a:pathLst>
                  <a:path w="9076" h="19697" extrusionOk="0">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8" name="Google Shape;5528;p67"/>
              <p:cNvSpPr/>
              <p:nvPr/>
            </p:nvSpPr>
            <p:spPr>
              <a:xfrm>
                <a:off x="-100985" y="3906105"/>
                <a:ext cx="41804" cy="52708"/>
              </a:xfrm>
              <a:custGeom>
                <a:avLst/>
                <a:gdLst/>
                <a:ahLst/>
                <a:cxnLst/>
                <a:rect l="l" t="t" r="r" b="b"/>
                <a:pathLst>
                  <a:path w="3573" h="4505" fill="none" extrusionOk="0">
                    <a:moveTo>
                      <a:pt x="3573" y="1"/>
                    </a:moveTo>
                    <a:cubicBezTo>
                      <a:pt x="3573" y="1"/>
                      <a:pt x="1" y="221"/>
                      <a:pt x="997"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9" name="Google Shape;5529;p67"/>
              <p:cNvSpPr/>
              <p:nvPr/>
            </p:nvSpPr>
            <p:spPr>
              <a:xfrm>
                <a:off x="-86594" y="3875146"/>
                <a:ext cx="27296" cy="25717"/>
              </a:xfrm>
              <a:custGeom>
                <a:avLst/>
                <a:gdLst/>
                <a:ahLst/>
                <a:cxnLst/>
                <a:rect l="l" t="t" r="r" b="b"/>
                <a:pathLst>
                  <a:path w="2333" h="2198" fill="none" extrusionOk="0">
                    <a:moveTo>
                      <a:pt x="0" y="696"/>
                    </a:moveTo>
                    <a:cubicBezTo>
                      <a:pt x="0" y="696"/>
                      <a:pt x="2333" y="0"/>
                      <a:pt x="2333"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0" name="Google Shape;5530;p67"/>
              <p:cNvSpPr/>
              <p:nvPr/>
            </p:nvSpPr>
            <p:spPr>
              <a:xfrm>
                <a:off x="-113855" y="3879078"/>
                <a:ext cx="8986" cy="21785"/>
              </a:xfrm>
              <a:custGeom>
                <a:avLst/>
                <a:gdLst/>
                <a:ahLst/>
                <a:cxnLst/>
                <a:rect l="l" t="t" r="r" b="b"/>
                <a:pathLst>
                  <a:path w="768" h="1862" fill="none" extrusionOk="0">
                    <a:moveTo>
                      <a:pt x="1" y="1"/>
                    </a:moveTo>
                    <a:cubicBezTo>
                      <a:pt x="1" y="1"/>
                      <a:pt x="1" y="1056"/>
                      <a:pt x="768"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1" name="Google Shape;5531;p67"/>
              <p:cNvSpPr/>
              <p:nvPr/>
            </p:nvSpPr>
            <p:spPr>
              <a:xfrm>
                <a:off x="-148861" y="3908679"/>
                <a:ext cx="53340" cy="15538"/>
              </a:xfrm>
              <a:custGeom>
                <a:avLst/>
                <a:gdLst/>
                <a:ahLst/>
                <a:cxnLst/>
                <a:rect l="l" t="t" r="r" b="b"/>
                <a:pathLst>
                  <a:path w="4559" h="1328" fill="none" extrusionOk="0">
                    <a:moveTo>
                      <a:pt x="0" y="1030"/>
                    </a:moveTo>
                    <a:cubicBezTo>
                      <a:pt x="1301" y="1"/>
                      <a:pt x="2559" y="1327"/>
                      <a:pt x="2559" y="1327"/>
                    </a:cubicBezTo>
                    <a:cubicBezTo>
                      <a:pt x="2559" y="1327"/>
                      <a:pt x="2828" y="150"/>
                      <a:pt x="4559"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2" name="Google Shape;5532;p67"/>
              <p:cNvSpPr/>
              <p:nvPr/>
            </p:nvSpPr>
            <p:spPr>
              <a:xfrm>
                <a:off x="-137430" y="3963493"/>
                <a:ext cx="28092" cy="51948"/>
              </a:xfrm>
              <a:custGeom>
                <a:avLst/>
                <a:gdLst/>
                <a:ahLst/>
                <a:cxnLst/>
                <a:rect l="l" t="t" r="r" b="b"/>
                <a:pathLst>
                  <a:path w="2401" h="4440" fill="none" extrusionOk="0">
                    <a:moveTo>
                      <a:pt x="10" y="4439"/>
                    </a:moveTo>
                    <a:cubicBezTo>
                      <a:pt x="10" y="4439"/>
                      <a:pt x="0" y="2220"/>
                      <a:pt x="1718" y="2437"/>
                    </a:cubicBezTo>
                    <a:cubicBezTo>
                      <a:pt x="1718" y="2437"/>
                      <a:pt x="828" y="1217"/>
                      <a:pt x="2401"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3" name="Google Shape;5533;p67"/>
              <p:cNvSpPr/>
              <p:nvPr/>
            </p:nvSpPr>
            <p:spPr>
              <a:xfrm>
                <a:off x="-122021" y="4015429"/>
                <a:ext cx="12461" cy="32374"/>
              </a:xfrm>
              <a:custGeom>
                <a:avLst/>
                <a:gdLst/>
                <a:ahLst/>
                <a:cxnLst/>
                <a:rect l="l" t="t" r="r" b="b"/>
                <a:pathLst>
                  <a:path w="1065" h="2767" fill="none" extrusionOk="0">
                    <a:moveTo>
                      <a:pt x="1064" y="0"/>
                    </a:moveTo>
                    <a:cubicBezTo>
                      <a:pt x="1064" y="0"/>
                      <a:pt x="0" y="1146"/>
                      <a:pt x="702"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4" name="Google Shape;5534;p67"/>
              <p:cNvSpPr/>
              <p:nvPr/>
            </p:nvSpPr>
            <p:spPr>
              <a:xfrm>
                <a:off x="-95533" y="4013124"/>
                <a:ext cx="36235" cy="21739"/>
              </a:xfrm>
              <a:custGeom>
                <a:avLst/>
                <a:gdLst/>
                <a:ahLst/>
                <a:cxnLst/>
                <a:rect l="l" t="t" r="r" b="b"/>
                <a:pathLst>
                  <a:path w="3097" h="1858" fill="none" extrusionOk="0">
                    <a:moveTo>
                      <a:pt x="3097" y="197"/>
                    </a:moveTo>
                    <a:cubicBezTo>
                      <a:pt x="1463" y="0"/>
                      <a:pt x="764" y="1579"/>
                      <a:pt x="764" y="1579"/>
                    </a:cubicBezTo>
                    <a:cubicBezTo>
                      <a:pt x="764" y="1579"/>
                      <a:pt x="334" y="1391"/>
                      <a:pt x="1"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5" name="Google Shape;5535;p67"/>
              <p:cNvSpPr/>
              <p:nvPr/>
            </p:nvSpPr>
            <p:spPr>
              <a:xfrm>
                <a:off x="-123355" y="3941357"/>
                <a:ext cx="32000" cy="17913"/>
              </a:xfrm>
              <a:custGeom>
                <a:avLst/>
                <a:gdLst/>
                <a:ahLst/>
                <a:cxnLst/>
                <a:rect l="l" t="t" r="r" b="b"/>
                <a:pathLst>
                  <a:path w="2735" h="1531" fill="none" extrusionOk="0">
                    <a:moveTo>
                      <a:pt x="2735" y="0"/>
                    </a:moveTo>
                    <a:cubicBezTo>
                      <a:pt x="2735" y="0"/>
                      <a:pt x="1085" y="1530"/>
                      <a:pt x="1"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6" name="Google Shape;5536;p67"/>
              <p:cNvSpPr/>
              <p:nvPr/>
            </p:nvSpPr>
            <p:spPr>
              <a:xfrm>
                <a:off x="-91367" y="3973672"/>
                <a:ext cx="32070" cy="15807"/>
              </a:xfrm>
              <a:custGeom>
                <a:avLst/>
                <a:gdLst/>
                <a:ahLst/>
                <a:cxnLst/>
                <a:rect l="l" t="t" r="r" b="b"/>
                <a:pathLst>
                  <a:path w="2741" h="1351" fill="none" extrusionOk="0">
                    <a:moveTo>
                      <a:pt x="1" y="434"/>
                    </a:moveTo>
                    <a:cubicBezTo>
                      <a:pt x="1" y="434"/>
                      <a:pt x="1709" y="1"/>
                      <a:pt x="2741"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7" name="Google Shape;5537;p67"/>
              <p:cNvSpPr/>
              <p:nvPr/>
            </p:nvSpPr>
            <p:spPr>
              <a:xfrm>
                <a:off x="-49996" y="3843615"/>
                <a:ext cx="106189" cy="230455"/>
              </a:xfrm>
              <a:custGeom>
                <a:avLst/>
                <a:gdLst/>
                <a:ahLst/>
                <a:cxnLst/>
                <a:rect l="l" t="t" r="r" b="b"/>
                <a:pathLst>
                  <a:path w="9076" h="19697" extrusionOk="0">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8" name="Google Shape;5538;p67"/>
              <p:cNvSpPr/>
              <p:nvPr/>
            </p:nvSpPr>
            <p:spPr>
              <a:xfrm>
                <a:off x="-49692" y="3906105"/>
                <a:ext cx="41804" cy="52708"/>
              </a:xfrm>
              <a:custGeom>
                <a:avLst/>
                <a:gdLst/>
                <a:ahLst/>
                <a:cxnLst/>
                <a:rect l="l" t="t" r="r" b="b"/>
                <a:pathLst>
                  <a:path w="3573" h="4505" fill="none" extrusionOk="0">
                    <a:moveTo>
                      <a:pt x="1" y="1"/>
                    </a:moveTo>
                    <a:cubicBezTo>
                      <a:pt x="1" y="1"/>
                      <a:pt x="3572" y="221"/>
                      <a:pt x="2573"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9" name="Google Shape;5539;p67"/>
              <p:cNvSpPr/>
              <p:nvPr/>
            </p:nvSpPr>
            <p:spPr>
              <a:xfrm>
                <a:off x="-49575" y="3875146"/>
                <a:ext cx="27261" cy="25717"/>
              </a:xfrm>
              <a:custGeom>
                <a:avLst/>
                <a:gdLst/>
                <a:ahLst/>
                <a:cxnLst/>
                <a:rect l="l" t="t" r="r" b="b"/>
                <a:pathLst>
                  <a:path w="2330" h="2198" fill="none" extrusionOk="0">
                    <a:moveTo>
                      <a:pt x="2330" y="696"/>
                    </a:moveTo>
                    <a:cubicBezTo>
                      <a:pt x="2330" y="696"/>
                      <a:pt x="0" y="0"/>
                      <a:pt x="0"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0" name="Google Shape;5540;p67"/>
              <p:cNvSpPr/>
              <p:nvPr/>
            </p:nvSpPr>
            <p:spPr>
              <a:xfrm>
                <a:off x="-4003" y="3879078"/>
                <a:ext cx="8986" cy="21785"/>
              </a:xfrm>
              <a:custGeom>
                <a:avLst/>
                <a:gdLst/>
                <a:ahLst/>
                <a:cxnLst/>
                <a:rect l="l" t="t" r="r" b="b"/>
                <a:pathLst>
                  <a:path w="768" h="1862" fill="none" extrusionOk="0">
                    <a:moveTo>
                      <a:pt x="767" y="1"/>
                    </a:moveTo>
                    <a:cubicBezTo>
                      <a:pt x="767" y="1"/>
                      <a:pt x="767" y="1056"/>
                      <a:pt x="1"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1" name="Google Shape;5541;p67"/>
              <p:cNvSpPr/>
              <p:nvPr/>
            </p:nvSpPr>
            <p:spPr>
              <a:xfrm>
                <a:off x="-13352" y="3908679"/>
                <a:ext cx="53352" cy="15538"/>
              </a:xfrm>
              <a:custGeom>
                <a:avLst/>
                <a:gdLst/>
                <a:ahLst/>
                <a:cxnLst/>
                <a:rect l="l" t="t" r="r" b="b"/>
                <a:pathLst>
                  <a:path w="4560" h="1328" fill="none" extrusionOk="0">
                    <a:moveTo>
                      <a:pt x="4559" y="1030"/>
                    </a:moveTo>
                    <a:cubicBezTo>
                      <a:pt x="3258" y="1"/>
                      <a:pt x="1997" y="1327"/>
                      <a:pt x="1997" y="1327"/>
                    </a:cubicBezTo>
                    <a:cubicBezTo>
                      <a:pt x="1997" y="1327"/>
                      <a:pt x="1731" y="150"/>
                      <a:pt x="1"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2" name="Google Shape;5542;p67"/>
              <p:cNvSpPr/>
              <p:nvPr/>
            </p:nvSpPr>
            <p:spPr>
              <a:xfrm>
                <a:off x="466" y="3963493"/>
                <a:ext cx="28092" cy="51948"/>
              </a:xfrm>
              <a:custGeom>
                <a:avLst/>
                <a:gdLst/>
                <a:ahLst/>
                <a:cxnLst/>
                <a:rect l="l" t="t" r="r" b="b"/>
                <a:pathLst>
                  <a:path w="2401" h="4440" fill="none" extrusionOk="0">
                    <a:moveTo>
                      <a:pt x="2391" y="4439"/>
                    </a:moveTo>
                    <a:cubicBezTo>
                      <a:pt x="2391" y="4439"/>
                      <a:pt x="2401" y="2220"/>
                      <a:pt x="683" y="2437"/>
                    </a:cubicBezTo>
                    <a:cubicBezTo>
                      <a:pt x="683" y="2437"/>
                      <a:pt x="1573" y="1217"/>
                      <a:pt x="0"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3" name="Google Shape;5543;p67"/>
              <p:cNvSpPr/>
              <p:nvPr/>
            </p:nvSpPr>
            <p:spPr>
              <a:xfrm>
                <a:off x="688" y="4015429"/>
                <a:ext cx="12472" cy="32374"/>
              </a:xfrm>
              <a:custGeom>
                <a:avLst/>
                <a:gdLst/>
                <a:ahLst/>
                <a:cxnLst/>
                <a:rect l="l" t="t" r="r" b="b"/>
                <a:pathLst>
                  <a:path w="1066" h="2767" fill="none" extrusionOk="0">
                    <a:moveTo>
                      <a:pt x="1" y="0"/>
                    </a:moveTo>
                    <a:cubicBezTo>
                      <a:pt x="1" y="0"/>
                      <a:pt x="1065" y="1146"/>
                      <a:pt x="363"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4" name="Google Shape;5544;p67"/>
              <p:cNvSpPr/>
              <p:nvPr/>
            </p:nvSpPr>
            <p:spPr>
              <a:xfrm>
                <a:off x="-49575" y="4013124"/>
                <a:ext cx="36235" cy="21739"/>
              </a:xfrm>
              <a:custGeom>
                <a:avLst/>
                <a:gdLst/>
                <a:ahLst/>
                <a:cxnLst/>
                <a:rect l="l" t="t" r="r" b="b"/>
                <a:pathLst>
                  <a:path w="3097" h="1858" fill="none" extrusionOk="0">
                    <a:moveTo>
                      <a:pt x="0" y="197"/>
                    </a:moveTo>
                    <a:cubicBezTo>
                      <a:pt x="1631" y="0"/>
                      <a:pt x="2330" y="1579"/>
                      <a:pt x="2330" y="1579"/>
                    </a:cubicBezTo>
                    <a:cubicBezTo>
                      <a:pt x="2330" y="1579"/>
                      <a:pt x="2763" y="1391"/>
                      <a:pt x="3097"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5" name="Google Shape;5545;p67"/>
              <p:cNvSpPr/>
              <p:nvPr/>
            </p:nvSpPr>
            <p:spPr>
              <a:xfrm>
                <a:off x="-17517" y="3941357"/>
                <a:ext cx="32000" cy="17913"/>
              </a:xfrm>
              <a:custGeom>
                <a:avLst/>
                <a:gdLst/>
                <a:ahLst/>
                <a:cxnLst/>
                <a:rect l="l" t="t" r="r" b="b"/>
                <a:pathLst>
                  <a:path w="2735" h="1531" fill="none" extrusionOk="0">
                    <a:moveTo>
                      <a:pt x="1" y="0"/>
                    </a:moveTo>
                    <a:cubicBezTo>
                      <a:pt x="1" y="0"/>
                      <a:pt x="1651" y="1530"/>
                      <a:pt x="2734"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6" name="Google Shape;5546;p67"/>
              <p:cNvSpPr/>
              <p:nvPr/>
            </p:nvSpPr>
            <p:spPr>
              <a:xfrm>
                <a:off x="-49575" y="3973672"/>
                <a:ext cx="32070" cy="15807"/>
              </a:xfrm>
              <a:custGeom>
                <a:avLst/>
                <a:gdLst/>
                <a:ahLst/>
                <a:cxnLst/>
                <a:rect l="l" t="t" r="r" b="b"/>
                <a:pathLst>
                  <a:path w="2741" h="1351" fill="none" extrusionOk="0">
                    <a:moveTo>
                      <a:pt x="2741" y="434"/>
                    </a:moveTo>
                    <a:cubicBezTo>
                      <a:pt x="2741" y="434"/>
                      <a:pt x="1032" y="1"/>
                      <a:pt x="0"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7" name="Google Shape;5547;p67"/>
            <p:cNvGrpSpPr/>
            <p:nvPr/>
          </p:nvGrpSpPr>
          <p:grpSpPr>
            <a:xfrm>
              <a:off x="724986" y="3605478"/>
              <a:ext cx="1368681" cy="682918"/>
              <a:chOff x="724986" y="3605478"/>
              <a:chExt cx="1368681" cy="682918"/>
            </a:xfrm>
          </p:grpSpPr>
          <p:grpSp>
            <p:nvGrpSpPr>
              <p:cNvPr id="5548" name="Google Shape;5548;p67"/>
              <p:cNvGrpSpPr/>
              <p:nvPr/>
            </p:nvGrpSpPr>
            <p:grpSpPr>
              <a:xfrm>
                <a:off x="1498221" y="4047614"/>
                <a:ext cx="529172" cy="240783"/>
                <a:chOff x="1498221" y="4047614"/>
                <a:chExt cx="529172" cy="240783"/>
              </a:xfrm>
            </p:grpSpPr>
            <p:grpSp>
              <p:nvGrpSpPr>
                <p:cNvPr id="5549" name="Google Shape;5549;p67"/>
                <p:cNvGrpSpPr/>
                <p:nvPr/>
              </p:nvGrpSpPr>
              <p:grpSpPr>
                <a:xfrm>
                  <a:off x="1826655" y="4224370"/>
                  <a:ext cx="200738" cy="25631"/>
                  <a:chOff x="1826655" y="4224370"/>
                  <a:chExt cx="200738" cy="25631"/>
                </a:xfrm>
              </p:grpSpPr>
              <p:sp>
                <p:nvSpPr>
                  <p:cNvPr id="5550" name="Google Shape;5550;p67"/>
                  <p:cNvSpPr/>
                  <p:nvPr/>
                </p:nvSpPr>
                <p:spPr>
                  <a:xfrm>
                    <a:off x="1826655" y="4238011"/>
                    <a:ext cx="175094" cy="5"/>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1" name="Google Shape;5551;p67"/>
                  <p:cNvSpPr/>
                  <p:nvPr/>
                </p:nvSpPr>
                <p:spPr>
                  <a:xfrm>
                    <a:off x="2000728" y="4224370"/>
                    <a:ext cx="26665" cy="25631"/>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2" name="Google Shape;5552;p67"/>
                <p:cNvGrpSpPr/>
                <p:nvPr/>
              </p:nvGrpSpPr>
              <p:grpSpPr>
                <a:xfrm>
                  <a:off x="1498221" y="4047614"/>
                  <a:ext cx="328444" cy="240783"/>
                  <a:chOff x="1498221" y="4047614"/>
                  <a:chExt cx="328444" cy="240783"/>
                </a:xfrm>
              </p:grpSpPr>
              <p:sp>
                <p:nvSpPr>
                  <p:cNvPr id="5553" name="Google Shape;5553;p67"/>
                  <p:cNvSpPr/>
                  <p:nvPr/>
                </p:nvSpPr>
                <p:spPr>
                  <a:xfrm>
                    <a:off x="1648778" y="4185661"/>
                    <a:ext cx="177888" cy="102736"/>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54" name="Google Shape;5554;p67"/>
                  <p:cNvGrpSpPr/>
                  <p:nvPr/>
                </p:nvGrpSpPr>
                <p:grpSpPr>
                  <a:xfrm>
                    <a:off x="1498221" y="4047614"/>
                    <a:ext cx="150566" cy="190416"/>
                    <a:chOff x="1498221" y="4047614"/>
                    <a:chExt cx="150566" cy="190416"/>
                  </a:xfrm>
                </p:grpSpPr>
                <p:sp>
                  <p:nvSpPr>
                    <p:cNvPr id="5555" name="Google Shape;5555;p67"/>
                    <p:cNvSpPr/>
                    <p:nvPr/>
                  </p:nvSpPr>
                  <p:spPr>
                    <a:xfrm>
                      <a:off x="1510686" y="4060421"/>
                      <a:ext cx="138101" cy="177608"/>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6" name="Google Shape;5556;p67"/>
                    <p:cNvSpPr/>
                    <p:nvPr/>
                  </p:nvSpPr>
                  <p:spPr>
                    <a:xfrm>
                      <a:off x="1498221" y="4047614"/>
                      <a:ext cx="26646" cy="25622"/>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557" name="Google Shape;5557;p67"/>
              <p:cNvGrpSpPr/>
              <p:nvPr/>
            </p:nvGrpSpPr>
            <p:grpSpPr>
              <a:xfrm>
                <a:off x="1560718" y="3800594"/>
                <a:ext cx="532948" cy="302090"/>
                <a:chOff x="1560718" y="3800594"/>
                <a:chExt cx="532948" cy="302090"/>
              </a:xfrm>
            </p:grpSpPr>
            <p:grpSp>
              <p:nvGrpSpPr>
                <p:cNvPr id="5558" name="Google Shape;5558;p67"/>
                <p:cNvGrpSpPr/>
                <p:nvPr/>
              </p:nvGrpSpPr>
              <p:grpSpPr>
                <a:xfrm>
                  <a:off x="1912179" y="3827344"/>
                  <a:ext cx="181487" cy="25631"/>
                  <a:chOff x="1912179" y="3827344"/>
                  <a:chExt cx="181487" cy="25631"/>
                </a:xfrm>
              </p:grpSpPr>
              <p:sp>
                <p:nvSpPr>
                  <p:cNvPr id="5559" name="Google Shape;5559;p67"/>
                  <p:cNvSpPr/>
                  <p:nvPr/>
                </p:nvSpPr>
                <p:spPr>
                  <a:xfrm>
                    <a:off x="2067020" y="3827344"/>
                    <a:ext cx="26646" cy="25631"/>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0" name="Google Shape;5560;p67"/>
                  <p:cNvSpPr/>
                  <p:nvPr/>
                </p:nvSpPr>
                <p:spPr>
                  <a:xfrm>
                    <a:off x="1912179" y="3842838"/>
                    <a:ext cx="156825" cy="5"/>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61" name="Google Shape;5561;p67"/>
                <p:cNvGrpSpPr/>
                <p:nvPr/>
              </p:nvGrpSpPr>
              <p:grpSpPr>
                <a:xfrm>
                  <a:off x="1912179" y="4044505"/>
                  <a:ext cx="181487" cy="25622"/>
                  <a:chOff x="1912179" y="4044506"/>
                  <a:chExt cx="181487" cy="25622"/>
                </a:xfrm>
              </p:grpSpPr>
              <p:sp>
                <p:nvSpPr>
                  <p:cNvPr id="5562" name="Google Shape;5562;p67"/>
                  <p:cNvSpPr/>
                  <p:nvPr/>
                </p:nvSpPr>
                <p:spPr>
                  <a:xfrm>
                    <a:off x="2067020" y="4044505"/>
                    <a:ext cx="26646" cy="25622"/>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3" name="Google Shape;5563;p67"/>
                  <p:cNvSpPr/>
                  <p:nvPr/>
                </p:nvSpPr>
                <p:spPr>
                  <a:xfrm>
                    <a:off x="1912179" y="4059966"/>
                    <a:ext cx="156825" cy="5"/>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64" name="Google Shape;5564;p67"/>
                <p:cNvGrpSpPr/>
                <p:nvPr/>
              </p:nvGrpSpPr>
              <p:grpSpPr>
                <a:xfrm>
                  <a:off x="1560718" y="3800594"/>
                  <a:ext cx="351472" cy="302090"/>
                  <a:chOff x="1560718" y="3800594"/>
                  <a:chExt cx="351472" cy="302090"/>
                </a:xfrm>
              </p:grpSpPr>
              <p:grpSp>
                <p:nvGrpSpPr>
                  <p:cNvPr id="5565" name="Google Shape;5565;p67"/>
                  <p:cNvGrpSpPr/>
                  <p:nvPr/>
                </p:nvGrpSpPr>
                <p:grpSpPr>
                  <a:xfrm>
                    <a:off x="1560718" y="3842857"/>
                    <a:ext cx="173586" cy="217131"/>
                    <a:chOff x="1560718" y="3842857"/>
                    <a:chExt cx="173586" cy="217131"/>
                  </a:xfrm>
                </p:grpSpPr>
                <p:sp>
                  <p:nvSpPr>
                    <p:cNvPr id="5566" name="Google Shape;5566;p67"/>
                    <p:cNvSpPr/>
                    <p:nvPr/>
                  </p:nvSpPr>
                  <p:spPr>
                    <a:xfrm>
                      <a:off x="1560718" y="3951414"/>
                      <a:ext cx="84343" cy="5"/>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7" name="Google Shape;5567;p67"/>
                    <p:cNvSpPr/>
                    <p:nvPr/>
                  </p:nvSpPr>
                  <p:spPr>
                    <a:xfrm>
                      <a:off x="1631242" y="3936509"/>
                      <a:ext cx="26646" cy="25622"/>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8" name="Google Shape;5568;p67"/>
                    <p:cNvSpPr/>
                    <p:nvPr/>
                  </p:nvSpPr>
                  <p:spPr>
                    <a:xfrm>
                      <a:off x="1645054" y="3842857"/>
                      <a:ext cx="89251" cy="217131"/>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69" name="Google Shape;5569;p67"/>
                  <p:cNvSpPr/>
                  <p:nvPr/>
                </p:nvSpPr>
                <p:spPr>
                  <a:xfrm>
                    <a:off x="1733808" y="3800594"/>
                    <a:ext cx="177874" cy="102731"/>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0" name="Google Shape;5570;p67"/>
                  <p:cNvSpPr/>
                  <p:nvPr/>
                </p:nvSpPr>
                <p:spPr>
                  <a:xfrm>
                    <a:off x="1734297" y="3999967"/>
                    <a:ext cx="177893" cy="102717"/>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571" name="Google Shape;5571;p67"/>
              <p:cNvSpPr/>
              <p:nvPr/>
            </p:nvSpPr>
            <p:spPr>
              <a:xfrm>
                <a:off x="1258451" y="3798060"/>
                <a:ext cx="302718" cy="302541"/>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72" name="Google Shape;5572;p67"/>
              <p:cNvGrpSpPr/>
              <p:nvPr/>
            </p:nvGrpSpPr>
            <p:grpSpPr>
              <a:xfrm>
                <a:off x="785350" y="3605478"/>
                <a:ext cx="535311" cy="249245"/>
                <a:chOff x="785350" y="3605478"/>
                <a:chExt cx="535311" cy="249245"/>
              </a:xfrm>
            </p:grpSpPr>
            <p:grpSp>
              <p:nvGrpSpPr>
                <p:cNvPr id="5573" name="Google Shape;5573;p67"/>
                <p:cNvGrpSpPr/>
                <p:nvPr/>
              </p:nvGrpSpPr>
              <p:grpSpPr>
                <a:xfrm>
                  <a:off x="785350" y="3605478"/>
                  <a:ext cx="376191" cy="102736"/>
                  <a:chOff x="785350" y="3605478"/>
                  <a:chExt cx="376191" cy="102736"/>
                </a:xfrm>
              </p:grpSpPr>
              <p:sp>
                <p:nvSpPr>
                  <p:cNvPr id="5574" name="Google Shape;5574;p67"/>
                  <p:cNvSpPr/>
                  <p:nvPr/>
                </p:nvSpPr>
                <p:spPr>
                  <a:xfrm>
                    <a:off x="808023" y="3655851"/>
                    <a:ext cx="175636" cy="5"/>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5" name="Google Shape;5575;p67"/>
                  <p:cNvSpPr/>
                  <p:nvPr/>
                </p:nvSpPr>
                <p:spPr>
                  <a:xfrm>
                    <a:off x="785350" y="3643867"/>
                    <a:ext cx="25635" cy="25622"/>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6" name="Google Shape;5576;p67"/>
                  <p:cNvSpPr/>
                  <p:nvPr/>
                </p:nvSpPr>
                <p:spPr>
                  <a:xfrm>
                    <a:off x="983648" y="3605478"/>
                    <a:ext cx="177893" cy="102736"/>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7" name="Google Shape;5577;p67"/>
                <p:cNvGrpSpPr/>
                <p:nvPr/>
              </p:nvGrpSpPr>
              <p:grpSpPr>
                <a:xfrm>
                  <a:off x="1161530" y="3655851"/>
                  <a:ext cx="159131" cy="198872"/>
                  <a:chOff x="1161530" y="3655851"/>
                  <a:chExt cx="159131" cy="198872"/>
                </a:xfrm>
              </p:grpSpPr>
              <p:sp>
                <p:nvSpPr>
                  <p:cNvPr id="5578" name="Google Shape;5578;p67"/>
                  <p:cNvSpPr/>
                  <p:nvPr/>
                </p:nvSpPr>
                <p:spPr>
                  <a:xfrm>
                    <a:off x="1161530" y="3655851"/>
                    <a:ext cx="146440" cy="186082"/>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9" name="Google Shape;5579;p67"/>
                  <p:cNvSpPr/>
                  <p:nvPr/>
                </p:nvSpPr>
                <p:spPr>
                  <a:xfrm>
                    <a:off x="1293991" y="3829092"/>
                    <a:ext cx="26670" cy="25631"/>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580" name="Google Shape;5580;p67"/>
              <p:cNvGrpSpPr/>
              <p:nvPr/>
            </p:nvGrpSpPr>
            <p:grpSpPr>
              <a:xfrm>
                <a:off x="785350" y="4047614"/>
                <a:ext cx="535311" cy="240783"/>
                <a:chOff x="785350" y="4047614"/>
                <a:chExt cx="535311" cy="240783"/>
              </a:xfrm>
            </p:grpSpPr>
            <p:grpSp>
              <p:nvGrpSpPr>
                <p:cNvPr id="5581" name="Google Shape;5581;p67"/>
                <p:cNvGrpSpPr/>
                <p:nvPr/>
              </p:nvGrpSpPr>
              <p:grpSpPr>
                <a:xfrm>
                  <a:off x="1161636" y="4047614"/>
                  <a:ext cx="159025" cy="190415"/>
                  <a:chOff x="1161636" y="4047614"/>
                  <a:chExt cx="159025" cy="190415"/>
                </a:xfrm>
              </p:grpSpPr>
              <p:sp>
                <p:nvSpPr>
                  <p:cNvPr id="5582" name="Google Shape;5582;p67"/>
                  <p:cNvSpPr/>
                  <p:nvPr/>
                </p:nvSpPr>
                <p:spPr>
                  <a:xfrm>
                    <a:off x="1293991" y="4047614"/>
                    <a:ext cx="26670" cy="25631"/>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3" name="Google Shape;5583;p67"/>
                  <p:cNvSpPr/>
                  <p:nvPr/>
                </p:nvSpPr>
                <p:spPr>
                  <a:xfrm>
                    <a:off x="1161636" y="4073229"/>
                    <a:ext cx="146334" cy="16480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4" name="Google Shape;5584;p67"/>
                <p:cNvGrpSpPr/>
                <p:nvPr/>
              </p:nvGrpSpPr>
              <p:grpSpPr>
                <a:xfrm>
                  <a:off x="785350" y="4185661"/>
                  <a:ext cx="376191" cy="102736"/>
                  <a:chOff x="785350" y="4185661"/>
                  <a:chExt cx="376191" cy="102736"/>
                </a:xfrm>
              </p:grpSpPr>
              <p:sp>
                <p:nvSpPr>
                  <p:cNvPr id="5585" name="Google Shape;5585;p67"/>
                  <p:cNvSpPr/>
                  <p:nvPr/>
                </p:nvSpPr>
                <p:spPr>
                  <a:xfrm>
                    <a:off x="808023" y="4238011"/>
                    <a:ext cx="175636" cy="5"/>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6" name="Google Shape;5586;p67"/>
                  <p:cNvSpPr/>
                  <p:nvPr/>
                </p:nvSpPr>
                <p:spPr>
                  <a:xfrm>
                    <a:off x="983648" y="4185661"/>
                    <a:ext cx="177893" cy="102736"/>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7" name="Google Shape;5587;p67"/>
                  <p:cNvSpPr/>
                  <p:nvPr/>
                </p:nvSpPr>
                <p:spPr>
                  <a:xfrm>
                    <a:off x="785350" y="4224370"/>
                    <a:ext cx="26646" cy="25631"/>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588" name="Google Shape;5588;p67"/>
              <p:cNvGrpSpPr/>
              <p:nvPr/>
            </p:nvGrpSpPr>
            <p:grpSpPr>
              <a:xfrm>
                <a:off x="1501054" y="3605478"/>
                <a:ext cx="526340" cy="249240"/>
                <a:chOff x="1501054" y="3605478"/>
                <a:chExt cx="526340" cy="249240"/>
              </a:xfrm>
            </p:grpSpPr>
            <p:grpSp>
              <p:nvGrpSpPr>
                <p:cNvPr id="5589" name="Google Shape;5589;p67"/>
                <p:cNvGrpSpPr/>
                <p:nvPr/>
              </p:nvGrpSpPr>
              <p:grpSpPr>
                <a:xfrm>
                  <a:off x="1834208" y="3643867"/>
                  <a:ext cx="193185" cy="25622"/>
                  <a:chOff x="1834208" y="3643867"/>
                  <a:chExt cx="193185" cy="25622"/>
                </a:xfrm>
              </p:grpSpPr>
              <p:sp>
                <p:nvSpPr>
                  <p:cNvPr id="5590" name="Google Shape;5590;p67"/>
                  <p:cNvSpPr/>
                  <p:nvPr/>
                </p:nvSpPr>
                <p:spPr>
                  <a:xfrm>
                    <a:off x="1834208" y="3655851"/>
                    <a:ext cx="167541" cy="5"/>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1" name="Google Shape;5591;p67"/>
                  <p:cNvSpPr/>
                  <p:nvPr/>
                </p:nvSpPr>
                <p:spPr>
                  <a:xfrm>
                    <a:off x="2000728" y="3643867"/>
                    <a:ext cx="26665" cy="25622"/>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2" name="Google Shape;5592;p67"/>
                <p:cNvGrpSpPr/>
                <p:nvPr/>
              </p:nvGrpSpPr>
              <p:grpSpPr>
                <a:xfrm>
                  <a:off x="1501054" y="3605478"/>
                  <a:ext cx="333165" cy="249240"/>
                  <a:chOff x="1501054" y="3605478"/>
                  <a:chExt cx="333165" cy="249240"/>
                </a:xfrm>
              </p:grpSpPr>
              <p:sp>
                <p:nvSpPr>
                  <p:cNvPr id="5593" name="Google Shape;5593;p67"/>
                  <p:cNvSpPr/>
                  <p:nvPr/>
                </p:nvSpPr>
                <p:spPr>
                  <a:xfrm>
                    <a:off x="1656330" y="3605478"/>
                    <a:ext cx="177888" cy="102736"/>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94" name="Google Shape;5594;p67"/>
                  <p:cNvGrpSpPr/>
                  <p:nvPr/>
                </p:nvGrpSpPr>
                <p:grpSpPr>
                  <a:xfrm>
                    <a:off x="1501054" y="3655851"/>
                    <a:ext cx="155286" cy="198867"/>
                    <a:chOff x="1501054" y="3655851"/>
                    <a:chExt cx="155286" cy="198867"/>
                  </a:xfrm>
                </p:grpSpPr>
                <p:sp>
                  <p:nvSpPr>
                    <p:cNvPr id="5595" name="Google Shape;5595;p67"/>
                    <p:cNvSpPr/>
                    <p:nvPr/>
                  </p:nvSpPr>
                  <p:spPr>
                    <a:xfrm>
                      <a:off x="1516351" y="3655851"/>
                      <a:ext cx="139989" cy="186082"/>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6" name="Google Shape;5596;p67"/>
                    <p:cNvSpPr/>
                    <p:nvPr/>
                  </p:nvSpPr>
                  <p:spPr>
                    <a:xfrm>
                      <a:off x="1501054" y="3829092"/>
                      <a:ext cx="26646" cy="25626"/>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597" name="Google Shape;5597;p67"/>
              <p:cNvGrpSpPr/>
              <p:nvPr/>
            </p:nvGrpSpPr>
            <p:grpSpPr>
              <a:xfrm>
                <a:off x="724986" y="3800594"/>
                <a:ext cx="532950" cy="302090"/>
                <a:chOff x="724986" y="3800594"/>
                <a:chExt cx="532950" cy="302090"/>
              </a:xfrm>
            </p:grpSpPr>
            <p:grpSp>
              <p:nvGrpSpPr>
                <p:cNvPr id="5598" name="Google Shape;5598;p67"/>
                <p:cNvGrpSpPr/>
                <p:nvPr/>
              </p:nvGrpSpPr>
              <p:grpSpPr>
                <a:xfrm>
                  <a:off x="724986" y="4044367"/>
                  <a:ext cx="181314" cy="25626"/>
                  <a:chOff x="724986" y="4044367"/>
                  <a:chExt cx="181314" cy="25626"/>
                </a:xfrm>
              </p:grpSpPr>
              <p:sp>
                <p:nvSpPr>
                  <p:cNvPr id="5599" name="Google Shape;5599;p67"/>
                  <p:cNvSpPr/>
                  <p:nvPr/>
                </p:nvSpPr>
                <p:spPr>
                  <a:xfrm>
                    <a:off x="746695" y="4059966"/>
                    <a:ext cx="159605" cy="5"/>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0" name="Google Shape;5600;p67"/>
                  <p:cNvSpPr/>
                  <p:nvPr/>
                </p:nvSpPr>
                <p:spPr>
                  <a:xfrm>
                    <a:off x="724986" y="4044367"/>
                    <a:ext cx="26646" cy="25626"/>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1" name="Google Shape;5601;p67"/>
                <p:cNvGrpSpPr/>
                <p:nvPr/>
              </p:nvGrpSpPr>
              <p:grpSpPr>
                <a:xfrm>
                  <a:off x="906290" y="3800594"/>
                  <a:ext cx="351646" cy="302090"/>
                  <a:chOff x="906290" y="3800594"/>
                  <a:chExt cx="351646" cy="302090"/>
                </a:xfrm>
              </p:grpSpPr>
              <p:grpSp>
                <p:nvGrpSpPr>
                  <p:cNvPr id="5602" name="Google Shape;5602;p67"/>
                  <p:cNvGrpSpPr/>
                  <p:nvPr/>
                </p:nvGrpSpPr>
                <p:grpSpPr>
                  <a:xfrm>
                    <a:off x="1084172" y="3842857"/>
                    <a:ext cx="173764" cy="217131"/>
                    <a:chOff x="1084172" y="3842857"/>
                    <a:chExt cx="173764" cy="217131"/>
                  </a:xfrm>
                </p:grpSpPr>
                <p:grpSp>
                  <p:nvGrpSpPr>
                    <p:cNvPr id="5603" name="Google Shape;5603;p67"/>
                    <p:cNvGrpSpPr/>
                    <p:nvPr/>
                  </p:nvGrpSpPr>
                  <p:grpSpPr>
                    <a:xfrm>
                      <a:off x="1156862" y="3936509"/>
                      <a:ext cx="101073" cy="25622"/>
                      <a:chOff x="1156862" y="3936509"/>
                      <a:chExt cx="101073" cy="25622"/>
                    </a:xfrm>
                  </p:grpSpPr>
                  <p:sp>
                    <p:nvSpPr>
                      <p:cNvPr id="5604" name="Google Shape;5604;p67"/>
                      <p:cNvSpPr/>
                      <p:nvPr/>
                    </p:nvSpPr>
                    <p:spPr>
                      <a:xfrm>
                        <a:off x="1156862" y="3936509"/>
                        <a:ext cx="26651" cy="25622"/>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5" name="Google Shape;5605;p67"/>
                      <p:cNvSpPr/>
                      <p:nvPr/>
                    </p:nvSpPr>
                    <p:spPr>
                      <a:xfrm>
                        <a:off x="1173592" y="3951414"/>
                        <a:ext cx="84343" cy="5"/>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06" name="Google Shape;5606;p67"/>
                    <p:cNvSpPr/>
                    <p:nvPr/>
                  </p:nvSpPr>
                  <p:spPr>
                    <a:xfrm>
                      <a:off x="1084172" y="3842857"/>
                      <a:ext cx="86476" cy="217131"/>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07" name="Google Shape;5607;p67"/>
                  <p:cNvSpPr/>
                  <p:nvPr/>
                </p:nvSpPr>
                <p:spPr>
                  <a:xfrm>
                    <a:off x="906290" y="3999967"/>
                    <a:ext cx="177893" cy="102717"/>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8" name="Google Shape;5608;p67"/>
                  <p:cNvSpPr/>
                  <p:nvPr/>
                </p:nvSpPr>
                <p:spPr>
                  <a:xfrm>
                    <a:off x="914509" y="3800594"/>
                    <a:ext cx="177888" cy="102731"/>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9" name="Google Shape;5609;p67"/>
                <p:cNvGrpSpPr/>
                <p:nvPr/>
              </p:nvGrpSpPr>
              <p:grpSpPr>
                <a:xfrm>
                  <a:off x="724986" y="3830189"/>
                  <a:ext cx="189533" cy="25626"/>
                  <a:chOff x="724986" y="3830189"/>
                  <a:chExt cx="189533" cy="25626"/>
                </a:xfrm>
              </p:grpSpPr>
              <p:sp>
                <p:nvSpPr>
                  <p:cNvPr id="5610" name="Google Shape;5610;p67"/>
                  <p:cNvSpPr/>
                  <p:nvPr/>
                </p:nvSpPr>
                <p:spPr>
                  <a:xfrm>
                    <a:off x="724986" y="3830189"/>
                    <a:ext cx="26646" cy="25626"/>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1" name="Google Shape;5611;p67"/>
                  <p:cNvSpPr/>
                  <p:nvPr/>
                </p:nvSpPr>
                <p:spPr>
                  <a:xfrm>
                    <a:off x="746695" y="3842838"/>
                    <a:ext cx="167824" cy="5"/>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5612" name="Google Shape;5612;p67"/>
          <p:cNvGrpSpPr/>
          <p:nvPr/>
        </p:nvGrpSpPr>
        <p:grpSpPr>
          <a:xfrm>
            <a:off x="2253298" y="2249677"/>
            <a:ext cx="948701" cy="935378"/>
            <a:chOff x="2253298" y="2428317"/>
            <a:chExt cx="948701" cy="935378"/>
          </a:xfrm>
        </p:grpSpPr>
        <p:sp>
          <p:nvSpPr>
            <p:cNvPr id="5613" name="Google Shape;5613;p67"/>
            <p:cNvSpPr/>
            <p:nvPr/>
          </p:nvSpPr>
          <p:spPr>
            <a:xfrm>
              <a:off x="2418065" y="2799334"/>
              <a:ext cx="619167" cy="193359"/>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4" name="Google Shape;5614;p67"/>
            <p:cNvSpPr/>
            <p:nvPr/>
          </p:nvSpPr>
          <p:spPr>
            <a:xfrm>
              <a:off x="2373234" y="2761962"/>
              <a:ext cx="248482" cy="268106"/>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5" name="Google Shape;5615;p67"/>
            <p:cNvSpPr/>
            <p:nvPr/>
          </p:nvSpPr>
          <p:spPr>
            <a:xfrm>
              <a:off x="2726356" y="3024889"/>
              <a:ext cx="2582" cy="9932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6" name="Google Shape;5616;p67"/>
            <p:cNvSpPr/>
            <p:nvPr/>
          </p:nvSpPr>
          <p:spPr>
            <a:xfrm>
              <a:off x="2785174" y="3024884"/>
              <a:ext cx="287220" cy="9933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7" name="Google Shape;5617;p67"/>
            <p:cNvSpPr/>
            <p:nvPr/>
          </p:nvSpPr>
          <p:spPr>
            <a:xfrm>
              <a:off x="2382903" y="3024884"/>
              <a:ext cx="287215" cy="9933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8" name="Google Shape;5618;p67"/>
            <p:cNvSpPr/>
            <p:nvPr/>
          </p:nvSpPr>
          <p:spPr>
            <a:xfrm>
              <a:off x="2596756" y="3151259"/>
              <a:ext cx="261784" cy="212436"/>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9" name="Google Shape;5619;p67"/>
            <p:cNvSpPr/>
            <p:nvPr/>
          </p:nvSpPr>
          <p:spPr>
            <a:xfrm>
              <a:off x="2940204" y="3151259"/>
              <a:ext cx="261795" cy="212436"/>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0" name="Google Shape;5620;p67"/>
            <p:cNvSpPr/>
            <p:nvPr/>
          </p:nvSpPr>
          <p:spPr>
            <a:xfrm>
              <a:off x="2253298" y="3151259"/>
              <a:ext cx="261795" cy="212436"/>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1" name="Google Shape;5621;p67"/>
            <p:cNvSpPr/>
            <p:nvPr/>
          </p:nvSpPr>
          <p:spPr>
            <a:xfrm>
              <a:off x="2718685" y="3113966"/>
              <a:ext cx="17919" cy="17924"/>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2" name="Google Shape;5622;p67"/>
            <p:cNvSpPr/>
            <p:nvPr/>
          </p:nvSpPr>
          <p:spPr>
            <a:xfrm>
              <a:off x="3062128" y="3113966"/>
              <a:ext cx="17924" cy="17924"/>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3" name="Google Shape;5623;p67"/>
            <p:cNvSpPr/>
            <p:nvPr/>
          </p:nvSpPr>
          <p:spPr>
            <a:xfrm>
              <a:off x="2375226" y="3113966"/>
              <a:ext cx="17924" cy="17924"/>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4" name="Google Shape;5624;p67"/>
            <p:cNvSpPr/>
            <p:nvPr/>
          </p:nvSpPr>
          <p:spPr>
            <a:xfrm>
              <a:off x="2718685" y="3017224"/>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5" name="Google Shape;5625;p67"/>
            <p:cNvSpPr/>
            <p:nvPr/>
          </p:nvSpPr>
          <p:spPr>
            <a:xfrm>
              <a:off x="2777509" y="3017224"/>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6" name="Google Shape;5626;p67"/>
            <p:cNvSpPr/>
            <p:nvPr/>
          </p:nvSpPr>
          <p:spPr>
            <a:xfrm>
              <a:off x="2659856" y="3017224"/>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7" name="Google Shape;5627;p67"/>
            <p:cNvSpPr/>
            <p:nvPr/>
          </p:nvSpPr>
          <p:spPr>
            <a:xfrm>
              <a:off x="2726356" y="2667807"/>
              <a:ext cx="2582" cy="99322"/>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8" name="Google Shape;5628;p67"/>
            <p:cNvSpPr/>
            <p:nvPr/>
          </p:nvSpPr>
          <p:spPr>
            <a:xfrm>
              <a:off x="2785174" y="2667796"/>
              <a:ext cx="287210" cy="9933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9" name="Google Shape;5629;p67"/>
            <p:cNvSpPr/>
            <p:nvPr/>
          </p:nvSpPr>
          <p:spPr>
            <a:xfrm>
              <a:off x="2382892" y="2667796"/>
              <a:ext cx="287226" cy="9933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0" name="Google Shape;5630;p67"/>
            <p:cNvSpPr/>
            <p:nvPr/>
          </p:nvSpPr>
          <p:spPr>
            <a:xfrm>
              <a:off x="2596756" y="2428317"/>
              <a:ext cx="261784" cy="212447"/>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1" name="Google Shape;5631;p67"/>
            <p:cNvSpPr/>
            <p:nvPr/>
          </p:nvSpPr>
          <p:spPr>
            <a:xfrm>
              <a:off x="2940204" y="2428317"/>
              <a:ext cx="261795" cy="212447"/>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2" name="Google Shape;5632;p67"/>
            <p:cNvSpPr/>
            <p:nvPr/>
          </p:nvSpPr>
          <p:spPr>
            <a:xfrm>
              <a:off x="2253298" y="2428317"/>
              <a:ext cx="261795" cy="212447"/>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3" name="Google Shape;5633;p67"/>
            <p:cNvSpPr/>
            <p:nvPr/>
          </p:nvSpPr>
          <p:spPr>
            <a:xfrm>
              <a:off x="2718685" y="2660136"/>
              <a:ext cx="17919" cy="17919"/>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4" name="Google Shape;5634;p67"/>
            <p:cNvSpPr/>
            <p:nvPr/>
          </p:nvSpPr>
          <p:spPr>
            <a:xfrm>
              <a:off x="3062128" y="2660136"/>
              <a:ext cx="17924" cy="17919"/>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5" name="Google Shape;5635;p67"/>
            <p:cNvSpPr/>
            <p:nvPr/>
          </p:nvSpPr>
          <p:spPr>
            <a:xfrm>
              <a:off x="2375226" y="2660136"/>
              <a:ext cx="17924" cy="17919"/>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6" name="Google Shape;5636;p67"/>
            <p:cNvSpPr/>
            <p:nvPr/>
          </p:nvSpPr>
          <p:spPr>
            <a:xfrm>
              <a:off x="2718685" y="2756878"/>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7" name="Google Shape;5637;p67"/>
            <p:cNvSpPr/>
            <p:nvPr/>
          </p:nvSpPr>
          <p:spPr>
            <a:xfrm>
              <a:off x="2777509" y="2756878"/>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8" name="Google Shape;5638;p67"/>
            <p:cNvSpPr/>
            <p:nvPr/>
          </p:nvSpPr>
          <p:spPr>
            <a:xfrm>
              <a:off x="2659856" y="2756878"/>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9" name="Google Shape;5639;p67"/>
            <p:cNvSpPr/>
            <p:nvPr/>
          </p:nvSpPr>
          <p:spPr>
            <a:xfrm>
              <a:off x="2301024" y="2533889"/>
              <a:ext cx="163753" cy="1291"/>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0" name="Google Shape;5640;p67"/>
            <p:cNvSpPr/>
            <p:nvPr/>
          </p:nvSpPr>
          <p:spPr>
            <a:xfrm>
              <a:off x="2644918" y="2533889"/>
              <a:ext cx="163747" cy="1291"/>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1" name="Google Shape;5641;p67"/>
            <p:cNvSpPr/>
            <p:nvPr/>
          </p:nvSpPr>
          <p:spPr>
            <a:xfrm>
              <a:off x="2990071" y="2533889"/>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2" name="Google Shape;5642;p67"/>
            <p:cNvSpPr/>
            <p:nvPr/>
          </p:nvSpPr>
          <p:spPr>
            <a:xfrm>
              <a:off x="2644918" y="3256825"/>
              <a:ext cx="163758" cy="1291"/>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3" name="Google Shape;5643;p67"/>
            <p:cNvSpPr/>
            <p:nvPr/>
          </p:nvSpPr>
          <p:spPr>
            <a:xfrm>
              <a:off x="2301427" y="3256825"/>
              <a:ext cx="163758" cy="1291"/>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4" name="Google Shape;5644;p67"/>
            <p:cNvSpPr/>
            <p:nvPr/>
          </p:nvSpPr>
          <p:spPr>
            <a:xfrm>
              <a:off x="2990102" y="3256847"/>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5" name="Google Shape;5645;p67"/>
            <p:cNvSpPr/>
            <p:nvPr/>
          </p:nvSpPr>
          <p:spPr>
            <a:xfrm>
              <a:off x="2833559" y="2761962"/>
              <a:ext cx="248503" cy="268106"/>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3" name="Google Shape;313;p32"/>
          <p:cNvSpPr/>
          <p:nvPr/>
        </p:nvSpPr>
        <p:spPr>
          <a:xfrm>
            <a:off x="720000" y="1675875"/>
            <a:ext cx="3127857" cy="1985967"/>
          </a:xfrm>
          <a:custGeom>
            <a:avLst/>
            <a:gdLst/>
            <a:ahLst/>
            <a:cxnLst/>
            <a:rect l="l" t="t" r="r" b="b"/>
            <a:pathLst>
              <a:path w="44577" h="24025" extrusionOk="0">
                <a:moveTo>
                  <a:pt x="212" y="0"/>
                </a:moveTo>
                <a:cubicBezTo>
                  <a:pt x="124" y="0"/>
                  <a:pt x="54" y="53"/>
                  <a:pt x="19" y="140"/>
                </a:cubicBezTo>
                <a:cubicBezTo>
                  <a:pt x="1" y="210"/>
                  <a:pt x="37" y="297"/>
                  <a:pt x="107" y="332"/>
                </a:cubicBezTo>
                <a:lnTo>
                  <a:pt x="4660" y="3245"/>
                </a:lnTo>
                <a:lnTo>
                  <a:pt x="4660" y="21582"/>
                </a:lnTo>
                <a:cubicBezTo>
                  <a:pt x="4660" y="22925"/>
                  <a:pt x="5760" y="24024"/>
                  <a:pt x="7102" y="24024"/>
                </a:cubicBezTo>
                <a:lnTo>
                  <a:pt x="42134" y="24024"/>
                </a:lnTo>
                <a:cubicBezTo>
                  <a:pt x="43478" y="24024"/>
                  <a:pt x="44577" y="22925"/>
                  <a:pt x="44577" y="21582"/>
                </a:cubicBezTo>
                <a:lnTo>
                  <a:pt x="44577" y="2443"/>
                </a:lnTo>
                <a:cubicBezTo>
                  <a:pt x="44577" y="1100"/>
                  <a:pt x="43478" y="0"/>
                  <a:pt x="421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32"/>
          <p:cNvSpPr txBox="1">
            <a:spLocks noGrp="1"/>
          </p:cNvSpPr>
          <p:nvPr>
            <p:ph type="body" idx="1"/>
          </p:nvPr>
        </p:nvSpPr>
        <p:spPr>
          <a:xfrm>
            <a:off x="4252400" y="1389600"/>
            <a:ext cx="4701900" cy="3179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273D40"/>
              </a:buClr>
              <a:buSzPts val="600"/>
              <a:buFont typeface="Arial"/>
              <a:buNone/>
            </a:pPr>
            <a:r>
              <a:rPr lang="en">
                <a:solidFill>
                  <a:srgbClr val="191919"/>
                </a:solidFill>
              </a:rPr>
              <a:t>Do you know what helps you make your point clear?</a:t>
            </a:r>
            <a:br>
              <a:rPr lang="en">
                <a:solidFill>
                  <a:srgbClr val="191919"/>
                </a:solidFill>
              </a:rPr>
            </a:br>
            <a:r>
              <a:rPr lang="en">
                <a:solidFill>
                  <a:srgbClr val="191919"/>
                </a:solidFill>
              </a:rPr>
              <a:t>Lists like this one:</a:t>
            </a:r>
            <a:endParaRPr>
              <a:solidFill>
                <a:srgbClr val="191919"/>
              </a:solidFill>
            </a:endParaRPr>
          </a:p>
          <a:p>
            <a:pPr marL="365760" lvl="0" indent="-238759" algn="l" rtl="0">
              <a:spcBef>
                <a:spcPts val="1600"/>
              </a:spcBef>
              <a:spcAft>
                <a:spcPts val="0"/>
              </a:spcAft>
              <a:buClr>
                <a:srgbClr val="191919"/>
              </a:buClr>
              <a:buSzPts val="1600"/>
              <a:buAutoNum type="arabicPeriod"/>
            </a:pPr>
            <a:r>
              <a:rPr lang="en">
                <a:solidFill>
                  <a:srgbClr val="191919"/>
                </a:solidFill>
              </a:rPr>
              <a:t>They’re simple </a:t>
            </a:r>
            <a:endParaRPr>
              <a:solidFill>
                <a:srgbClr val="191919"/>
              </a:solidFill>
            </a:endParaRPr>
          </a:p>
          <a:p>
            <a:pPr marL="365760" lvl="0" indent="-238759" algn="l" rtl="0">
              <a:spcBef>
                <a:spcPts val="0"/>
              </a:spcBef>
              <a:spcAft>
                <a:spcPts val="0"/>
              </a:spcAft>
              <a:buClr>
                <a:srgbClr val="191919"/>
              </a:buClr>
              <a:buSzPts val="1600"/>
              <a:buAutoNum type="arabicPeriod"/>
            </a:pPr>
            <a:r>
              <a:rPr lang="en">
                <a:solidFill>
                  <a:srgbClr val="191919"/>
                </a:solidFill>
              </a:rPr>
              <a:t>You can organize your ideas clearly</a:t>
            </a:r>
            <a:endParaRPr>
              <a:solidFill>
                <a:srgbClr val="191919"/>
              </a:solidFill>
            </a:endParaRPr>
          </a:p>
          <a:p>
            <a:pPr marL="365760" lvl="0" indent="-238759" algn="l" rtl="0">
              <a:spcBef>
                <a:spcPts val="0"/>
              </a:spcBef>
              <a:spcAft>
                <a:spcPts val="0"/>
              </a:spcAft>
              <a:buClr>
                <a:srgbClr val="191919"/>
              </a:buClr>
              <a:buSzPts val="1600"/>
              <a:buAutoNum type="arabicPeriod"/>
            </a:pPr>
            <a:r>
              <a:rPr lang="en">
                <a:solidFill>
                  <a:srgbClr val="191919"/>
                </a:solidFill>
              </a:rPr>
              <a:t>You’ll never forget to buy milk!</a:t>
            </a:r>
            <a:endParaRPr>
              <a:solidFill>
                <a:srgbClr val="191919"/>
              </a:solidFill>
            </a:endParaRPr>
          </a:p>
          <a:p>
            <a:pPr marL="0" lvl="0" indent="0" algn="l" rtl="0">
              <a:spcBef>
                <a:spcPts val="1600"/>
              </a:spcBef>
              <a:spcAft>
                <a:spcPts val="1600"/>
              </a:spcAft>
              <a:buClr>
                <a:srgbClr val="273D40"/>
              </a:buClr>
              <a:buSzPts val="600"/>
              <a:buFont typeface="Arial"/>
              <a:buNone/>
            </a:pPr>
            <a:r>
              <a:rPr lang="en">
                <a:solidFill>
                  <a:srgbClr val="191919"/>
                </a:solidFill>
              </a:rPr>
              <a:t>And the most important thing: the audience won’t miss the point of your presentation</a:t>
            </a:r>
            <a:endParaRPr/>
          </a:p>
        </p:txBody>
      </p:sp>
      <p:sp>
        <p:nvSpPr>
          <p:cNvPr id="315" name="Google Shape;315;p32"/>
          <p:cNvSpPr txBox="1">
            <a:spLocks noGrp="1"/>
          </p:cNvSpPr>
          <p:nvPr>
            <p:ph type="title"/>
          </p:nvPr>
        </p:nvSpPr>
        <p:spPr>
          <a:xfrm>
            <a:off x="1056075" y="2340213"/>
            <a:ext cx="2791800" cy="657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rPr>
              <a:t>Introduction</a:t>
            </a:r>
            <a:endParaRPr>
              <a:solidFill>
                <a:schemeClr val="lt1"/>
              </a:solidFill>
            </a:endParaRPr>
          </a:p>
        </p:txBody>
      </p:sp>
      <p:sp>
        <p:nvSpPr>
          <p:cNvPr id="316" name="Google Shape;316;p32"/>
          <p:cNvSpPr/>
          <p:nvPr/>
        </p:nvSpPr>
        <p:spPr>
          <a:xfrm rot="-2700000">
            <a:off x="761762" y="591157"/>
            <a:ext cx="207049" cy="203877"/>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17" name="Google Shape;317;p32"/>
          <p:cNvPicPr preferRelativeResize="0"/>
          <p:nvPr/>
        </p:nvPicPr>
        <p:blipFill rotWithShape="1">
          <a:blip r:embed="rId3">
            <a:alphaModFix/>
          </a:blip>
          <a:srcRect l="14113" r="25415"/>
          <a:stretch/>
        </p:blipFill>
        <p:spPr>
          <a:xfrm>
            <a:off x="1185749" y="476225"/>
            <a:ext cx="433800" cy="433800"/>
          </a:xfrm>
          <a:prstGeom prst="ellipse">
            <a:avLst/>
          </a:prstGeom>
          <a:noFill/>
          <a:ln w="28575" cap="flat" cmpd="sng">
            <a:solidFill>
              <a:schemeClr val="lt1"/>
            </a:solidFill>
            <a:prstDash val="solid"/>
            <a:round/>
            <a:headEnd type="none" w="sm" len="sm"/>
            <a:tailEnd type="none" w="sm" len="sm"/>
          </a:ln>
        </p:spPr>
      </p:pic>
      <p:grpSp>
        <p:nvGrpSpPr>
          <p:cNvPr id="318" name="Google Shape;318;p32"/>
          <p:cNvGrpSpPr/>
          <p:nvPr/>
        </p:nvGrpSpPr>
        <p:grpSpPr>
          <a:xfrm>
            <a:off x="7526973" y="530839"/>
            <a:ext cx="897018" cy="324596"/>
            <a:chOff x="7526973" y="530839"/>
            <a:chExt cx="897018" cy="324596"/>
          </a:xfrm>
        </p:grpSpPr>
        <p:grpSp>
          <p:nvGrpSpPr>
            <p:cNvPr id="319" name="Google Shape;319;p32"/>
            <p:cNvGrpSpPr/>
            <p:nvPr/>
          </p:nvGrpSpPr>
          <p:grpSpPr>
            <a:xfrm>
              <a:off x="7526973" y="530839"/>
              <a:ext cx="332201" cy="324420"/>
              <a:chOff x="3380213" y="4209475"/>
              <a:chExt cx="403450" cy="394000"/>
            </a:xfrm>
          </p:grpSpPr>
          <p:sp>
            <p:nvSpPr>
              <p:cNvPr id="320" name="Google Shape;320;p32"/>
              <p:cNvSpPr/>
              <p:nvPr/>
            </p:nvSpPr>
            <p:spPr>
              <a:xfrm>
                <a:off x="3380213" y="4266625"/>
                <a:ext cx="338900" cy="336850"/>
              </a:xfrm>
              <a:custGeom>
                <a:avLst/>
                <a:gdLst/>
                <a:ahLst/>
                <a:cxnLst/>
                <a:rect l="l" t="t" r="r" b="b"/>
                <a:pathLst>
                  <a:path w="13556" h="13474" extrusionOk="0">
                    <a:moveTo>
                      <a:pt x="3399" y="0"/>
                    </a:moveTo>
                    <a:cubicBezTo>
                      <a:pt x="3221" y="0"/>
                      <a:pt x="3041" y="51"/>
                      <a:pt x="2878" y="157"/>
                    </a:cubicBezTo>
                    <a:lnTo>
                      <a:pt x="1431" y="1134"/>
                    </a:lnTo>
                    <a:cubicBezTo>
                      <a:pt x="0" y="2093"/>
                      <a:pt x="245" y="4082"/>
                      <a:pt x="889" y="5687"/>
                    </a:cubicBezTo>
                    <a:cubicBezTo>
                      <a:pt x="2024" y="8479"/>
                      <a:pt x="4850" y="11497"/>
                      <a:pt x="7589" y="12805"/>
                    </a:cubicBezTo>
                    <a:cubicBezTo>
                      <a:pt x="8384" y="13190"/>
                      <a:pt x="9290" y="13473"/>
                      <a:pt x="10124" y="13473"/>
                    </a:cubicBezTo>
                    <a:cubicBezTo>
                      <a:pt x="10919" y="13473"/>
                      <a:pt x="11649" y="13216"/>
                      <a:pt x="12160" y="12544"/>
                    </a:cubicBezTo>
                    <a:lnTo>
                      <a:pt x="13225" y="11149"/>
                    </a:lnTo>
                    <a:cubicBezTo>
                      <a:pt x="13555" y="10730"/>
                      <a:pt x="13451" y="10137"/>
                      <a:pt x="13015" y="9823"/>
                    </a:cubicBezTo>
                    <a:lnTo>
                      <a:pt x="10276" y="7973"/>
                    </a:lnTo>
                    <a:cubicBezTo>
                      <a:pt x="10119" y="7871"/>
                      <a:pt x="9941" y="7822"/>
                      <a:pt x="9765" y="7822"/>
                    </a:cubicBezTo>
                    <a:cubicBezTo>
                      <a:pt x="9490" y="7822"/>
                      <a:pt x="9218" y="7942"/>
                      <a:pt x="9038" y="8165"/>
                    </a:cubicBezTo>
                    <a:lnTo>
                      <a:pt x="8356" y="9055"/>
                    </a:lnTo>
                    <a:cubicBezTo>
                      <a:pt x="8208" y="9249"/>
                      <a:pt x="7977" y="9353"/>
                      <a:pt x="7742" y="9353"/>
                    </a:cubicBezTo>
                    <a:cubicBezTo>
                      <a:pt x="7619" y="9353"/>
                      <a:pt x="7494" y="9325"/>
                      <a:pt x="7379" y="9264"/>
                    </a:cubicBezTo>
                    <a:cubicBezTo>
                      <a:pt x="6193" y="8618"/>
                      <a:pt x="4990" y="7345"/>
                      <a:pt x="4414" y="6106"/>
                    </a:cubicBezTo>
                    <a:cubicBezTo>
                      <a:pt x="4257" y="5757"/>
                      <a:pt x="4379" y="5356"/>
                      <a:pt x="4693" y="5147"/>
                    </a:cubicBezTo>
                    <a:lnTo>
                      <a:pt x="5600" y="4519"/>
                    </a:lnTo>
                    <a:cubicBezTo>
                      <a:pt x="6002" y="4257"/>
                      <a:pt x="6123" y="3716"/>
                      <a:pt x="5879" y="3298"/>
                    </a:cubicBezTo>
                    <a:lnTo>
                      <a:pt x="4204" y="453"/>
                    </a:lnTo>
                    <a:cubicBezTo>
                      <a:pt x="4025" y="162"/>
                      <a:pt x="3717" y="0"/>
                      <a:pt x="33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32"/>
              <p:cNvSpPr/>
              <p:nvPr/>
            </p:nvSpPr>
            <p:spPr>
              <a:xfrm>
                <a:off x="3537238" y="4209475"/>
                <a:ext cx="246425" cy="230850"/>
              </a:xfrm>
              <a:custGeom>
                <a:avLst/>
                <a:gdLst/>
                <a:ahLst/>
                <a:cxnLst/>
                <a:rect l="l" t="t" r="r" b="b"/>
                <a:pathLst>
                  <a:path w="9857" h="9234" extrusionOk="0">
                    <a:moveTo>
                      <a:pt x="7048" y="2339"/>
                    </a:moveTo>
                    <a:cubicBezTo>
                      <a:pt x="7309" y="2339"/>
                      <a:pt x="7519" y="2548"/>
                      <a:pt x="7519" y="2809"/>
                    </a:cubicBezTo>
                    <a:cubicBezTo>
                      <a:pt x="7519" y="3053"/>
                      <a:pt x="7309" y="3263"/>
                      <a:pt x="7048" y="3263"/>
                    </a:cubicBezTo>
                    <a:lnTo>
                      <a:pt x="2896" y="3263"/>
                    </a:lnTo>
                    <a:cubicBezTo>
                      <a:pt x="2634" y="3263"/>
                      <a:pt x="2424" y="3053"/>
                      <a:pt x="2424" y="2809"/>
                    </a:cubicBezTo>
                    <a:cubicBezTo>
                      <a:pt x="2424" y="2548"/>
                      <a:pt x="2634" y="2339"/>
                      <a:pt x="2896" y="2339"/>
                    </a:cubicBezTo>
                    <a:close/>
                    <a:moveTo>
                      <a:pt x="5669" y="4188"/>
                    </a:moveTo>
                    <a:cubicBezTo>
                      <a:pt x="5914" y="4188"/>
                      <a:pt x="6123" y="4397"/>
                      <a:pt x="6123" y="4642"/>
                    </a:cubicBezTo>
                    <a:cubicBezTo>
                      <a:pt x="6123" y="4903"/>
                      <a:pt x="5914" y="5112"/>
                      <a:pt x="5669" y="5112"/>
                    </a:cubicBezTo>
                    <a:lnTo>
                      <a:pt x="2896" y="5112"/>
                    </a:lnTo>
                    <a:cubicBezTo>
                      <a:pt x="2634" y="5112"/>
                      <a:pt x="2424" y="4903"/>
                      <a:pt x="2424" y="4642"/>
                    </a:cubicBezTo>
                    <a:cubicBezTo>
                      <a:pt x="2424" y="4397"/>
                      <a:pt x="2634" y="4188"/>
                      <a:pt x="2896" y="4188"/>
                    </a:cubicBezTo>
                    <a:close/>
                    <a:moveTo>
                      <a:pt x="3699" y="1"/>
                    </a:moveTo>
                    <a:cubicBezTo>
                      <a:pt x="1657" y="1"/>
                      <a:pt x="0" y="1658"/>
                      <a:pt x="0" y="3700"/>
                    </a:cubicBezTo>
                    <a:cubicBezTo>
                      <a:pt x="0" y="5723"/>
                      <a:pt x="1640" y="7380"/>
                      <a:pt x="3664" y="7380"/>
                    </a:cubicBezTo>
                    <a:lnTo>
                      <a:pt x="3664" y="8776"/>
                    </a:lnTo>
                    <a:cubicBezTo>
                      <a:pt x="3664" y="9055"/>
                      <a:pt x="3888" y="9234"/>
                      <a:pt x="4126" y="9234"/>
                    </a:cubicBezTo>
                    <a:cubicBezTo>
                      <a:pt x="4245" y="9234"/>
                      <a:pt x="4367" y="9189"/>
                      <a:pt x="4466" y="9090"/>
                    </a:cubicBezTo>
                    <a:lnTo>
                      <a:pt x="6141" y="7380"/>
                    </a:lnTo>
                    <a:lnTo>
                      <a:pt x="6158" y="7380"/>
                    </a:lnTo>
                    <a:cubicBezTo>
                      <a:pt x="8200" y="7380"/>
                      <a:pt x="9856" y="5740"/>
                      <a:pt x="9856" y="3700"/>
                    </a:cubicBezTo>
                    <a:cubicBezTo>
                      <a:pt x="9856" y="1658"/>
                      <a:pt x="8200" y="1"/>
                      <a:pt x="615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2" name="Google Shape;322;p32"/>
            <p:cNvGrpSpPr/>
            <p:nvPr/>
          </p:nvGrpSpPr>
          <p:grpSpPr>
            <a:xfrm>
              <a:off x="8054864" y="531011"/>
              <a:ext cx="369126" cy="324424"/>
              <a:chOff x="4467200" y="877100"/>
              <a:chExt cx="481825" cy="423475"/>
            </a:xfrm>
          </p:grpSpPr>
          <p:sp>
            <p:nvSpPr>
              <p:cNvPr id="323" name="Google Shape;323;p32"/>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24" name="Google Shape;324;p32"/>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25" name="Google Shape;325;p32"/>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26" name="Google Shape;326;p32"/>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grpSp>
        <p:nvGrpSpPr>
          <p:cNvPr id="327" name="Google Shape;327;p32"/>
          <p:cNvGrpSpPr/>
          <p:nvPr/>
        </p:nvGrpSpPr>
        <p:grpSpPr>
          <a:xfrm>
            <a:off x="8054884" y="4613755"/>
            <a:ext cx="332212" cy="332592"/>
            <a:chOff x="6674938" y="1490925"/>
            <a:chExt cx="393850" cy="394300"/>
          </a:xfrm>
        </p:grpSpPr>
        <p:sp>
          <p:nvSpPr>
            <p:cNvPr id="328" name="Google Shape;328;p32"/>
            <p:cNvSpPr/>
            <p:nvPr/>
          </p:nvSpPr>
          <p:spPr>
            <a:xfrm>
              <a:off x="6767813" y="1514925"/>
              <a:ext cx="23150" cy="46250"/>
            </a:xfrm>
            <a:custGeom>
              <a:avLst/>
              <a:gdLst/>
              <a:ahLst/>
              <a:cxnLst/>
              <a:rect l="l" t="t" r="r" b="b"/>
              <a:pathLst>
                <a:path w="926" h="1850" extrusionOk="0">
                  <a:moveTo>
                    <a:pt x="472" y="0"/>
                  </a:moveTo>
                  <a:cubicBezTo>
                    <a:pt x="210" y="0"/>
                    <a:pt x="0" y="210"/>
                    <a:pt x="0" y="471"/>
                  </a:cubicBezTo>
                  <a:lnTo>
                    <a:pt x="0" y="1396"/>
                  </a:lnTo>
                  <a:cubicBezTo>
                    <a:pt x="0" y="1640"/>
                    <a:pt x="210" y="1850"/>
                    <a:pt x="472" y="1850"/>
                  </a:cubicBezTo>
                  <a:cubicBezTo>
                    <a:pt x="716" y="1850"/>
                    <a:pt x="926" y="1640"/>
                    <a:pt x="926" y="1396"/>
                  </a:cubicBezTo>
                  <a:lnTo>
                    <a:pt x="926" y="471"/>
                  </a:lnTo>
                  <a:cubicBezTo>
                    <a:pt x="926" y="210"/>
                    <a:pt x="716" y="0"/>
                    <a:pt x="4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32"/>
            <p:cNvSpPr/>
            <p:nvPr/>
          </p:nvSpPr>
          <p:spPr>
            <a:xfrm>
              <a:off x="6721588" y="1490925"/>
              <a:ext cx="23150" cy="70250"/>
            </a:xfrm>
            <a:custGeom>
              <a:avLst/>
              <a:gdLst/>
              <a:ahLst/>
              <a:cxnLst/>
              <a:rect l="l" t="t" r="r" b="b"/>
              <a:pathLst>
                <a:path w="926" h="2810" extrusionOk="0">
                  <a:moveTo>
                    <a:pt x="472" y="0"/>
                  </a:moveTo>
                  <a:cubicBezTo>
                    <a:pt x="209" y="0"/>
                    <a:pt x="0" y="209"/>
                    <a:pt x="0" y="472"/>
                  </a:cubicBezTo>
                  <a:lnTo>
                    <a:pt x="0" y="2338"/>
                  </a:lnTo>
                  <a:cubicBezTo>
                    <a:pt x="0" y="2600"/>
                    <a:pt x="209" y="2810"/>
                    <a:pt x="472" y="2810"/>
                  </a:cubicBezTo>
                  <a:cubicBezTo>
                    <a:pt x="733" y="2810"/>
                    <a:pt x="925" y="2600"/>
                    <a:pt x="925" y="2338"/>
                  </a:cubicBezTo>
                  <a:lnTo>
                    <a:pt x="925" y="472"/>
                  </a:lnTo>
                  <a:cubicBezTo>
                    <a:pt x="925" y="209"/>
                    <a:pt x="733" y="0"/>
                    <a:pt x="4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32"/>
            <p:cNvSpPr/>
            <p:nvPr/>
          </p:nvSpPr>
          <p:spPr>
            <a:xfrm>
              <a:off x="6998963" y="1490925"/>
              <a:ext cx="22725" cy="70250"/>
            </a:xfrm>
            <a:custGeom>
              <a:avLst/>
              <a:gdLst/>
              <a:ahLst/>
              <a:cxnLst/>
              <a:rect l="l" t="t" r="r" b="b"/>
              <a:pathLst>
                <a:path w="909" h="2810" extrusionOk="0">
                  <a:moveTo>
                    <a:pt x="455" y="0"/>
                  </a:moveTo>
                  <a:cubicBezTo>
                    <a:pt x="194" y="0"/>
                    <a:pt x="1" y="209"/>
                    <a:pt x="1" y="472"/>
                  </a:cubicBezTo>
                  <a:lnTo>
                    <a:pt x="1" y="2356"/>
                  </a:lnTo>
                  <a:cubicBezTo>
                    <a:pt x="1" y="2600"/>
                    <a:pt x="194" y="2810"/>
                    <a:pt x="455" y="2810"/>
                  </a:cubicBezTo>
                  <a:cubicBezTo>
                    <a:pt x="717" y="2810"/>
                    <a:pt x="908" y="2600"/>
                    <a:pt x="908" y="2356"/>
                  </a:cubicBezTo>
                  <a:lnTo>
                    <a:pt x="908" y="472"/>
                  </a:lnTo>
                  <a:cubicBezTo>
                    <a:pt x="908" y="209"/>
                    <a:pt x="717" y="0"/>
                    <a:pt x="4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32"/>
            <p:cNvSpPr/>
            <p:nvPr/>
          </p:nvSpPr>
          <p:spPr>
            <a:xfrm>
              <a:off x="6952738" y="1514925"/>
              <a:ext cx="23150" cy="46250"/>
            </a:xfrm>
            <a:custGeom>
              <a:avLst/>
              <a:gdLst/>
              <a:ahLst/>
              <a:cxnLst/>
              <a:rect l="l" t="t" r="r" b="b"/>
              <a:pathLst>
                <a:path w="926" h="1850" extrusionOk="0">
                  <a:moveTo>
                    <a:pt x="454" y="0"/>
                  </a:moveTo>
                  <a:cubicBezTo>
                    <a:pt x="210" y="0"/>
                    <a:pt x="1" y="210"/>
                    <a:pt x="1" y="471"/>
                  </a:cubicBezTo>
                  <a:lnTo>
                    <a:pt x="1" y="1396"/>
                  </a:lnTo>
                  <a:cubicBezTo>
                    <a:pt x="1" y="1640"/>
                    <a:pt x="210" y="1850"/>
                    <a:pt x="454" y="1850"/>
                  </a:cubicBezTo>
                  <a:cubicBezTo>
                    <a:pt x="717" y="1850"/>
                    <a:pt x="926" y="1640"/>
                    <a:pt x="926" y="1396"/>
                  </a:cubicBezTo>
                  <a:lnTo>
                    <a:pt x="926" y="471"/>
                  </a:lnTo>
                  <a:cubicBezTo>
                    <a:pt x="926" y="210"/>
                    <a:pt x="717" y="0"/>
                    <a:pt x="4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32"/>
            <p:cNvSpPr/>
            <p:nvPr/>
          </p:nvSpPr>
          <p:spPr>
            <a:xfrm>
              <a:off x="6674938" y="1584250"/>
              <a:ext cx="393850" cy="300975"/>
            </a:xfrm>
            <a:custGeom>
              <a:avLst/>
              <a:gdLst/>
              <a:ahLst/>
              <a:cxnLst/>
              <a:rect l="l" t="t" r="r" b="b"/>
              <a:pathLst>
                <a:path w="15754" h="12039" extrusionOk="0">
                  <a:moveTo>
                    <a:pt x="454" y="0"/>
                  </a:moveTo>
                  <a:cubicBezTo>
                    <a:pt x="209" y="0"/>
                    <a:pt x="0" y="210"/>
                    <a:pt x="0" y="472"/>
                  </a:cubicBezTo>
                  <a:lnTo>
                    <a:pt x="0" y="11568"/>
                  </a:lnTo>
                  <a:cubicBezTo>
                    <a:pt x="0" y="11851"/>
                    <a:pt x="223" y="12038"/>
                    <a:pt x="459" y="12038"/>
                  </a:cubicBezTo>
                  <a:cubicBezTo>
                    <a:pt x="572" y="12038"/>
                    <a:pt x="689" y="11995"/>
                    <a:pt x="784" y="11899"/>
                  </a:cubicBezTo>
                  <a:lnTo>
                    <a:pt x="3454" y="9230"/>
                  </a:lnTo>
                  <a:lnTo>
                    <a:pt x="15300" y="9230"/>
                  </a:lnTo>
                  <a:cubicBezTo>
                    <a:pt x="15544" y="9230"/>
                    <a:pt x="15753" y="9021"/>
                    <a:pt x="15753" y="8777"/>
                  </a:cubicBezTo>
                  <a:lnTo>
                    <a:pt x="15753" y="472"/>
                  </a:lnTo>
                  <a:cubicBezTo>
                    <a:pt x="15753" y="210"/>
                    <a:pt x="15544" y="0"/>
                    <a:pt x="15300" y="0"/>
                  </a:cubicBezTo>
                  <a:lnTo>
                    <a:pt x="10189" y="0"/>
                  </a:lnTo>
                  <a:lnTo>
                    <a:pt x="10189" y="2268"/>
                  </a:lnTo>
                  <a:cubicBezTo>
                    <a:pt x="10189" y="3385"/>
                    <a:pt x="9386" y="4327"/>
                    <a:pt x="8339" y="4537"/>
                  </a:cubicBezTo>
                  <a:lnTo>
                    <a:pt x="8339" y="5532"/>
                  </a:lnTo>
                  <a:lnTo>
                    <a:pt x="9263" y="5532"/>
                  </a:lnTo>
                  <a:cubicBezTo>
                    <a:pt x="9508" y="5532"/>
                    <a:pt x="9717" y="5741"/>
                    <a:pt x="9717" y="6002"/>
                  </a:cubicBezTo>
                  <a:cubicBezTo>
                    <a:pt x="9717" y="6264"/>
                    <a:pt x="9508" y="6456"/>
                    <a:pt x="9263" y="6456"/>
                  </a:cubicBezTo>
                  <a:lnTo>
                    <a:pt x="6490" y="6456"/>
                  </a:lnTo>
                  <a:cubicBezTo>
                    <a:pt x="6228" y="6456"/>
                    <a:pt x="6036" y="6264"/>
                    <a:pt x="6036" y="6002"/>
                  </a:cubicBezTo>
                  <a:cubicBezTo>
                    <a:pt x="6036" y="5741"/>
                    <a:pt x="6228" y="5532"/>
                    <a:pt x="6490" y="5532"/>
                  </a:cubicBezTo>
                  <a:lnTo>
                    <a:pt x="7414" y="5532"/>
                  </a:lnTo>
                  <a:lnTo>
                    <a:pt x="7414" y="4537"/>
                  </a:lnTo>
                  <a:cubicBezTo>
                    <a:pt x="6367" y="4327"/>
                    <a:pt x="5565" y="3385"/>
                    <a:pt x="5565" y="2268"/>
                  </a:cubicBezTo>
                  <a:lnTo>
                    <a:pt x="556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32"/>
            <p:cNvSpPr/>
            <p:nvPr/>
          </p:nvSpPr>
          <p:spPr>
            <a:xfrm>
              <a:off x="6837188" y="1502700"/>
              <a:ext cx="69350" cy="104700"/>
            </a:xfrm>
            <a:custGeom>
              <a:avLst/>
              <a:gdLst/>
              <a:ahLst/>
              <a:cxnLst/>
              <a:rect l="l" t="t" r="r" b="b"/>
              <a:pathLst>
                <a:path w="2774" h="4188" extrusionOk="0">
                  <a:moveTo>
                    <a:pt x="1378" y="1"/>
                  </a:moveTo>
                  <a:cubicBezTo>
                    <a:pt x="628" y="1"/>
                    <a:pt x="0" y="629"/>
                    <a:pt x="0" y="1378"/>
                  </a:cubicBezTo>
                  <a:lnTo>
                    <a:pt x="0" y="4188"/>
                  </a:lnTo>
                  <a:lnTo>
                    <a:pt x="2773" y="4188"/>
                  </a:lnTo>
                  <a:lnTo>
                    <a:pt x="2773" y="1378"/>
                  </a:lnTo>
                  <a:cubicBezTo>
                    <a:pt x="2773" y="629"/>
                    <a:pt x="2145" y="1"/>
                    <a:pt x="137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32"/>
            <p:cNvSpPr/>
            <p:nvPr/>
          </p:nvSpPr>
          <p:spPr>
            <a:xfrm>
              <a:off x="6837188" y="1630475"/>
              <a:ext cx="69350" cy="45400"/>
            </a:xfrm>
            <a:custGeom>
              <a:avLst/>
              <a:gdLst/>
              <a:ahLst/>
              <a:cxnLst/>
              <a:rect l="l" t="t" r="r" b="b"/>
              <a:pathLst>
                <a:path w="2774" h="1816" extrusionOk="0">
                  <a:moveTo>
                    <a:pt x="0" y="1"/>
                  </a:moveTo>
                  <a:lnTo>
                    <a:pt x="0" y="419"/>
                  </a:lnTo>
                  <a:cubicBezTo>
                    <a:pt x="0" y="1187"/>
                    <a:pt x="628" y="1815"/>
                    <a:pt x="1378" y="1815"/>
                  </a:cubicBezTo>
                  <a:cubicBezTo>
                    <a:pt x="2145" y="1815"/>
                    <a:pt x="2773" y="1187"/>
                    <a:pt x="2773" y="419"/>
                  </a:cubicBezTo>
                  <a:lnTo>
                    <a:pt x="277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5" name="Google Shape;335;p32"/>
          <p:cNvGrpSpPr/>
          <p:nvPr/>
        </p:nvGrpSpPr>
        <p:grpSpPr>
          <a:xfrm>
            <a:off x="7495358" y="4615864"/>
            <a:ext cx="332239" cy="328589"/>
            <a:chOff x="3385438" y="2850425"/>
            <a:chExt cx="398225" cy="393850"/>
          </a:xfrm>
        </p:grpSpPr>
        <p:sp>
          <p:nvSpPr>
            <p:cNvPr id="336" name="Google Shape;336;p32"/>
            <p:cNvSpPr/>
            <p:nvPr/>
          </p:nvSpPr>
          <p:spPr>
            <a:xfrm>
              <a:off x="3482688" y="2966450"/>
              <a:ext cx="207625" cy="122150"/>
            </a:xfrm>
            <a:custGeom>
              <a:avLst/>
              <a:gdLst/>
              <a:ahLst/>
              <a:cxnLst/>
              <a:rect l="l" t="t" r="r" b="b"/>
              <a:pathLst>
                <a:path w="8305" h="4886" extrusionOk="0">
                  <a:moveTo>
                    <a:pt x="5078" y="471"/>
                  </a:moveTo>
                  <a:cubicBezTo>
                    <a:pt x="5846" y="471"/>
                    <a:pt x="6456" y="1082"/>
                    <a:pt x="6456" y="1850"/>
                  </a:cubicBezTo>
                  <a:cubicBezTo>
                    <a:pt x="6456" y="2617"/>
                    <a:pt x="5846" y="3245"/>
                    <a:pt x="5078" y="3245"/>
                  </a:cubicBezTo>
                  <a:cubicBezTo>
                    <a:pt x="4310" y="3245"/>
                    <a:pt x="3699" y="2617"/>
                    <a:pt x="3699" y="1850"/>
                  </a:cubicBezTo>
                  <a:cubicBezTo>
                    <a:pt x="3699" y="1082"/>
                    <a:pt x="4310" y="471"/>
                    <a:pt x="5078" y="471"/>
                  </a:cubicBezTo>
                  <a:close/>
                  <a:moveTo>
                    <a:pt x="1" y="0"/>
                  </a:moveTo>
                  <a:lnTo>
                    <a:pt x="1" y="4432"/>
                  </a:lnTo>
                  <a:lnTo>
                    <a:pt x="1973" y="2443"/>
                  </a:lnTo>
                  <a:cubicBezTo>
                    <a:pt x="2068" y="2355"/>
                    <a:pt x="2190" y="2312"/>
                    <a:pt x="2310" y="2312"/>
                  </a:cubicBezTo>
                  <a:cubicBezTo>
                    <a:pt x="2430" y="2312"/>
                    <a:pt x="2548" y="2355"/>
                    <a:pt x="2636" y="2443"/>
                  </a:cubicBezTo>
                  <a:lnTo>
                    <a:pt x="5078" y="4885"/>
                  </a:lnTo>
                  <a:lnTo>
                    <a:pt x="6595" y="3367"/>
                  </a:lnTo>
                  <a:cubicBezTo>
                    <a:pt x="6682" y="3279"/>
                    <a:pt x="6800" y="3236"/>
                    <a:pt x="6920" y="3236"/>
                  </a:cubicBezTo>
                  <a:cubicBezTo>
                    <a:pt x="7040" y="3236"/>
                    <a:pt x="7163" y="3279"/>
                    <a:pt x="7258" y="3367"/>
                  </a:cubicBezTo>
                  <a:lnTo>
                    <a:pt x="8305" y="4432"/>
                  </a:lnTo>
                  <a:lnTo>
                    <a:pt x="830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2"/>
            <p:cNvSpPr/>
            <p:nvPr/>
          </p:nvSpPr>
          <p:spPr>
            <a:xfrm>
              <a:off x="3598288" y="3001325"/>
              <a:ext cx="23125" cy="23125"/>
            </a:xfrm>
            <a:custGeom>
              <a:avLst/>
              <a:gdLst/>
              <a:ahLst/>
              <a:cxnLst/>
              <a:rect l="l" t="t" r="r" b="b"/>
              <a:pathLst>
                <a:path w="925" h="925" extrusionOk="0">
                  <a:moveTo>
                    <a:pt x="454" y="1"/>
                  </a:moveTo>
                  <a:cubicBezTo>
                    <a:pt x="192" y="1"/>
                    <a:pt x="0" y="210"/>
                    <a:pt x="0" y="455"/>
                  </a:cubicBezTo>
                  <a:cubicBezTo>
                    <a:pt x="0" y="716"/>
                    <a:pt x="192" y="925"/>
                    <a:pt x="454" y="925"/>
                  </a:cubicBezTo>
                  <a:cubicBezTo>
                    <a:pt x="715" y="925"/>
                    <a:pt x="924" y="716"/>
                    <a:pt x="924" y="455"/>
                  </a:cubicBezTo>
                  <a:cubicBezTo>
                    <a:pt x="924" y="210"/>
                    <a:pt x="715" y="1"/>
                    <a:pt x="4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32"/>
            <p:cNvSpPr/>
            <p:nvPr/>
          </p:nvSpPr>
          <p:spPr>
            <a:xfrm>
              <a:off x="3385438" y="2850425"/>
              <a:ext cx="398225" cy="393850"/>
            </a:xfrm>
            <a:custGeom>
              <a:avLst/>
              <a:gdLst/>
              <a:ahLst/>
              <a:cxnLst/>
              <a:rect l="l" t="t" r="r" b="b"/>
              <a:pathLst>
                <a:path w="15929" h="15754" extrusionOk="0">
                  <a:moveTo>
                    <a:pt x="12195" y="3716"/>
                  </a:moveTo>
                  <a:cubicBezTo>
                    <a:pt x="12702" y="3716"/>
                    <a:pt x="13120" y="4135"/>
                    <a:pt x="13120" y="4641"/>
                  </a:cubicBezTo>
                  <a:lnTo>
                    <a:pt x="13120" y="11113"/>
                  </a:lnTo>
                  <a:cubicBezTo>
                    <a:pt x="13120" y="11620"/>
                    <a:pt x="12702" y="12038"/>
                    <a:pt x="12195" y="12038"/>
                  </a:cubicBezTo>
                  <a:lnTo>
                    <a:pt x="3891" y="12038"/>
                  </a:lnTo>
                  <a:cubicBezTo>
                    <a:pt x="3385" y="12038"/>
                    <a:pt x="2967" y="11620"/>
                    <a:pt x="2967" y="11113"/>
                  </a:cubicBezTo>
                  <a:lnTo>
                    <a:pt x="2967" y="4641"/>
                  </a:lnTo>
                  <a:cubicBezTo>
                    <a:pt x="2967" y="4135"/>
                    <a:pt x="3385" y="3716"/>
                    <a:pt x="3891" y="3716"/>
                  </a:cubicBezTo>
                  <a:close/>
                  <a:moveTo>
                    <a:pt x="8043" y="1"/>
                  </a:moveTo>
                  <a:cubicBezTo>
                    <a:pt x="3681" y="1"/>
                    <a:pt x="157" y="3525"/>
                    <a:pt x="157" y="7868"/>
                  </a:cubicBezTo>
                  <a:cubicBezTo>
                    <a:pt x="157" y="9927"/>
                    <a:pt x="978" y="11899"/>
                    <a:pt x="2390" y="13364"/>
                  </a:cubicBezTo>
                  <a:lnTo>
                    <a:pt x="350" y="14935"/>
                  </a:lnTo>
                  <a:cubicBezTo>
                    <a:pt x="1" y="15196"/>
                    <a:pt x="192" y="15754"/>
                    <a:pt x="629" y="15754"/>
                  </a:cubicBezTo>
                  <a:lnTo>
                    <a:pt x="8078" y="15754"/>
                  </a:lnTo>
                  <a:cubicBezTo>
                    <a:pt x="12404" y="15737"/>
                    <a:pt x="15928" y="12230"/>
                    <a:pt x="15928" y="7868"/>
                  </a:cubicBezTo>
                  <a:cubicBezTo>
                    <a:pt x="15928" y="3525"/>
                    <a:pt x="12404" y="1"/>
                    <a:pt x="80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32"/>
            <p:cNvSpPr/>
            <p:nvPr/>
          </p:nvSpPr>
          <p:spPr>
            <a:xfrm>
              <a:off x="3482688" y="3051925"/>
              <a:ext cx="207625" cy="76350"/>
            </a:xfrm>
            <a:custGeom>
              <a:avLst/>
              <a:gdLst/>
              <a:ahLst/>
              <a:cxnLst/>
              <a:rect l="l" t="t" r="r" b="b"/>
              <a:pathLst>
                <a:path w="8305" h="3054" extrusionOk="0">
                  <a:moveTo>
                    <a:pt x="2303" y="1"/>
                  </a:moveTo>
                  <a:lnTo>
                    <a:pt x="1" y="2320"/>
                  </a:lnTo>
                  <a:lnTo>
                    <a:pt x="1" y="3053"/>
                  </a:lnTo>
                  <a:lnTo>
                    <a:pt x="8305" y="3053"/>
                  </a:lnTo>
                  <a:lnTo>
                    <a:pt x="8305" y="2320"/>
                  </a:lnTo>
                  <a:lnTo>
                    <a:pt x="6927" y="925"/>
                  </a:lnTo>
                  <a:lnTo>
                    <a:pt x="5409" y="2443"/>
                  </a:lnTo>
                  <a:cubicBezTo>
                    <a:pt x="5313" y="2539"/>
                    <a:pt x="5196" y="2587"/>
                    <a:pt x="5078" y="2587"/>
                  </a:cubicBezTo>
                  <a:cubicBezTo>
                    <a:pt x="4960" y="2587"/>
                    <a:pt x="4842" y="2539"/>
                    <a:pt x="4746" y="2443"/>
                  </a:cubicBezTo>
                  <a:lnTo>
                    <a:pt x="230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0" name="Google Shape;340;p32"/>
          <p:cNvSpPr/>
          <p:nvPr/>
        </p:nvSpPr>
        <p:spPr>
          <a:xfrm>
            <a:off x="719988" y="2588163"/>
            <a:ext cx="161825" cy="161400"/>
          </a:xfrm>
          <a:custGeom>
            <a:avLst/>
            <a:gdLst/>
            <a:ahLst/>
            <a:cxnLst/>
            <a:rect l="l" t="t" r="r" b="b"/>
            <a:pathLst>
              <a:path w="6473" h="6456" extrusionOk="0">
                <a:moveTo>
                  <a:pt x="4493" y="2120"/>
                </a:moveTo>
                <a:cubicBezTo>
                  <a:pt x="4611" y="2120"/>
                  <a:pt x="4729" y="2163"/>
                  <a:pt x="4816" y="2250"/>
                </a:cubicBezTo>
                <a:cubicBezTo>
                  <a:pt x="5007" y="2443"/>
                  <a:pt x="5007" y="2722"/>
                  <a:pt x="4816" y="2913"/>
                </a:cubicBezTo>
                <a:lnTo>
                  <a:pt x="3106" y="4623"/>
                </a:lnTo>
                <a:cubicBezTo>
                  <a:pt x="3010" y="4719"/>
                  <a:pt x="2892" y="4768"/>
                  <a:pt x="2774" y="4768"/>
                </a:cubicBezTo>
                <a:cubicBezTo>
                  <a:pt x="2656" y="4768"/>
                  <a:pt x="2539" y="4719"/>
                  <a:pt x="2443" y="4623"/>
                </a:cubicBezTo>
                <a:lnTo>
                  <a:pt x="1518" y="3716"/>
                </a:lnTo>
                <a:cubicBezTo>
                  <a:pt x="1343" y="3525"/>
                  <a:pt x="1343" y="3246"/>
                  <a:pt x="1518" y="3053"/>
                </a:cubicBezTo>
                <a:cubicBezTo>
                  <a:pt x="1614" y="2966"/>
                  <a:pt x="1736" y="2922"/>
                  <a:pt x="1856" y="2922"/>
                </a:cubicBezTo>
                <a:cubicBezTo>
                  <a:pt x="1976" y="2922"/>
                  <a:pt x="2094" y="2966"/>
                  <a:pt x="2181" y="3053"/>
                </a:cubicBezTo>
                <a:lnTo>
                  <a:pt x="2774" y="3646"/>
                </a:lnTo>
                <a:lnTo>
                  <a:pt x="4170" y="2250"/>
                </a:lnTo>
                <a:cubicBezTo>
                  <a:pt x="4257" y="2163"/>
                  <a:pt x="4375" y="2120"/>
                  <a:pt x="4493" y="2120"/>
                </a:cubicBezTo>
                <a:close/>
                <a:moveTo>
                  <a:pt x="3228" y="1"/>
                </a:moveTo>
                <a:cubicBezTo>
                  <a:pt x="1448" y="1"/>
                  <a:pt x="1" y="1448"/>
                  <a:pt x="1" y="3227"/>
                </a:cubicBezTo>
                <a:cubicBezTo>
                  <a:pt x="1" y="5007"/>
                  <a:pt x="1448" y="6456"/>
                  <a:pt x="3228" y="6456"/>
                </a:cubicBezTo>
                <a:cubicBezTo>
                  <a:pt x="5025" y="6456"/>
                  <a:pt x="6473" y="5007"/>
                  <a:pt x="6473" y="3227"/>
                </a:cubicBezTo>
                <a:cubicBezTo>
                  <a:pt x="6473" y="1448"/>
                  <a:pt x="5025" y="1"/>
                  <a:pt x="32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32"/>
          <p:cNvSpPr txBox="1"/>
          <p:nvPr/>
        </p:nvSpPr>
        <p:spPr>
          <a:xfrm>
            <a:off x="1691950" y="446150"/>
            <a:ext cx="3409500" cy="49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b="1">
                <a:solidFill>
                  <a:schemeClr val="lt1"/>
                </a:solidFill>
                <a:latin typeface="Lexend Deca"/>
                <a:ea typeface="Lexend Deca"/>
                <a:cs typeface="Lexend Deca"/>
                <a:sym typeface="Lexend Deca"/>
              </a:rPr>
              <a:t>Texting App Pitch Deck</a:t>
            </a:r>
            <a:endParaRPr sz="2000" b="1">
              <a:solidFill>
                <a:schemeClr val="lt1"/>
              </a:solidFill>
              <a:latin typeface="Lexend Deca"/>
              <a:ea typeface="Lexend Deca"/>
              <a:cs typeface="Lexend Deca"/>
              <a:sym typeface="Lexend Deca"/>
            </a:endParaRPr>
          </a:p>
        </p:txBody>
      </p:sp>
      <p:sp>
        <p:nvSpPr>
          <p:cNvPr id="342" name="Google Shape;342;p32"/>
          <p:cNvSpPr txBox="1"/>
          <p:nvPr/>
        </p:nvSpPr>
        <p:spPr>
          <a:xfrm>
            <a:off x="833325" y="4563150"/>
            <a:ext cx="3409500" cy="43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700" b="1">
                <a:solidFill>
                  <a:schemeClr val="lt1"/>
                </a:solidFill>
                <a:latin typeface="Lexend Deca"/>
                <a:ea typeface="Lexend Deca"/>
                <a:cs typeface="Lexend Deca"/>
                <a:sym typeface="Lexend Deca"/>
              </a:rPr>
              <a:t>Write your message</a:t>
            </a:r>
            <a:endParaRPr sz="1700" b="1">
              <a:solidFill>
                <a:schemeClr val="lt1"/>
              </a:solidFill>
              <a:latin typeface="Lexend Deca"/>
              <a:ea typeface="Lexend Deca"/>
              <a:cs typeface="Lexend Deca"/>
              <a:sym typeface="Lexend Deca"/>
            </a:endParaRPr>
          </a:p>
        </p:txBody>
      </p:sp>
      <p:sp>
        <p:nvSpPr>
          <p:cNvPr id="343" name="Google Shape;343;p32"/>
          <p:cNvSpPr txBox="1"/>
          <p:nvPr/>
        </p:nvSpPr>
        <p:spPr>
          <a:xfrm>
            <a:off x="3045825" y="1413850"/>
            <a:ext cx="777300" cy="2907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000">
                <a:solidFill>
                  <a:schemeClr val="dk2"/>
                </a:solidFill>
                <a:latin typeface="Lexend Deca"/>
                <a:ea typeface="Lexend Deca"/>
                <a:cs typeface="Lexend Deca"/>
                <a:sym typeface="Lexend Deca"/>
              </a:rPr>
              <a:t>11:25 AM</a:t>
            </a:r>
            <a:endParaRPr sz="1000">
              <a:solidFill>
                <a:schemeClr val="dk2"/>
              </a:solidFill>
              <a:latin typeface="Lexend Deca"/>
              <a:ea typeface="Lexend Deca"/>
              <a:cs typeface="Lexend Deca"/>
              <a:sym typeface="Lexend Deca"/>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649"/>
        <p:cNvGrpSpPr/>
        <p:nvPr/>
      </p:nvGrpSpPr>
      <p:grpSpPr>
        <a:xfrm>
          <a:off x="0" y="0"/>
          <a:ext cx="0" cy="0"/>
          <a:chOff x="0" y="0"/>
          <a:chExt cx="0" cy="0"/>
        </a:xfrm>
      </p:grpSpPr>
      <p:grpSp>
        <p:nvGrpSpPr>
          <p:cNvPr id="5650" name="Google Shape;5650;p68"/>
          <p:cNvGrpSpPr/>
          <p:nvPr/>
        </p:nvGrpSpPr>
        <p:grpSpPr>
          <a:xfrm>
            <a:off x="3339744" y="952977"/>
            <a:ext cx="2363393" cy="1017867"/>
            <a:chOff x="3292400" y="1219146"/>
            <a:chExt cx="2615240" cy="1110239"/>
          </a:xfrm>
        </p:grpSpPr>
        <p:sp>
          <p:nvSpPr>
            <p:cNvPr id="5651" name="Google Shape;5651;p68"/>
            <p:cNvSpPr/>
            <p:nvPr/>
          </p:nvSpPr>
          <p:spPr>
            <a:xfrm>
              <a:off x="3292400" y="1845763"/>
              <a:ext cx="370500" cy="478500"/>
            </a:xfrm>
            <a:prstGeom prst="round2DiagRect">
              <a:avLst>
                <a:gd name="adj1" fmla="val 16667"/>
                <a:gd name="adj2" fmla="val 0"/>
              </a:avLst>
            </a:prstGeom>
            <a:solidFill>
              <a:srgbClr val="ABBCC9"/>
            </a:solidFill>
            <a:ln>
              <a:noFill/>
            </a:ln>
          </p:spPr>
          <p:txBody>
            <a:bodyPr spcFirstLastPara="1" wrap="square" lIns="0" tIns="0" rIns="0" bIns="0" anchor="ctr" anchorCtr="0">
              <a:noAutofit/>
            </a:bodyPr>
            <a:lstStyle/>
            <a:p>
              <a:pPr marL="0" lvl="0" indent="0" algn="l" rtl="0">
                <a:spcBef>
                  <a:spcPts val="0"/>
                </a:spcBef>
                <a:spcAft>
                  <a:spcPts val="0"/>
                </a:spcAft>
                <a:buNone/>
              </a:pPr>
              <a:endParaRPr sz="200">
                <a:solidFill>
                  <a:srgbClr val="FFFFFF"/>
                </a:solidFill>
              </a:endParaRPr>
            </a:p>
          </p:txBody>
        </p:sp>
        <p:sp>
          <p:nvSpPr>
            <p:cNvPr id="5652" name="Google Shape;5652;p68"/>
            <p:cNvSpPr/>
            <p:nvPr/>
          </p:nvSpPr>
          <p:spPr>
            <a:xfrm>
              <a:off x="3292400" y="1314860"/>
              <a:ext cx="370500" cy="478500"/>
            </a:xfrm>
            <a:prstGeom prst="round2DiagRect">
              <a:avLst>
                <a:gd name="adj1" fmla="val 16667"/>
                <a:gd name="adj2" fmla="val 0"/>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653" name="Google Shape;5653;p68"/>
            <p:cNvSpPr txBox="1"/>
            <p:nvPr/>
          </p:nvSpPr>
          <p:spPr>
            <a:xfrm flipH="1">
              <a:off x="3678794" y="1219157"/>
              <a:ext cx="3705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JANUARY</a:t>
              </a:r>
              <a:endParaRPr sz="200">
                <a:solidFill>
                  <a:srgbClr val="FFFFFF"/>
                </a:solidFill>
              </a:endParaRPr>
            </a:p>
          </p:txBody>
        </p:sp>
        <p:sp>
          <p:nvSpPr>
            <p:cNvPr id="5654" name="Google Shape;5654;p68"/>
            <p:cNvSpPr txBox="1"/>
            <p:nvPr/>
          </p:nvSpPr>
          <p:spPr>
            <a:xfrm flipH="1">
              <a:off x="4051671" y="1219146"/>
              <a:ext cx="4014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FEBRUARY</a:t>
              </a:r>
              <a:endParaRPr sz="200">
                <a:solidFill>
                  <a:srgbClr val="FFFFFF"/>
                </a:solidFill>
              </a:endParaRPr>
            </a:p>
          </p:txBody>
        </p:sp>
        <p:sp>
          <p:nvSpPr>
            <p:cNvPr id="5655" name="Google Shape;5655;p68"/>
            <p:cNvSpPr txBox="1"/>
            <p:nvPr/>
          </p:nvSpPr>
          <p:spPr>
            <a:xfrm flipH="1">
              <a:off x="4453057" y="1219146"/>
              <a:ext cx="3480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MARCH</a:t>
              </a:r>
              <a:endParaRPr sz="200">
                <a:solidFill>
                  <a:srgbClr val="FFFFFF"/>
                </a:solidFill>
              </a:endParaRPr>
            </a:p>
          </p:txBody>
        </p:sp>
        <p:sp>
          <p:nvSpPr>
            <p:cNvPr id="5656" name="Google Shape;5656;p68"/>
            <p:cNvSpPr txBox="1"/>
            <p:nvPr/>
          </p:nvSpPr>
          <p:spPr>
            <a:xfrm flipH="1">
              <a:off x="4831790"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APRIL</a:t>
              </a:r>
              <a:endParaRPr sz="200">
                <a:solidFill>
                  <a:srgbClr val="FFFFFF"/>
                </a:solidFill>
              </a:endParaRPr>
            </a:p>
          </p:txBody>
        </p:sp>
        <p:sp>
          <p:nvSpPr>
            <p:cNvPr id="5657" name="Google Shape;5657;p68"/>
            <p:cNvSpPr txBox="1"/>
            <p:nvPr/>
          </p:nvSpPr>
          <p:spPr>
            <a:xfrm flipH="1">
              <a:off x="5186134"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MAY</a:t>
              </a:r>
              <a:endParaRPr sz="200">
                <a:solidFill>
                  <a:srgbClr val="FFFFFF"/>
                </a:solidFill>
              </a:endParaRPr>
            </a:p>
          </p:txBody>
        </p:sp>
        <p:sp>
          <p:nvSpPr>
            <p:cNvPr id="5658" name="Google Shape;5658;p68"/>
            <p:cNvSpPr txBox="1"/>
            <p:nvPr/>
          </p:nvSpPr>
          <p:spPr>
            <a:xfrm flipH="1">
              <a:off x="5562148"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JUNE</a:t>
              </a:r>
              <a:endParaRPr sz="200">
                <a:solidFill>
                  <a:srgbClr val="FFFFFF"/>
                </a:solidFill>
              </a:endParaRPr>
            </a:p>
          </p:txBody>
        </p:sp>
        <p:sp>
          <p:nvSpPr>
            <p:cNvPr id="5659" name="Google Shape;5659;p68"/>
            <p:cNvSpPr txBox="1"/>
            <p:nvPr/>
          </p:nvSpPr>
          <p:spPr>
            <a:xfrm flipH="1">
              <a:off x="3338153" y="1379250"/>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1</a:t>
              </a:r>
              <a:endParaRPr sz="200">
                <a:solidFill>
                  <a:srgbClr val="FFFFFF"/>
                </a:solidFill>
              </a:endParaRPr>
            </a:p>
          </p:txBody>
        </p:sp>
        <p:sp>
          <p:nvSpPr>
            <p:cNvPr id="5660" name="Google Shape;5660;p68"/>
            <p:cNvSpPr txBox="1"/>
            <p:nvPr/>
          </p:nvSpPr>
          <p:spPr>
            <a:xfrm flipH="1">
              <a:off x="3338156" y="1902299"/>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2</a:t>
              </a:r>
              <a:endParaRPr sz="200">
                <a:solidFill>
                  <a:srgbClr val="FFFFFF"/>
                </a:solidFill>
              </a:endParaRPr>
            </a:p>
          </p:txBody>
        </p:sp>
        <p:sp>
          <p:nvSpPr>
            <p:cNvPr id="5661" name="Google Shape;5661;p68"/>
            <p:cNvSpPr txBox="1"/>
            <p:nvPr/>
          </p:nvSpPr>
          <p:spPr>
            <a:xfrm flipH="1">
              <a:off x="3344522" y="1537172"/>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5662" name="Google Shape;5662;p68"/>
            <p:cNvSpPr txBox="1"/>
            <p:nvPr/>
          </p:nvSpPr>
          <p:spPr>
            <a:xfrm flipH="1">
              <a:off x="3344522" y="1713877"/>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sp>
          <p:nvSpPr>
            <p:cNvPr id="5663" name="Google Shape;5663;p68"/>
            <p:cNvSpPr txBox="1"/>
            <p:nvPr/>
          </p:nvSpPr>
          <p:spPr>
            <a:xfrm flipH="1">
              <a:off x="3344522" y="2079003"/>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5664" name="Google Shape;5664;p68"/>
            <p:cNvSpPr txBox="1"/>
            <p:nvPr/>
          </p:nvSpPr>
          <p:spPr>
            <a:xfrm flipH="1">
              <a:off x="3344527" y="2246885"/>
              <a:ext cx="262200" cy="825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grpSp>
          <p:nvGrpSpPr>
            <p:cNvPr id="5665" name="Google Shape;5665;p68"/>
            <p:cNvGrpSpPr/>
            <p:nvPr/>
          </p:nvGrpSpPr>
          <p:grpSpPr>
            <a:xfrm>
              <a:off x="3748438" y="1378608"/>
              <a:ext cx="2159202" cy="903971"/>
              <a:chOff x="1683525" y="2179850"/>
              <a:chExt cx="4519050" cy="2134525"/>
            </a:xfrm>
          </p:grpSpPr>
          <p:sp>
            <p:nvSpPr>
              <p:cNvPr id="5666" name="Google Shape;5666;p68"/>
              <p:cNvSpPr/>
              <p:nvPr/>
            </p:nvSpPr>
            <p:spPr>
              <a:xfrm>
                <a:off x="1683525" y="2179850"/>
                <a:ext cx="4519050" cy="53925"/>
              </a:xfrm>
              <a:custGeom>
                <a:avLst/>
                <a:gdLst/>
                <a:ahLst/>
                <a:cxnLst/>
                <a:rect l="l" t="t" r="r" b="b"/>
                <a:pathLst>
                  <a:path w="180762" h="2157" extrusionOk="0">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667" name="Google Shape;5667;p68"/>
              <p:cNvSpPr/>
              <p:nvPr/>
            </p:nvSpPr>
            <p:spPr>
              <a:xfrm>
                <a:off x="1683525" y="2595975"/>
                <a:ext cx="4519050" cy="53900"/>
              </a:xfrm>
              <a:custGeom>
                <a:avLst/>
                <a:gdLst/>
                <a:ahLst/>
                <a:cxnLst/>
                <a:rect l="l" t="t" r="r" b="b"/>
                <a:pathLst>
                  <a:path w="180762" h="2156" extrusionOk="0">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668" name="Google Shape;5668;p68"/>
              <p:cNvSpPr/>
              <p:nvPr/>
            </p:nvSpPr>
            <p:spPr>
              <a:xfrm>
                <a:off x="1683525" y="3012100"/>
                <a:ext cx="4519050" cy="53900"/>
              </a:xfrm>
              <a:custGeom>
                <a:avLst/>
                <a:gdLst/>
                <a:ahLst/>
                <a:cxnLst/>
                <a:rect l="l" t="t" r="r" b="b"/>
                <a:pathLst>
                  <a:path w="180762" h="2156" extrusionOk="0">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669" name="Google Shape;5669;p68"/>
              <p:cNvSpPr/>
              <p:nvPr/>
            </p:nvSpPr>
            <p:spPr>
              <a:xfrm>
                <a:off x="1683525" y="3428225"/>
                <a:ext cx="4519050" cy="53900"/>
              </a:xfrm>
              <a:custGeom>
                <a:avLst/>
                <a:gdLst/>
                <a:ahLst/>
                <a:cxnLst/>
                <a:rect l="l" t="t" r="r" b="b"/>
                <a:pathLst>
                  <a:path w="180762" h="2156" extrusionOk="0">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670" name="Google Shape;5670;p68"/>
              <p:cNvSpPr/>
              <p:nvPr/>
            </p:nvSpPr>
            <p:spPr>
              <a:xfrm>
                <a:off x="1683525" y="3844350"/>
                <a:ext cx="4519050" cy="53900"/>
              </a:xfrm>
              <a:custGeom>
                <a:avLst/>
                <a:gdLst/>
                <a:ahLst/>
                <a:cxnLst/>
                <a:rect l="l" t="t" r="r" b="b"/>
                <a:pathLst>
                  <a:path w="180762" h="2156" extrusionOk="0">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671" name="Google Shape;5671;p68"/>
              <p:cNvSpPr/>
              <p:nvPr/>
            </p:nvSpPr>
            <p:spPr>
              <a:xfrm>
                <a:off x="1683525" y="4260475"/>
                <a:ext cx="4519050" cy="53900"/>
              </a:xfrm>
              <a:custGeom>
                <a:avLst/>
                <a:gdLst/>
                <a:ahLst/>
                <a:cxnLst/>
                <a:rect l="l" t="t" r="r" b="b"/>
                <a:pathLst>
                  <a:path w="180762" h="2156" extrusionOk="0">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672" name="Google Shape;5672;p68"/>
              <p:cNvSpPr/>
              <p:nvPr/>
            </p:nvSpPr>
            <p:spPr>
              <a:xfrm>
                <a:off x="1683525" y="2179850"/>
                <a:ext cx="921275" cy="53925"/>
              </a:xfrm>
              <a:custGeom>
                <a:avLst/>
                <a:gdLst/>
                <a:ahLst/>
                <a:cxnLst/>
                <a:rect l="l" t="t" r="r" b="b"/>
                <a:pathLst>
                  <a:path w="36851" h="2157" extrusionOk="0">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673" name="Google Shape;5673;p68"/>
              <p:cNvSpPr/>
              <p:nvPr/>
            </p:nvSpPr>
            <p:spPr>
              <a:xfrm>
                <a:off x="2166625" y="2595975"/>
                <a:ext cx="2036900" cy="53900"/>
              </a:xfrm>
              <a:custGeom>
                <a:avLst/>
                <a:gdLst/>
                <a:ahLst/>
                <a:cxnLst/>
                <a:rect l="l" t="t" r="r" b="b"/>
                <a:pathLst>
                  <a:path w="81476" h="2156" extrusionOk="0">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674" name="Google Shape;5674;p68"/>
              <p:cNvSpPr/>
              <p:nvPr/>
            </p:nvSpPr>
            <p:spPr>
              <a:xfrm>
                <a:off x="2808675" y="3012100"/>
                <a:ext cx="1082000" cy="53900"/>
              </a:xfrm>
              <a:custGeom>
                <a:avLst/>
                <a:gdLst/>
                <a:ahLst/>
                <a:cxnLst/>
                <a:rect l="l" t="t" r="r" b="b"/>
                <a:pathLst>
                  <a:path w="43280" h="2156" extrusionOk="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675" name="Google Shape;5675;p68"/>
              <p:cNvSpPr/>
              <p:nvPr/>
            </p:nvSpPr>
            <p:spPr>
              <a:xfrm>
                <a:off x="2942925" y="3428225"/>
                <a:ext cx="2044925" cy="53900"/>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676" name="Google Shape;5676;p68"/>
              <p:cNvSpPr/>
              <p:nvPr/>
            </p:nvSpPr>
            <p:spPr>
              <a:xfrm>
                <a:off x="3933825" y="3844350"/>
                <a:ext cx="1650825" cy="53900"/>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677" name="Google Shape;5677;p68"/>
              <p:cNvSpPr/>
              <p:nvPr/>
            </p:nvSpPr>
            <p:spPr>
              <a:xfrm>
                <a:off x="5058950" y="4260775"/>
                <a:ext cx="1143625" cy="53600"/>
              </a:xfrm>
              <a:custGeom>
                <a:avLst/>
                <a:gdLst/>
                <a:ahLst/>
                <a:cxnLst/>
                <a:rect l="l" t="t" r="r" b="b"/>
                <a:pathLst>
                  <a:path w="45745" h="2144" extrusionOk="0">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grpSp>
      </p:grpSp>
      <p:graphicFrame>
        <p:nvGraphicFramePr>
          <p:cNvPr id="5678" name="Google Shape;5678;p68"/>
          <p:cNvGraphicFramePr/>
          <p:nvPr/>
        </p:nvGraphicFramePr>
        <p:xfrm>
          <a:off x="5935838" y="2130450"/>
          <a:ext cx="3000000" cy="3000000"/>
        </p:xfrm>
        <a:graphic>
          <a:graphicData uri="http://schemas.openxmlformats.org/drawingml/2006/table">
            <a:tbl>
              <a:tblPr>
                <a:noFill/>
                <a:tableStyleId>{7988C5CA-34D7-4CA2-B539-EE6BC78895FC}</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0"/>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1"/>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E3E9ED"/>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869FB2"/>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2"/>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7994A9">
                        <a:alpha val="64709"/>
                      </a:srgbClr>
                    </a:solidFill>
                  </a:tcPr>
                </a:tc>
                <a:extLst>
                  <a:ext uri="{0D108BD9-81ED-4DB2-BD59-A6C34878D82A}">
                    <a16:rowId xmlns:a16="http://schemas.microsoft.com/office/drawing/2014/main" val="10003"/>
                  </a:ext>
                </a:extLst>
              </a:tr>
            </a:tbl>
          </a:graphicData>
        </a:graphic>
      </p:graphicFrame>
      <p:grpSp>
        <p:nvGrpSpPr>
          <p:cNvPr id="5679" name="Google Shape;5679;p68"/>
          <p:cNvGrpSpPr/>
          <p:nvPr/>
        </p:nvGrpSpPr>
        <p:grpSpPr>
          <a:xfrm>
            <a:off x="5913087" y="3189047"/>
            <a:ext cx="2519825" cy="1001454"/>
            <a:chOff x="1906114" y="789980"/>
            <a:chExt cx="1487676" cy="606868"/>
          </a:xfrm>
        </p:grpSpPr>
        <p:cxnSp>
          <p:nvCxnSpPr>
            <p:cNvPr id="5680" name="Google Shape;5680;p68"/>
            <p:cNvCxnSpPr/>
            <p:nvPr/>
          </p:nvCxnSpPr>
          <p:spPr>
            <a:xfrm rot="10800000">
              <a:off x="2109981" y="1180903"/>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5681" name="Google Shape;5681;p68"/>
            <p:cNvCxnSpPr/>
            <p:nvPr/>
          </p:nvCxnSpPr>
          <p:spPr>
            <a:xfrm rot="10800000">
              <a:off x="2109981" y="985080"/>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5682" name="Google Shape;5682;p68"/>
            <p:cNvCxnSpPr/>
            <p:nvPr/>
          </p:nvCxnSpPr>
          <p:spPr>
            <a:xfrm rot="10800000">
              <a:off x="2109981" y="1376729"/>
              <a:ext cx="1280400" cy="0"/>
            </a:xfrm>
            <a:prstGeom prst="straightConnector1">
              <a:avLst/>
            </a:prstGeom>
            <a:noFill/>
            <a:ln w="9525" cap="flat" cmpd="sng">
              <a:solidFill>
                <a:srgbClr val="B3C3CE"/>
              </a:solidFill>
              <a:prstDash val="solid"/>
              <a:round/>
              <a:headEnd type="none" w="med" len="med"/>
              <a:tailEnd type="none" w="med" len="med"/>
            </a:ln>
          </p:spPr>
        </p:cxnSp>
        <p:sp>
          <p:nvSpPr>
            <p:cNvPr id="5683" name="Google Shape;5683;p68"/>
            <p:cNvSpPr txBox="1"/>
            <p:nvPr/>
          </p:nvSpPr>
          <p:spPr>
            <a:xfrm flipH="1">
              <a:off x="210971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JANUARY</a:t>
              </a:r>
              <a:endParaRPr sz="300">
                <a:solidFill>
                  <a:srgbClr val="E3E9ED"/>
                </a:solidFill>
              </a:endParaRPr>
            </a:p>
          </p:txBody>
        </p:sp>
        <p:sp>
          <p:nvSpPr>
            <p:cNvPr id="5684" name="Google Shape;5684;p68"/>
            <p:cNvSpPr txBox="1"/>
            <p:nvPr/>
          </p:nvSpPr>
          <p:spPr>
            <a:xfrm flipH="1">
              <a:off x="2434275" y="789980"/>
              <a:ext cx="2892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FEBRUARY</a:t>
              </a:r>
              <a:endParaRPr sz="300">
                <a:solidFill>
                  <a:srgbClr val="E3E9ED"/>
                </a:solidFill>
              </a:endParaRPr>
            </a:p>
          </p:txBody>
        </p:sp>
        <p:sp>
          <p:nvSpPr>
            <p:cNvPr id="5685" name="Google Shape;5685;p68"/>
            <p:cNvSpPr txBox="1"/>
            <p:nvPr/>
          </p:nvSpPr>
          <p:spPr>
            <a:xfrm flipH="1">
              <a:off x="2781049"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MARCH</a:t>
              </a:r>
              <a:endParaRPr sz="300">
                <a:solidFill>
                  <a:srgbClr val="E3E9ED"/>
                </a:solidFill>
              </a:endParaRPr>
            </a:p>
          </p:txBody>
        </p:sp>
        <p:sp>
          <p:nvSpPr>
            <p:cNvPr id="5686" name="Google Shape;5686;p68"/>
            <p:cNvSpPr txBox="1"/>
            <p:nvPr/>
          </p:nvSpPr>
          <p:spPr>
            <a:xfrm flipH="1">
              <a:off x="311269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APRIL</a:t>
              </a:r>
              <a:endParaRPr sz="300">
                <a:solidFill>
                  <a:srgbClr val="E3E9ED"/>
                </a:solidFill>
              </a:endParaRPr>
            </a:p>
          </p:txBody>
        </p:sp>
        <p:sp>
          <p:nvSpPr>
            <p:cNvPr id="5687" name="Google Shape;5687;p68"/>
            <p:cNvSpPr/>
            <p:nvPr/>
          </p:nvSpPr>
          <p:spPr>
            <a:xfrm>
              <a:off x="2105681" y="964326"/>
              <a:ext cx="2892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8" name="Google Shape;5688;p68"/>
            <p:cNvSpPr/>
            <p:nvPr/>
          </p:nvSpPr>
          <p:spPr>
            <a:xfrm>
              <a:off x="2109515" y="1159286"/>
              <a:ext cx="280200" cy="42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9" name="Google Shape;5689;p68"/>
            <p:cNvSpPr/>
            <p:nvPr/>
          </p:nvSpPr>
          <p:spPr>
            <a:xfrm>
              <a:off x="2753389" y="1353677"/>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0" name="Google Shape;5690;p68"/>
            <p:cNvSpPr/>
            <p:nvPr/>
          </p:nvSpPr>
          <p:spPr>
            <a:xfrm>
              <a:off x="2105681" y="1159287"/>
              <a:ext cx="2892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1" name="Google Shape;5691;p68"/>
            <p:cNvSpPr/>
            <p:nvPr/>
          </p:nvSpPr>
          <p:spPr>
            <a:xfrm>
              <a:off x="2412005" y="1354248"/>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2" name="Google Shape;5692;p68"/>
            <p:cNvSpPr/>
            <p:nvPr/>
          </p:nvSpPr>
          <p:spPr>
            <a:xfrm>
              <a:off x="2410087"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3" name="Google Shape;5693;p68"/>
            <p:cNvSpPr txBox="1"/>
            <p:nvPr/>
          </p:nvSpPr>
          <p:spPr>
            <a:xfrm flipH="1">
              <a:off x="1906114" y="918164"/>
              <a:ext cx="203400" cy="106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1600"/>
                </a:spcAft>
                <a:buNone/>
              </a:pPr>
              <a:r>
                <a:rPr lang="en" sz="300">
                  <a:solidFill>
                    <a:srgbClr val="E3E9ED"/>
                  </a:solidFill>
                </a:rPr>
                <a:t>PHASE 1</a:t>
              </a:r>
              <a:endParaRPr sz="300">
                <a:solidFill>
                  <a:srgbClr val="E3E9ED"/>
                </a:solidFill>
              </a:endParaRPr>
            </a:p>
          </p:txBody>
        </p:sp>
        <p:sp>
          <p:nvSpPr>
            <p:cNvPr id="5694" name="Google Shape;5694;p68"/>
            <p:cNvSpPr txBox="1"/>
            <p:nvPr/>
          </p:nvSpPr>
          <p:spPr>
            <a:xfrm flipH="1">
              <a:off x="1919618" y="1113390"/>
              <a:ext cx="1899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1</a:t>
              </a:r>
              <a:endParaRPr sz="300">
                <a:solidFill>
                  <a:srgbClr val="E3E9ED"/>
                </a:solidFill>
              </a:endParaRPr>
            </a:p>
          </p:txBody>
        </p:sp>
        <p:sp>
          <p:nvSpPr>
            <p:cNvPr id="5695" name="Google Shape;5695;p68"/>
            <p:cNvSpPr txBox="1"/>
            <p:nvPr/>
          </p:nvSpPr>
          <p:spPr>
            <a:xfrm flipH="1">
              <a:off x="1906118" y="1304527"/>
              <a:ext cx="2034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2</a:t>
              </a:r>
              <a:endParaRPr sz="300">
                <a:solidFill>
                  <a:srgbClr val="E3E9ED"/>
                </a:solidFill>
              </a:endParaRPr>
            </a:p>
          </p:txBody>
        </p:sp>
        <p:sp>
          <p:nvSpPr>
            <p:cNvPr id="5696" name="Google Shape;5696;p68"/>
            <p:cNvSpPr/>
            <p:nvPr/>
          </p:nvSpPr>
          <p:spPr>
            <a:xfrm>
              <a:off x="2750975"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97" name="Google Shape;5697;p68"/>
          <p:cNvGrpSpPr/>
          <p:nvPr/>
        </p:nvGrpSpPr>
        <p:grpSpPr>
          <a:xfrm>
            <a:off x="712562" y="998005"/>
            <a:ext cx="2394370" cy="976502"/>
            <a:chOff x="749309" y="1112739"/>
            <a:chExt cx="2371603" cy="976502"/>
          </a:xfrm>
        </p:grpSpPr>
        <p:sp>
          <p:nvSpPr>
            <p:cNvPr id="5698" name="Google Shape;5698;p68"/>
            <p:cNvSpPr/>
            <p:nvPr/>
          </p:nvSpPr>
          <p:spPr>
            <a:xfrm>
              <a:off x="1092126"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9" name="Google Shape;5699;p68"/>
            <p:cNvSpPr/>
            <p:nvPr/>
          </p:nvSpPr>
          <p:spPr>
            <a:xfrm>
              <a:off x="1434943"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0" name="Google Shape;5700;p68"/>
            <p:cNvSpPr/>
            <p:nvPr/>
          </p:nvSpPr>
          <p:spPr>
            <a:xfrm>
              <a:off x="1777760"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1" name="Google Shape;5701;p68"/>
            <p:cNvSpPr/>
            <p:nvPr/>
          </p:nvSpPr>
          <p:spPr>
            <a:xfrm>
              <a:off x="2120578"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2" name="Google Shape;5702;p68"/>
            <p:cNvSpPr/>
            <p:nvPr/>
          </p:nvSpPr>
          <p:spPr>
            <a:xfrm>
              <a:off x="2463395"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3" name="Google Shape;5703;p68"/>
            <p:cNvSpPr/>
            <p:nvPr/>
          </p:nvSpPr>
          <p:spPr>
            <a:xfrm>
              <a:off x="2806212"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4" name="Google Shape;5704;p68"/>
            <p:cNvSpPr/>
            <p:nvPr/>
          </p:nvSpPr>
          <p:spPr>
            <a:xfrm>
              <a:off x="749309" y="136229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5" name="Google Shape;5705;p68"/>
            <p:cNvSpPr/>
            <p:nvPr/>
          </p:nvSpPr>
          <p:spPr>
            <a:xfrm>
              <a:off x="1092126"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6" name="Google Shape;5706;p68"/>
            <p:cNvSpPr/>
            <p:nvPr/>
          </p:nvSpPr>
          <p:spPr>
            <a:xfrm>
              <a:off x="1434943"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7" name="Google Shape;5707;p68"/>
            <p:cNvSpPr/>
            <p:nvPr/>
          </p:nvSpPr>
          <p:spPr>
            <a:xfrm>
              <a:off x="1777760"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8" name="Google Shape;5708;p68"/>
            <p:cNvSpPr/>
            <p:nvPr/>
          </p:nvSpPr>
          <p:spPr>
            <a:xfrm>
              <a:off x="2120578"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9" name="Google Shape;5709;p68"/>
            <p:cNvSpPr/>
            <p:nvPr/>
          </p:nvSpPr>
          <p:spPr>
            <a:xfrm>
              <a:off x="2463395"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0" name="Google Shape;5710;p68"/>
            <p:cNvSpPr/>
            <p:nvPr/>
          </p:nvSpPr>
          <p:spPr>
            <a:xfrm>
              <a:off x="2806212"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1" name="Google Shape;5711;p68"/>
            <p:cNvSpPr/>
            <p:nvPr/>
          </p:nvSpPr>
          <p:spPr>
            <a:xfrm>
              <a:off x="749309" y="161184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2" name="Google Shape;5712;p68"/>
            <p:cNvSpPr/>
            <p:nvPr/>
          </p:nvSpPr>
          <p:spPr>
            <a:xfrm>
              <a:off x="1092126"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3" name="Google Shape;5713;p68"/>
            <p:cNvSpPr/>
            <p:nvPr/>
          </p:nvSpPr>
          <p:spPr>
            <a:xfrm>
              <a:off x="1434943"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4" name="Google Shape;5714;p68"/>
            <p:cNvSpPr/>
            <p:nvPr/>
          </p:nvSpPr>
          <p:spPr>
            <a:xfrm>
              <a:off x="1777760"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5" name="Google Shape;5715;p68"/>
            <p:cNvSpPr/>
            <p:nvPr/>
          </p:nvSpPr>
          <p:spPr>
            <a:xfrm>
              <a:off x="2120578"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6" name="Google Shape;5716;p68"/>
            <p:cNvSpPr/>
            <p:nvPr/>
          </p:nvSpPr>
          <p:spPr>
            <a:xfrm>
              <a:off x="2463395"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7" name="Google Shape;5717;p68"/>
            <p:cNvSpPr/>
            <p:nvPr/>
          </p:nvSpPr>
          <p:spPr>
            <a:xfrm>
              <a:off x="2806212"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8" name="Google Shape;5718;p68"/>
            <p:cNvSpPr/>
            <p:nvPr/>
          </p:nvSpPr>
          <p:spPr>
            <a:xfrm>
              <a:off x="749309" y="186140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9" name="Google Shape;5719;p68"/>
            <p:cNvSpPr/>
            <p:nvPr/>
          </p:nvSpPr>
          <p:spPr>
            <a:xfrm>
              <a:off x="1092126"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0" name="Google Shape;5720;p68"/>
            <p:cNvSpPr/>
            <p:nvPr/>
          </p:nvSpPr>
          <p:spPr>
            <a:xfrm>
              <a:off x="1434943"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1" name="Google Shape;5721;p68"/>
            <p:cNvSpPr/>
            <p:nvPr/>
          </p:nvSpPr>
          <p:spPr>
            <a:xfrm>
              <a:off x="1777760"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2" name="Google Shape;5722;p68"/>
            <p:cNvSpPr/>
            <p:nvPr/>
          </p:nvSpPr>
          <p:spPr>
            <a:xfrm>
              <a:off x="2120578"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3" name="Google Shape;5723;p68"/>
            <p:cNvSpPr/>
            <p:nvPr/>
          </p:nvSpPr>
          <p:spPr>
            <a:xfrm>
              <a:off x="2463395"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4" name="Google Shape;5724;p68"/>
            <p:cNvSpPr/>
            <p:nvPr/>
          </p:nvSpPr>
          <p:spPr>
            <a:xfrm>
              <a:off x="2806212"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5" name="Google Shape;5725;p68"/>
            <p:cNvSpPr/>
            <p:nvPr/>
          </p:nvSpPr>
          <p:spPr>
            <a:xfrm>
              <a:off x="749309" y="111273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6" name="Google Shape;5726;p68"/>
            <p:cNvSpPr/>
            <p:nvPr/>
          </p:nvSpPr>
          <p:spPr>
            <a:xfrm>
              <a:off x="1434877" y="1258345"/>
              <a:ext cx="16857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7" name="Google Shape;5727;p68"/>
            <p:cNvSpPr/>
            <p:nvPr/>
          </p:nvSpPr>
          <p:spPr>
            <a:xfrm>
              <a:off x="1777683" y="2010641"/>
              <a:ext cx="10002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8" name="Google Shape;5728;p68"/>
            <p:cNvSpPr/>
            <p:nvPr/>
          </p:nvSpPr>
          <p:spPr>
            <a:xfrm>
              <a:off x="1092070"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9" name="Google Shape;5729;p68"/>
            <p:cNvSpPr/>
            <p:nvPr/>
          </p:nvSpPr>
          <p:spPr>
            <a:xfrm>
              <a:off x="2463277"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5730" name="Google Shape;5730;p68"/>
          <p:cNvGraphicFramePr/>
          <p:nvPr/>
        </p:nvGraphicFramePr>
        <p:xfrm>
          <a:off x="5935863" y="996300"/>
          <a:ext cx="3000000" cy="3000000"/>
        </p:xfrm>
        <a:graphic>
          <a:graphicData uri="http://schemas.openxmlformats.org/drawingml/2006/table">
            <a:tbl>
              <a:tblPr>
                <a:noFill/>
                <a:tableStyleId>{7988C5CA-34D7-4CA2-B539-EE6BC78895FC}</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extLst>
                  <a:ext uri="{0D108BD9-81ED-4DB2-BD59-A6C34878D82A}">
                    <a16:rowId xmlns:a16="http://schemas.microsoft.com/office/drawing/2014/main" val="10000"/>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2"/>
                  </a:ext>
                </a:extLst>
              </a:tr>
            </a:tbl>
          </a:graphicData>
        </a:graphic>
      </p:graphicFrame>
      <p:graphicFrame>
        <p:nvGraphicFramePr>
          <p:cNvPr id="5731" name="Google Shape;5731;p68"/>
          <p:cNvGraphicFramePr/>
          <p:nvPr/>
        </p:nvGraphicFramePr>
        <p:xfrm>
          <a:off x="3342575" y="2130450"/>
          <a:ext cx="3000000" cy="3000000"/>
        </p:xfrm>
        <a:graphic>
          <a:graphicData uri="http://schemas.openxmlformats.org/drawingml/2006/table">
            <a:tbl>
              <a:tblPr>
                <a:noFill/>
                <a:tableStyleId>{7988C5CA-34D7-4CA2-B539-EE6BC78895FC}</a:tableStyleId>
              </a:tblPr>
              <a:tblGrid>
                <a:gridCol w="590850">
                  <a:extLst>
                    <a:ext uri="{9D8B030D-6E8A-4147-A177-3AD203B41FA5}">
                      <a16:colId xmlns:a16="http://schemas.microsoft.com/office/drawing/2014/main" val="20000"/>
                    </a:ext>
                  </a:extLst>
                </a:gridCol>
                <a:gridCol w="590850">
                  <a:extLst>
                    <a:ext uri="{9D8B030D-6E8A-4147-A177-3AD203B41FA5}">
                      <a16:colId xmlns:a16="http://schemas.microsoft.com/office/drawing/2014/main" val="20001"/>
                    </a:ext>
                  </a:extLst>
                </a:gridCol>
                <a:gridCol w="590850">
                  <a:extLst>
                    <a:ext uri="{9D8B030D-6E8A-4147-A177-3AD203B41FA5}">
                      <a16:colId xmlns:a16="http://schemas.microsoft.com/office/drawing/2014/main" val="20002"/>
                    </a:ext>
                  </a:extLst>
                </a:gridCol>
                <a:gridCol w="590850">
                  <a:extLst>
                    <a:ext uri="{9D8B030D-6E8A-4147-A177-3AD203B41FA5}">
                      <a16:colId xmlns:a16="http://schemas.microsoft.com/office/drawing/2014/main" val="20003"/>
                    </a:ext>
                  </a:extLst>
                </a:gridCol>
              </a:tblGrid>
              <a:tr h="289525">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5732" name="Google Shape;5732;p68"/>
          <p:cNvGrpSpPr/>
          <p:nvPr/>
        </p:nvGrpSpPr>
        <p:grpSpPr>
          <a:xfrm>
            <a:off x="4086504" y="2517093"/>
            <a:ext cx="1517436" cy="74460"/>
            <a:chOff x="3980086" y="2804397"/>
            <a:chExt cx="1227600" cy="66900"/>
          </a:xfrm>
        </p:grpSpPr>
        <p:sp>
          <p:nvSpPr>
            <p:cNvPr id="5733" name="Google Shape;5733;p68"/>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4" name="Google Shape;5734;p68"/>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5" name="Google Shape;5735;p68"/>
          <p:cNvGrpSpPr/>
          <p:nvPr/>
        </p:nvGrpSpPr>
        <p:grpSpPr>
          <a:xfrm>
            <a:off x="4711569" y="2809680"/>
            <a:ext cx="892956" cy="74460"/>
            <a:chOff x="3980086" y="2804397"/>
            <a:chExt cx="1227600" cy="66900"/>
          </a:xfrm>
        </p:grpSpPr>
        <p:sp>
          <p:nvSpPr>
            <p:cNvPr id="5736" name="Google Shape;5736;p68"/>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7" name="Google Shape;5737;p68"/>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8" name="Google Shape;5738;p68"/>
          <p:cNvGrpSpPr/>
          <p:nvPr/>
        </p:nvGrpSpPr>
        <p:grpSpPr>
          <a:xfrm>
            <a:off x="3344661" y="3168563"/>
            <a:ext cx="2363244" cy="1005943"/>
            <a:chOff x="3358415" y="3361302"/>
            <a:chExt cx="2363244" cy="1024695"/>
          </a:xfrm>
        </p:grpSpPr>
        <p:grpSp>
          <p:nvGrpSpPr>
            <p:cNvPr id="5739" name="Google Shape;5739;p68"/>
            <p:cNvGrpSpPr/>
            <p:nvPr/>
          </p:nvGrpSpPr>
          <p:grpSpPr>
            <a:xfrm>
              <a:off x="3358415" y="3361302"/>
              <a:ext cx="441300" cy="1024695"/>
              <a:chOff x="3358415" y="3361302"/>
              <a:chExt cx="441300" cy="1024695"/>
            </a:xfrm>
          </p:grpSpPr>
          <p:sp>
            <p:nvSpPr>
              <p:cNvPr id="5740" name="Google Shape;5740;p68"/>
              <p:cNvSpPr/>
              <p:nvPr/>
            </p:nvSpPr>
            <p:spPr>
              <a:xfrm>
                <a:off x="3358415"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1" name="Google Shape;5741;p68"/>
              <p:cNvSpPr/>
              <p:nvPr/>
            </p:nvSpPr>
            <p:spPr>
              <a:xfrm>
                <a:off x="3358415"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2" name="Google Shape;5742;p68"/>
              <p:cNvSpPr/>
              <p:nvPr/>
            </p:nvSpPr>
            <p:spPr>
              <a:xfrm>
                <a:off x="3358415"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3" name="Google Shape;5743;p68"/>
              <p:cNvSpPr/>
              <p:nvPr/>
            </p:nvSpPr>
            <p:spPr>
              <a:xfrm>
                <a:off x="3358415"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4" name="Google Shape;5744;p68"/>
              <p:cNvSpPr/>
              <p:nvPr/>
            </p:nvSpPr>
            <p:spPr>
              <a:xfrm>
                <a:off x="3358415"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5" name="Google Shape;5745;p68"/>
              <p:cNvSpPr/>
              <p:nvPr/>
            </p:nvSpPr>
            <p:spPr>
              <a:xfrm>
                <a:off x="3358415"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6" name="Google Shape;5746;p68"/>
            <p:cNvGrpSpPr/>
            <p:nvPr/>
          </p:nvGrpSpPr>
          <p:grpSpPr>
            <a:xfrm>
              <a:off x="3838901" y="3361302"/>
              <a:ext cx="441300" cy="1024695"/>
              <a:chOff x="3838901" y="3361302"/>
              <a:chExt cx="441300" cy="1024695"/>
            </a:xfrm>
          </p:grpSpPr>
          <p:sp>
            <p:nvSpPr>
              <p:cNvPr id="5747" name="Google Shape;5747;p68"/>
              <p:cNvSpPr/>
              <p:nvPr/>
            </p:nvSpPr>
            <p:spPr>
              <a:xfrm>
                <a:off x="3838901"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8" name="Google Shape;5748;p68"/>
              <p:cNvSpPr/>
              <p:nvPr/>
            </p:nvSpPr>
            <p:spPr>
              <a:xfrm>
                <a:off x="3838901"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9" name="Google Shape;5749;p68"/>
              <p:cNvSpPr/>
              <p:nvPr/>
            </p:nvSpPr>
            <p:spPr>
              <a:xfrm>
                <a:off x="3838901"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0" name="Google Shape;5750;p68"/>
              <p:cNvSpPr/>
              <p:nvPr/>
            </p:nvSpPr>
            <p:spPr>
              <a:xfrm>
                <a:off x="3838901"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1" name="Google Shape;5751;p68"/>
              <p:cNvSpPr/>
              <p:nvPr/>
            </p:nvSpPr>
            <p:spPr>
              <a:xfrm>
                <a:off x="3838901"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2" name="Google Shape;5752;p68"/>
              <p:cNvSpPr/>
              <p:nvPr/>
            </p:nvSpPr>
            <p:spPr>
              <a:xfrm>
                <a:off x="3838901"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3" name="Google Shape;5753;p68"/>
            <p:cNvGrpSpPr/>
            <p:nvPr/>
          </p:nvGrpSpPr>
          <p:grpSpPr>
            <a:xfrm>
              <a:off x="4319387" y="3361302"/>
              <a:ext cx="441300" cy="1024695"/>
              <a:chOff x="4319387" y="3361302"/>
              <a:chExt cx="441300" cy="1024695"/>
            </a:xfrm>
          </p:grpSpPr>
          <p:sp>
            <p:nvSpPr>
              <p:cNvPr id="5754" name="Google Shape;5754;p68"/>
              <p:cNvSpPr/>
              <p:nvPr/>
            </p:nvSpPr>
            <p:spPr>
              <a:xfrm>
                <a:off x="4319387"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5" name="Google Shape;5755;p68"/>
              <p:cNvSpPr/>
              <p:nvPr/>
            </p:nvSpPr>
            <p:spPr>
              <a:xfrm>
                <a:off x="4319387"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6" name="Google Shape;5756;p68"/>
              <p:cNvSpPr/>
              <p:nvPr/>
            </p:nvSpPr>
            <p:spPr>
              <a:xfrm>
                <a:off x="4319387"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7" name="Google Shape;5757;p68"/>
              <p:cNvSpPr/>
              <p:nvPr/>
            </p:nvSpPr>
            <p:spPr>
              <a:xfrm>
                <a:off x="4319387"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8" name="Google Shape;5758;p68"/>
              <p:cNvSpPr/>
              <p:nvPr/>
            </p:nvSpPr>
            <p:spPr>
              <a:xfrm>
                <a:off x="4319387"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9" name="Google Shape;5759;p68"/>
              <p:cNvSpPr/>
              <p:nvPr/>
            </p:nvSpPr>
            <p:spPr>
              <a:xfrm>
                <a:off x="4319387"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0" name="Google Shape;5760;p68"/>
            <p:cNvGrpSpPr/>
            <p:nvPr/>
          </p:nvGrpSpPr>
          <p:grpSpPr>
            <a:xfrm>
              <a:off x="4799873" y="3361302"/>
              <a:ext cx="441300" cy="1024695"/>
              <a:chOff x="4799873" y="3361302"/>
              <a:chExt cx="441300" cy="1024695"/>
            </a:xfrm>
          </p:grpSpPr>
          <p:sp>
            <p:nvSpPr>
              <p:cNvPr id="5761" name="Google Shape;5761;p68"/>
              <p:cNvSpPr/>
              <p:nvPr/>
            </p:nvSpPr>
            <p:spPr>
              <a:xfrm>
                <a:off x="4799873"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2" name="Google Shape;5762;p68"/>
              <p:cNvSpPr/>
              <p:nvPr/>
            </p:nvSpPr>
            <p:spPr>
              <a:xfrm>
                <a:off x="4799873"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3" name="Google Shape;5763;p68"/>
              <p:cNvSpPr/>
              <p:nvPr/>
            </p:nvSpPr>
            <p:spPr>
              <a:xfrm>
                <a:off x="4799873"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4" name="Google Shape;5764;p68"/>
              <p:cNvSpPr/>
              <p:nvPr/>
            </p:nvSpPr>
            <p:spPr>
              <a:xfrm>
                <a:off x="4799873"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5" name="Google Shape;5765;p68"/>
              <p:cNvSpPr/>
              <p:nvPr/>
            </p:nvSpPr>
            <p:spPr>
              <a:xfrm>
                <a:off x="4799873"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6" name="Google Shape;5766;p68"/>
              <p:cNvSpPr/>
              <p:nvPr/>
            </p:nvSpPr>
            <p:spPr>
              <a:xfrm>
                <a:off x="4799873"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7" name="Google Shape;5767;p68"/>
            <p:cNvGrpSpPr/>
            <p:nvPr/>
          </p:nvGrpSpPr>
          <p:grpSpPr>
            <a:xfrm>
              <a:off x="5280360" y="3361302"/>
              <a:ext cx="441300" cy="1024695"/>
              <a:chOff x="5280360" y="3361302"/>
              <a:chExt cx="441300" cy="1024695"/>
            </a:xfrm>
          </p:grpSpPr>
          <p:sp>
            <p:nvSpPr>
              <p:cNvPr id="5768" name="Google Shape;5768;p68"/>
              <p:cNvSpPr/>
              <p:nvPr/>
            </p:nvSpPr>
            <p:spPr>
              <a:xfrm>
                <a:off x="5280360"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9" name="Google Shape;5769;p68"/>
              <p:cNvSpPr/>
              <p:nvPr/>
            </p:nvSpPr>
            <p:spPr>
              <a:xfrm>
                <a:off x="5280360"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0" name="Google Shape;5770;p68"/>
              <p:cNvSpPr/>
              <p:nvPr/>
            </p:nvSpPr>
            <p:spPr>
              <a:xfrm>
                <a:off x="5280360"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1" name="Google Shape;5771;p68"/>
              <p:cNvSpPr/>
              <p:nvPr/>
            </p:nvSpPr>
            <p:spPr>
              <a:xfrm>
                <a:off x="5280360"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2" name="Google Shape;5772;p68"/>
              <p:cNvSpPr/>
              <p:nvPr/>
            </p:nvSpPr>
            <p:spPr>
              <a:xfrm>
                <a:off x="5280360"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3" name="Google Shape;5773;p68"/>
              <p:cNvSpPr/>
              <p:nvPr/>
            </p:nvSpPr>
            <p:spPr>
              <a:xfrm>
                <a:off x="5280360"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5774" name="Google Shape;5774;p68"/>
          <p:cNvGraphicFramePr/>
          <p:nvPr/>
        </p:nvGraphicFramePr>
        <p:xfrm>
          <a:off x="711088" y="2130450"/>
          <a:ext cx="3000000" cy="3000000"/>
        </p:xfrm>
        <a:graphic>
          <a:graphicData uri="http://schemas.openxmlformats.org/drawingml/2006/table">
            <a:tbl>
              <a:tblPr>
                <a:noFill/>
                <a:tableStyleId>{7988C5CA-34D7-4CA2-B539-EE6BC78895FC}</a:tableStyleId>
              </a:tblPr>
              <a:tblGrid>
                <a:gridCol w="600900">
                  <a:extLst>
                    <a:ext uri="{9D8B030D-6E8A-4147-A177-3AD203B41FA5}">
                      <a16:colId xmlns:a16="http://schemas.microsoft.com/office/drawing/2014/main" val="20000"/>
                    </a:ext>
                  </a:extLst>
                </a:gridCol>
                <a:gridCol w="600900">
                  <a:extLst>
                    <a:ext uri="{9D8B030D-6E8A-4147-A177-3AD203B41FA5}">
                      <a16:colId xmlns:a16="http://schemas.microsoft.com/office/drawing/2014/main" val="20001"/>
                    </a:ext>
                  </a:extLst>
                </a:gridCol>
                <a:gridCol w="600900">
                  <a:extLst>
                    <a:ext uri="{9D8B030D-6E8A-4147-A177-3AD203B41FA5}">
                      <a16:colId xmlns:a16="http://schemas.microsoft.com/office/drawing/2014/main" val="20002"/>
                    </a:ext>
                  </a:extLst>
                </a:gridCol>
                <a:gridCol w="600900">
                  <a:extLst>
                    <a:ext uri="{9D8B030D-6E8A-4147-A177-3AD203B41FA5}">
                      <a16:colId xmlns:a16="http://schemas.microsoft.com/office/drawing/2014/main" val="20003"/>
                    </a:ext>
                  </a:extLst>
                </a:gridCol>
              </a:tblGrid>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5775" name="Google Shape;5775;p68"/>
          <p:cNvGrpSpPr/>
          <p:nvPr/>
        </p:nvGrpSpPr>
        <p:grpSpPr>
          <a:xfrm>
            <a:off x="712613" y="3180175"/>
            <a:ext cx="2403614" cy="1005900"/>
            <a:chOff x="726450" y="3372825"/>
            <a:chExt cx="2403614" cy="1005900"/>
          </a:xfrm>
        </p:grpSpPr>
        <p:grpSp>
          <p:nvGrpSpPr>
            <p:cNvPr id="5776" name="Google Shape;5776;p68"/>
            <p:cNvGrpSpPr/>
            <p:nvPr/>
          </p:nvGrpSpPr>
          <p:grpSpPr>
            <a:xfrm>
              <a:off x="726450" y="3696000"/>
              <a:ext cx="2403614" cy="500898"/>
              <a:chOff x="726450" y="3696000"/>
              <a:chExt cx="2403614" cy="500898"/>
            </a:xfrm>
          </p:grpSpPr>
          <p:sp>
            <p:nvSpPr>
              <p:cNvPr id="5777" name="Google Shape;5777;p68"/>
              <p:cNvSpPr/>
              <p:nvPr/>
            </p:nvSpPr>
            <p:spPr>
              <a:xfrm>
                <a:off x="726450" y="3696000"/>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778" name="Google Shape;5778;p68"/>
              <p:cNvSpPr/>
              <p:nvPr/>
            </p:nvSpPr>
            <p:spPr>
              <a:xfrm>
                <a:off x="726464" y="4029798"/>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5779" name="Google Shape;5779;p68"/>
            <p:cNvGrpSpPr/>
            <p:nvPr/>
          </p:nvGrpSpPr>
          <p:grpSpPr>
            <a:xfrm>
              <a:off x="1348050" y="3372825"/>
              <a:ext cx="1720425" cy="1005900"/>
              <a:chOff x="1348050" y="3372825"/>
              <a:chExt cx="1720425" cy="1005900"/>
            </a:xfrm>
          </p:grpSpPr>
          <p:sp>
            <p:nvSpPr>
              <p:cNvPr id="5780" name="Google Shape;5780;p68"/>
              <p:cNvSpPr/>
              <p:nvPr/>
            </p:nvSpPr>
            <p:spPr>
              <a:xfrm>
                <a:off x="1348050"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781" name="Google Shape;5781;p68"/>
              <p:cNvSpPr/>
              <p:nvPr/>
            </p:nvSpPr>
            <p:spPr>
              <a:xfrm>
                <a:off x="1701356"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782" name="Google Shape;5782;p68"/>
              <p:cNvSpPr/>
              <p:nvPr/>
            </p:nvSpPr>
            <p:spPr>
              <a:xfrm>
                <a:off x="2054663"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783" name="Google Shape;5783;p68"/>
              <p:cNvSpPr/>
              <p:nvPr/>
            </p:nvSpPr>
            <p:spPr>
              <a:xfrm>
                <a:off x="2407969"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784" name="Google Shape;5784;p68"/>
              <p:cNvSpPr/>
              <p:nvPr/>
            </p:nvSpPr>
            <p:spPr>
              <a:xfrm>
                <a:off x="2761275"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5785" name="Google Shape;5785;p68"/>
            <p:cNvGrpSpPr/>
            <p:nvPr/>
          </p:nvGrpSpPr>
          <p:grpSpPr>
            <a:xfrm>
              <a:off x="1455707" y="3731058"/>
              <a:ext cx="1491150" cy="417657"/>
              <a:chOff x="1455707" y="3731058"/>
              <a:chExt cx="1491150" cy="417657"/>
            </a:xfrm>
          </p:grpSpPr>
          <p:grpSp>
            <p:nvGrpSpPr>
              <p:cNvPr id="5786" name="Google Shape;5786;p68"/>
              <p:cNvGrpSpPr/>
              <p:nvPr/>
            </p:nvGrpSpPr>
            <p:grpSpPr>
              <a:xfrm>
                <a:off x="1472938" y="3745828"/>
                <a:ext cx="72126" cy="53788"/>
                <a:chOff x="1472938" y="3745828"/>
                <a:chExt cx="72126" cy="53788"/>
              </a:xfrm>
            </p:grpSpPr>
            <p:sp>
              <p:nvSpPr>
                <p:cNvPr id="5787" name="Google Shape;5787;p68"/>
                <p:cNvSpPr/>
                <p:nvPr/>
              </p:nvSpPr>
              <p:spPr>
                <a:xfrm>
                  <a:off x="1472938"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8" name="Google Shape;5788;p68"/>
                <p:cNvSpPr/>
                <p:nvPr/>
              </p:nvSpPr>
              <p:spPr>
                <a:xfrm>
                  <a:off x="1490853"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9" name="Google Shape;5789;p68"/>
              <p:cNvGrpSpPr/>
              <p:nvPr/>
            </p:nvGrpSpPr>
            <p:grpSpPr>
              <a:xfrm>
                <a:off x="1819181" y="4089633"/>
                <a:ext cx="72126" cy="53788"/>
                <a:chOff x="1819181" y="4089633"/>
                <a:chExt cx="72126" cy="53788"/>
              </a:xfrm>
            </p:grpSpPr>
            <p:sp>
              <p:nvSpPr>
                <p:cNvPr id="5790" name="Google Shape;5790;p68"/>
                <p:cNvSpPr/>
                <p:nvPr/>
              </p:nvSpPr>
              <p:spPr>
                <a:xfrm>
                  <a:off x="181918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1" name="Google Shape;5791;p68"/>
                <p:cNvSpPr/>
                <p:nvPr/>
              </p:nvSpPr>
              <p:spPr>
                <a:xfrm>
                  <a:off x="183709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92" name="Google Shape;5792;p68"/>
              <p:cNvGrpSpPr/>
              <p:nvPr/>
            </p:nvGrpSpPr>
            <p:grpSpPr>
              <a:xfrm>
                <a:off x="1455707" y="4084171"/>
                <a:ext cx="64321" cy="64544"/>
                <a:chOff x="1455707" y="4084171"/>
                <a:chExt cx="64321" cy="64544"/>
              </a:xfrm>
            </p:grpSpPr>
            <p:sp>
              <p:nvSpPr>
                <p:cNvPr id="5793" name="Google Shape;5793;p68"/>
                <p:cNvSpPr/>
                <p:nvPr/>
              </p:nvSpPr>
              <p:spPr>
                <a:xfrm>
                  <a:off x="1478676" y="408440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4" name="Google Shape;5794;p68"/>
                <p:cNvSpPr/>
                <p:nvPr/>
              </p:nvSpPr>
              <p:spPr>
                <a:xfrm>
                  <a:off x="1455707" y="408417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95" name="Google Shape;5795;p68"/>
              <p:cNvGrpSpPr/>
              <p:nvPr/>
            </p:nvGrpSpPr>
            <p:grpSpPr>
              <a:xfrm>
                <a:off x="1818610" y="3731058"/>
                <a:ext cx="64321" cy="64544"/>
                <a:chOff x="1818610" y="3731058"/>
                <a:chExt cx="64321" cy="64544"/>
              </a:xfrm>
            </p:grpSpPr>
            <p:sp>
              <p:nvSpPr>
                <p:cNvPr id="5796" name="Google Shape;5796;p68"/>
                <p:cNvSpPr/>
                <p:nvPr/>
              </p:nvSpPr>
              <p:spPr>
                <a:xfrm>
                  <a:off x="184157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7" name="Google Shape;5797;p68"/>
                <p:cNvSpPr/>
                <p:nvPr/>
              </p:nvSpPr>
              <p:spPr>
                <a:xfrm>
                  <a:off x="181861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98" name="Google Shape;5798;p68"/>
              <p:cNvGrpSpPr/>
              <p:nvPr/>
            </p:nvGrpSpPr>
            <p:grpSpPr>
              <a:xfrm>
                <a:off x="2172491" y="4089633"/>
                <a:ext cx="72126" cy="53788"/>
                <a:chOff x="2172491" y="4089633"/>
                <a:chExt cx="72126" cy="53788"/>
              </a:xfrm>
            </p:grpSpPr>
            <p:sp>
              <p:nvSpPr>
                <p:cNvPr id="5799" name="Google Shape;5799;p68"/>
                <p:cNvSpPr/>
                <p:nvPr/>
              </p:nvSpPr>
              <p:spPr>
                <a:xfrm>
                  <a:off x="217249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0" name="Google Shape;5800;p68"/>
                <p:cNvSpPr/>
                <p:nvPr/>
              </p:nvSpPr>
              <p:spPr>
                <a:xfrm>
                  <a:off x="219040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1" name="Google Shape;5801;p68"/>
              <p:cNvGrpSpPr/>
              <p:nvPr/>
            </p:nvGrpSpPr>
            <p:grpSpPr>
              <a:xfrm>
                <a:off x="2171920" y="3731058"/>
                <a:ext cx="64321" cy="64544"/>
                <a:chOff x="2171920" y="3731058"/>
                <a:chExt cx="64321" cy="64544"/>
              </a:xfrm>
            </p:grpSpPr>
            <p:sp>
              <p:nvSpPr>
                <p:cNvPr id="5802" name="Google Shape;5802;p68"/>
                <p:cNvSpPr/>
                <p:nvPr/>
              </p:nvSpPr>
              <p:spPr>
                <a:xfrm>
                  <a:off x="219488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3" name="Google Shape;5803;p68"/>
                <p:cNvSpPr/>
                <p:nvPr/>
              </p:nvSpPr>
              <p:spPr>
                <a:xfrm>
                  <a:off x="217192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4" name="Google Shape;5804;p68"/>
              <p:cNvGrpSpPr/>
              <p:nvPr/>
            </p:nvGrpSpPr>
            <p:grpSpPr>
              <a:xfrm>
                <a:off x="2874730" y="3745828"/>
                <a:ext cx="72126" cy="53788"/>
                <a:chOff x="2874730" y="3745828"/>
                <a:chExt cx="72126" cy="53788"/>
              </a:xfrm>
            </p:grpSpPr>
            <p:sp>
              <p:nvSpPr>
                <p:cNvPr id="5805" name="Google Shape;5805;p68"/>
                <p:cNvSpPr/>
                <p:nvPr/>
              </p:nvSpPr>
              <p:spPr>
                <a:xfrm>
                  <a:off x="2874730"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6" name="Google Shape;5806;p68"/>
                <p:cNvSpPr/>
                <p:nvPr/>
              </p:nvSpPr>
              <p:spPr>
                <a:xfrm>
                  <a:off x="2892645"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7" name="Google Shape;5807;p68"/>
              <p:cNvGrpSpPr/>
              <p:nvPr/>
            </p:nvGrpSpPr>
            <p:grpSpPr>
              <a:xfrm>
                <a:off x="2878589" y="4081481"/>
                <a:ext cx="64321" cy="64544"/>
                <a:chOff x="2878589" y="4081481"/>
                <a:chExt cx="64321" cy="64544"/>
              </a:xfrm>
            </p:grpSpPr>
            <p:sp>
              <p:nvSpPr>
                <p:cNvPr id="5808" name="Google Shape;5808;p68"/>
                <p:cNvSpPr/>
                <p:nvPr/>
              </p:nvSpPr>
              <p:spPr>
                <a:xfrm>
                  <a:off x="2901559" y="408171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9" name="Google Shape;5809;p68"/>
                <p:cNvSpPr/>
                <p:nvPr/>
              </p:nvSpPr>
              <p:spPr>
                <a:xfrm>
                  <a:off x="2878589" y="408148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0" name="Google Shape;5810;p68"/>
              <p:cNvGrpSpPr/>
              <p:nvPr/>
            </p:nvGrpSpPr>
            <p:grpSpPr>
              <a:xfrm>
                <a:off x="2525796" y="4089633"/>
                <a:ext cx="72126" cy="53788"/>
                <a:chOff x="2525796" y="4089633"/>
                <a:chExt cx="72126" cy="53788"/>
              </a:xfrm>
            </p:grpSpPr>
            <p:sp>
              <p:nvSpPr>
                <p:cNvPr id="5811" name="Google Shape;5811;p68"/>
                <p:cNvSpPr/>
                <p:nvPr/>
              </p:nvSpPr>
              <p:spPr>
                <a:xfrm>
                  <a:off x="2525796"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2" name="Google Shape;5812;p68"/>
                <p:cNvSpPr/>
                <p:nvPr/>
              </p:nvSpPr>
              <p:spPr>
                <a:xfrm>
                  <a:off x="2543711"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3" name="Google Shape;5813;p68"/>
              <p:cNvGrpSpPr/>
              <p:nvPr/>
            </p:nvGrpSpPr>
            <p:grpSpPr>
              <a:xfrm>
                <a:off x="2525225" y="3731058"/>
                <a:ext cx="64321" cy="64544"/>
                <a:chOff x="2525225" y="3731058"/>
                <a:chExt cx="64321" cy="64544"/>
              </a:xfrm>
            </p:grpSpPr>
            <p:sp>
              <p:nvSpPr>
                <p:cNvPr id="5814" name="Google Shape;5814;p68"/>
                <p:cNvSpPr/>
                <p:nvPr/>
              </p:nvSpPr>
              <p:spPr>
                <a:xfrm>
                  <a:off x="2548194"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5" name="Google Shape;5815;p68"/>
                <p:cNvSpPr/>
                <p:nvPr/>
              </p:nvSpPr>
              <p:spPr>
                <a:xfrm>
                  <a:off x="2525225"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819"/>
        <p:cNvGrpSpPr/>
        <p:nvPr/>
      </p:nvGrpSpPr>
      <p:grpSpPr>
        <a:xfrm>
          <a:off x="0" y="0"/>
          <a:ext cx="0" cy="0"/>
          <a:chOff x="0" y="0"/>
          <a:chExt cx="0" cy="0"/>
        </a:xfrm>
      </p:grpSpPr>
      <p:grpSp>
        <p:nvGrpSpPr>
          <p:cNvPr id="5820" name="Google Shape;5820;p69"/>
          <p:cNvGrpSpPr/>
          <p:nvPr/>
        </p:nvGrpSpPr>
        <p:grpSpPr>
          <a:xfrm>
            <a:off x="716991" y="971306"/>
            <a:ext cx="845921" cy="690752"/>
            <a:chOff x="732428" y="1198513"/>
            <a:chExt cx="845921" cy="690752"/>
          </a:xfrm>
        </p:grpSpPr>
        <p:grpSp>
          <p:nvGrpSpPr>
            <p:cNvPr id="5821" name="Google Shape;5821;p69"/>
            <p:cNvGrpSpPr/>
            <p:nvPr/>
          </p:nvGrpSpPr>
          <p:grpSpPr>
            <a:xfrm>
              <a:off x="823030" y="1198513"/>
              <a:ext cx="755319" cy="690752"/>
              <a:chOff x="823030" y="1198513"/>
              <a:chExt cx="755319" cy="690752"/>
            </a:xfrm>
          </p:grpSpPr>
          <p:sp>
            <p:nvSpPr>
              <p:cNvPr id="5822" name="Google Shape;5822;p69"/>
              <p:cNvSpPr/>
              <p:nvPr/>
            </p:nvSpPr>
            <p:spPr>
              <a:xfrm>
                <a:off x="823030" y="1198513"/>
                <a:ext cx="755319" cy="690752"/>
              </a:xfrm>
              <a:custGeom>
                <a:avLst/>
                <a:gdLst/>
                <a:ahLst/>
                <a:cxnLst/>
                <a:rect l="l" t="t" r="r" b="b"/>
                <a:pathLst>
                  <a:path w="46769" h="42771" extrusionOk="0">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3" name="Google Shape;5823;p69"/>
              <p:cNvSpPr/>
              <p:nvPr/>
            </p:nvSpPr>
            <p:spPr>
              <a:xfrm>
                <a:off x="1470047" y="1217877"/>
                <a:ext cx="88760" cy="88744"/>
              </a:xfrm>
              <a:custGeom>
                <a:avLst/>
                <a:gdLst/>
                <a:ahLst/>
                <a:cxnLst/>
                <a:rect l="l" t="t" r="r" b="b"/>
                <a:pathLst>
                  <a:path w="5496" h="5495" extrusionOk="0">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24" name="Google Shape;5824;p69"/>
            <p:cNvGrpSpPr/>
            <p:nvPr/>
          </p:nvGrpSpPr>
          <p:grpSpPr>
            <a:xfrm>
              <a:off x="732428" y="1239937"/>
              <a:ext cx="739912" cy="607886"/>
              <a:chOff x="732428" y="1239937"/>
              <a:chExt cx="739912" cy="607886"/>
            </a:xfrm>
          </p:grpSpPr>
          <p:sp>
            <p:nvSpPr>
              <p:cNvPr id="5825" name="Google Shape;5825;p69"/>
              <p:cNvSpPr/>
              <p:nvPr/>
            </p:nvSpPr>
            <p:spPr>
              <a:xfrm>
                <a:off x="732428" y="1239937"/>
                <a:ext cx="739912" cy="607886"/>
              </a:xfrm>
              <a:custGeom>
                <a:avLst/>
                <a:gdLst/>
                <a:ahLst/>
                <a:cxnLst/>
                <a:rect l="l" t="t" r="r" b="b"/>
                <a:pathLst>
                  <a:path w="45815" h="37640" extrusionOk="0">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6" name="Google Shape;5826;p69"/>
              <p:cNvSpPr/>
              <p:nvPr/>
            </p:nvSpPr>
            <p:spPr>
              <a:xfrm>
                <a:off x="751614" y="1735807"/>
                <a:ext cx="88760" cy="88744"/>
              </a:xfrm>
              <a:custGeom>
                <a:avLst/>
                <a:gdLst/>
                <a:ahLst/>
                <a:cxnLst/>
                <a:rect l="l" t="t" r="r" b="b"/>
                <a:pathLst>
                  <a:path w="5496" h="5495" extrusionOk="0">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27" name="Google Shape;5827;p69"/>
            <p:cNvGrpSpPr/>
            <p:nvPr/>
          </p:nvGrpSpPr>
          <p:grpSpPr>
            <a:xfrm>
              <a:off x="732428" y="1277018"/>
              <a:ext cx="702832" cy="533758"/>
              <a:chOff x="732428" y="1277018"/>
              <a:chExt cx="702832" cy="533758"/>
            </a:xfrm>
          </p:grpSpPr>
          <p:sp>
            <p:nvSpPr>
              <p:cNvPr id="5828" name="Google Shape;5828;p69"/>
              <p:cNvSpPr/>
              <p:nvPr/>
            </p:nvSpPr>
            <p:spPr>
              <a:xfrm>
                <a:off x="732428" y="1277018"/>
                <a:ext cx="702832" cy="533758"/>
              </a:xfrm>
              <a:custGeom>
                <a:avLst/>
                <a:gdLst/>
                <a:ahLst/>
                <a:cxnLst/>
                <a:rect l="l" t="t" r="r" b="b"/>
                <a:pathLst>
                  <a:path w="43519" h="33050" extrusionOk="0">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9" name="Google Shape;5829;p69"/>
              <p:cNvSpPr/>
              <p:nvPr/>
            </p:nvSpPr>
            <p:spPr>
              <a:xfrm>
                <a:off x="751695" y="1390407"/>
                <a:ext cx="88728" cy="88744"/>
              </a:xfrm>
              <a:custGeom>
                <a:avLst/>
                <a:gdLst/>
                <a:ahLst/>
                <a:cxnLst/>
                <a:rect l="l" t="t" r="r" b="b"/>
                <a:pathLst>
                  <a:path w="5494" h="5495" extrusionOk="0">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30" name="Google Shape;5830;p69"/>
            <p:cNvGrpSpPr/>
            <p:nvPr/>
          </p:nvGrpSpPr>
          <p:grpSpPr>
            <a:xfrm>
              <a:off x="931170" y="1306653"/>
              <a:ext cx="647179" cy="474455"/>
              <a:chOff x="931170" y="1306653"/>
              <a:chExt cx="647179" cy="474455"/>
            </a:xfrm>
          </p:grpSpPr>
          <p:sp>
            <p:nvSpPr>
              <p:cNvPr id="5831" name="Google Shape;5831;p69"/>
              <p:cNvSpPr/>
              <p:nvPr/>
            </p:nvSpPr>
            <p:spPr>
              <a:xfrm>
                <a:off x="931170" y="1306653"/>
                <a:ext cx="647179" cy="474455"/>
              </a:xfrm>
              <a:custGeom>
                <a:avLst/>
                <a:gdLst/>
                <a:ahLst/>
                <a:cxnLst/>
                <a:rect l="l" t="t" r="r" b="b"/>
                <a:pathLst>
                  <a:path w="40073" h="29378" extrusionOk="0">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2" name="Google Shape;5832;p69"/>
              <p:cNvSpPr/>
              <p:nvPr/>
            </p:nvSpPr>
            <p:spPr>
              <a:xfrm>
                <a:off x="1470047" y="1560806"/>
                <a:ext cx="88760" cy="88744"/>
              </a:xfrm>
              <a:custGeom>
                <a:avLst/>
                <a:gdLst/>
                <a:ahLst/>
                <a:cxnLst/>
                <a:rect l="l" t="t" r="r" b="b"/>
                <a:pathLst>
                  <a:path w="5496" h="5495" extrusionOk="0">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33" name="Google Shape;5833;p69"/>
            <p:cNvSpPr/>
            <p:nvPr/>
          </p:nvSpPr>
          <p:spPr>
            <a:xfrm>
              <a:off x="986565" y="1362064"/>
              <a:ext cx="363666" cy="363650"/>
            </a:xfrm>
            <a:custGeom>
              <a:avLst/>
              <a:gdLst/>
              <a:ahLst/>
              <a:cxnLst/>
              <a:rect l="l" t="t" r="r" b="b"/>
              <a:pathLst>
                <a:path w="22518" h="22517" extrusionOk="0">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34" name="Google Shape;5834;p69"/>
          <p:cNvGrpSpPr/>
          <p:nvPr/>
        </p:nvGrpSpPr>
        <p:grpSpPr>
          <a:xfrm>
            <a:off x="3948600" y="971313"/>
            <a:ext cx="634656" cy="699982"/>
            <a:chOff x="5985650" y="2860025"/>
            <a:chExt cx="1396075" cy="1539775"/>
          </a:xfrm>
        </p:grpSpPr>
        <p:sp>
          <p:nvSpPr>
            <p:cNvPr id="5835" name="Google Shape;5835;p69"/>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6" name="Google Shape;5836;p69"/>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7" name="Google Shape;5837;p69"/>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8" name="Google Shape;5838;p69"/>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9" name="Google Shape;5839;p69"/>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0" name="Google Shape;5840;p69"/>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1" name="Google Shape;5841;p69"/>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2" name="Google Shape;5842;p69"/>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3" name="Google Shape;5843;p69"/>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4" name="Google Shape;5844;p69"/>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5" name="Google Shape;5845;p69"/>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6" name="Google Shape;5846;p69"/>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7" name="Google Shape;5847;p69"/>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8" name="Google Shape;5848;p69"/>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9" name="Google Shape;5849;p69"/>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0" name="Google Shape;5850;p69"/>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1" name="Google Shape;5851;p69"/>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2" name="Google Shape;5852;p69"/>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3" name="Google Shape;5853;p69"/>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4" name="Google Shape;5854;p69"/>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5" name="Google Shape;5855;p69"/>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6" name="Google Shape;5856;p69"/>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7" name="Google Shape;5857;p69"/>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8" name="Google Shape;5858;p69"/>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9" name="Google Shape;5859;p69"/>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0" name="Google Shape;5860;p69"/>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1" name="Google Shape;5861;p69"/>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2" name="Google Shape;5862;p69"/>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3" name="Google Shape;5863;p69"/>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4" name="Google Shape;5864;p69"/>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5" name="Google Shape;5865;p69"/>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6" name="Google Shape;5866;p69"/>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67" name="Google Shape;5867;p69"/>
          <p:cNvGrpSpPr/>
          <p:nvPr/>
        </p:nvGrpSpPr>
        <p:grpSpPr>
          <a:xfrm>
            <a:off x="4704250" y="971306"/>
            <a:ext cx="725845" cy="699975"/>
            <a:chOff x="4249973" y="1201875"/>
            <a:chExt cx="1958568" cy="1888762"/>
          </a:xfrm>
        </p:grpSpPr>
        <p:sp>
          <p:nvSpPr>
            <p:cNvPr id="5868" name="Google Shape;5868;p69"/>
            <p:cNvSpPr/>
            <p:nvPr/>
          </p:nvSpPr>
          <p:spPr>
            <a:xfrm>
              <a:off x="4468527" y="1411932"/>
              <a:ext cx="1528500" cy="1452600"/>
            </a:xfrm>
            <a:prstGeom prst="pentagon">
              <a:avLst>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69" name="Google Shape;5869;p69"/>
            <p:cNvGrpSpPr/>
            <p:nvPr/>
          </p:nvGrpSpPr>
          <p:grpSpPr>
            <a:xfrm>
              <a:off x="5853086" y="1789142"/>
              <a:ext cx="355454" cy="1048099"/>
              <a:chOff x="5576108" y="2016725"/>
              <a:chExt cx="565200" cy="1666560"/>
            </a:xfrm>
          </p:grpSpPr>
          <p:sp>
            <p:nvSpPr>
              <p:cNvPr id="5870" name="Google Shape;5870;p69"/>
              <p:cNvSpPr/>
              <p:nvPr/>
            </p:nvSpPr>
            <p:spPr>
              <a:xfrm>
                <a:off x="5576108"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871" name="Google Shape;5871;p69"/>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2" name="Google Shape;5872;p69"/>
            <p:cNvGrpSpPr/>
            <p:nvPr/>
          </p:nvGrpSpPr>
          <p:grpSpPr>
            <a:xfrm>
              <a:off x="4869455" y="2691676"/>
              <a:ext cx="1013897" cy="398961"/>
              <a:chOff x="4012057" y="3451825"/>
              <a:chExt cx="1612175" cy="634379"/>
            </a:xfrm>
          </p:grpSpPr>
          <p:sp>
            <p:nvSpPr>
              <p:cNvPr id="5873" name="Google Shape;5873;p69"/>
              <p:cNvSpPr/>
              <p:nvPr/>
            </p:nvSpPr>
            <p:spPr>
              <a:xfrm>
                <a:off x="505903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874" name="Google Shape;5874;p69"/>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5" name="Google Shape;5875;p69"/>
            <p:cNvGrpSpPr/>
            <p:nvPr/>
          </p:nvGrpSpPr>
          <p:grpSpPr>
            <a:xfrm>
              <a:off x="4276937" y="2155961"/>
              <a:ext cx="651965" cy="891358"/>
              <a:chOff x="3069908" y="2599997"/>
              <a:chExt cx="1036675" cy="1417328"/>
            </a:xfrm>
          </p:grpSpPr>
          <p:sp>
            <p:nvSpPr>
              <p:cNvPr id="5876" name="Google Shape;5876;p69"/>
              <p:cNvSpPr/>
              <p:nvPr/>
            </p:nvSpPr>
            <p:spPr>
              <a:xfrm>
                <a:off x="354138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877" name="Google Shape;5877;p69"/>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8" name="Google Shape;5878;p69"/>
            <p:cNvGrpSpPr/>
            <p:nvPr/>
          </p:nvGrpSpPr>
          <p:grpSpPr>
            <a:xfrm>
              <a:off x="5054918" y="1201875"/>
              <a:ext cx="999548" cy="602711"/>
              <a:chOff x="4306958" y="1082925"/>
              <a:chExt cx="1589359" cy="958358"/>
            </a:xfrm>
          </p:grpSpPr>
          <p:sp>
            <p:nvSpPr>
              <p:cNvPr id="5879" name="Google Shape;5879;p69"/>
              <p:cNvSpPr/>
              <p:nvPr/>
            </p:nvSpPr>
            <p:spPr>
              <a:xfrm>
                <a:off x="4306958" y="1082925"/>
                <a:ext cx="565200" cy="565500"/>
              </a:xfrm>
              <a:prstGeom prst="ellipse">
                <a:avLst/>
              </a:prstGeom>
              <a:solidFill>
                <a:srgbClr val="5F7D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880" name="Google Shape;5880;p69"/>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1" name="Google Shape;5881;p69"/>
            <p:cNvGrpSpPr/>
            <p:nvPr/>
          </p:nvGrpSpPr>
          <p:grpSpPr>
            <a:xfrm>
              <a:off x="4249973" y="1303451"/>
              <a:ext cx="799317" cy="841334"/>
              <a:chOff x="3027033" y="1244439"/>
              <a:chExt cx="1270977" cy="1337786"/>
            </a:xfrm>
          </p:grpSpPr>
          <p:sp>
            <p:nvSpPr>
              <p:cNvPr id="5882" name="Google Shape;5882;p69"/>
              <p:cNvSpPr/>
              <p:nvPr/>
            </p:nvSpPr>
            <p:spPr>
              <a:xfrm>
                <a:off x="3027033"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883" name="Google Shape;5883;p69"/>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884" name="Google Shape;5884;p69"/>
          <p:cNvGrpSpPr/>
          <p:nvPr/>
        </p:nvGrpSpPr>
        <p:grpSpPr>
          <a:xfrm>
            <a:off x="4057114" y="1858087"/>
            <a:ext cx="750769" cy="683784"/>
            <a:chOff x="4204684" y="2104422"/>
            <a:chExt cx="699822" cy="637382"/>
          </a:xfrm>
        </p:grpSpPr>
        <p:grpSp>
          <p:nvGrpSpPr>
            <p:cNvPr id="5885" name="Google Shape;5885;p69"/>
            <p:cNvGrpSpPr/>
            <p:nvPr/>
          </p:nvGrpSpPr>
          <p:grpSpPr>
            <a:xfrm>
              <a:off x="4204684" y="2430067"/>
              <a:ext cx="342957" cy="311738"/>
              <a:chOff x="4204684" y="2430067"/>
              <a:chExt cx="342957" cy="311738"/>
            </a:xfrm>
          </p:grpSpPr>
          <p:sp>
            <p:nvSpPr>
              <p:cNvPr id="5886" name="Google Shape;5886;p69"/>
              <p:cNvSpPr/>
              <p:nvPr/>
            </p:nvSpPr>
            <p:spPr>
              <a:xfrm>
                <a:off x="4235882" y="2430067"/>
                <a:ext cx="311759" cy="311738"/>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7" name="Google Shape;5887;p69"/>
              <p:cNvSpPr/>
              <p:nvPr/>
            </p:nvSpPr>
            <p:spPr>
              <a:xfrm>
                <a:off x="4204684" y="2558309"/>
                <a:ext cx="117839" cy="117794"/>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8" name="Google Shape;5888;p69"/>
            <p:cNvGrpSpPr/>
            <p:nvPr/>
          </p:nvGrpSpPr>
          <p:grpSpPr>
            <a:xfrm>
              <a:off x="4561586" y="2430067"/>
              <a:ext cx="342920" cy="311738"/>
              <a:chOff x="4561586" y="2430067"/>
              <a:chExt cx="342920" cy="311738"/>
            </a:xfrm>
          </p:grpSpPr>
          <p:sp>
            <p:nvSpPr>
              <p:cNvPr id="5889" name="Google Shape;5889;p69"/>
              <p:cNvSpPr/>
              <p:nvPr/>
            </p:nvSpPr>
            <p:spPr>
              <a:xfrm>
                <a:off x="4561586" y="2430067"/>
                <a:ext cx="311759" cy="311738"/>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0" name="Google Shape;5890;p69"/>
              <p:cNvSpPr/>
              <p:nvPr/>
            </p:nvSpPr>
            <p:spPr>
              <a:xfrm>
                <a:off x="4786741" y="2558309"/>
                <a:ext cx="117765" cy="117794"/>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1" name="Google Shape;5891;p69"/>
            <p:cNvGrpSpPr/>
            <p:nvPr/>
          </p:nvGrpSpPr>
          <p:grpSpPr>
            <a:xfrm>
              <a:off x="4561586" y="2104422"/>
              <a:ext cx="342920" cy="311738"/>
              <a:chOff x="4561586" y="2104422"/>
              <a:chExt cx="342920" cy="311738"/>
            </a:xfrm>
          </p:grpSpPr>
          <p:sp>
            <p:nvSpPr>
              <p:cNvPr id="5892" name="Google Shape;5892;p69"/>
              <p:cNvSpPr/>
              <p:nvPr/>
            </p:nvSpPr>
            <p:spPr>
              <a:xfrm>
                <a:off x="4561586" y="2104422"/>
                <a:ext cx="311722" cy="311738"/>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3" name="Google Shape;5893;p69"/>
              <p:cNvSpPr/>
              <p:nvPr/>
            </p:nvSpPr>
            <p:spPr>
              <a:xfrm>
                <a:off x="4786741" y="2170087"/>
                <a:ext cx="117765" cy="117757"/>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4" name="Google Shape;5894;p69"/>
            <p:cNvGrpSpPr/>
            <p:nvPr/>
          </p:nvGrpSpPr>
          <p:grpSpPr>
            <a:xfrm>
              <a:off x="4204684" y="2104422"/>
              <a:ext cx="342957" cy="311664"/>
              <a:chOff x="4204684" y="2104422"/>
              <a:chExt cx="342957" cy="311664"/>
            </a:xfrm>
          </p:grpSpPr>
          <p:sp>
            <p:nvSpPr>
              <p:cNvPr id="5895" name="Google Shape;5895;p69"/>
              <p:cNvSpPr/>
              <p:nvPr/>
            </p:nvSpPr>
            <p:spPr>
              <a:xfrm>
                <a:off x="4235882" y="2104422"/>
                <a:ext cx="311759" cy="311664"/>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6" name="Google Shape;5896;p69"/>
              <p:cNvSpPr/>
              <p:nvPr/>
            </p:nvSpPr>
            <p:spPr>
              <a:xfrm>
                <a:off x="4204684" y="2170087"/>
                <a:ext cx="117839" cy="117757"/>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897" name="Google Shape;5897;p69"/>
          <p:cNvGrpSpPr/>
          <p:nvPr/>
        </p:nvGrpSpPr>
        <p:grpSpPr>
          <a:xfrm>
            <a:off x="5521547" y="971301"/>
            <a:ext cx="660591" cy="688867"/>
            <a:chOff x="5830645" y="1267368"/>
            <a:chExt cx="530340" cy="553040"/>
          </a:xfrm>
        </p:grpSpPr>
        <p:sp>
          <p:nvSpPr>
            <p:cNvPr id="5898" name="Google Shape;5898;p69"/>
            <p:cNvSpPr/>
            <p:nvPr/>
          </p:nvSpPr>
          <p:spPr>
            <a:xfrm>
              <a:off x="5994669" y="1442730"/>
              <a:ext cx="202317" cy="202342"/>
            </a:xfrm>
            <a:custGeom>
              <a:avLst/>
              <a:gdLst/>
              <a:ahLst/>
              <a:cxnLst/>
              <a:rect l="l" t="t" r="r" b="b"/>
              <a:pathLst>
                <a:path w="7941" h="7942" extrusionOk="0">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99" name="Google Shape;5899;p69"/>
            <p:cNvGrpSpPr/>
            <p:nvPr/>
          </p:nvGrpSpPr>
          <p:grpSpPr>
            <a:xfrm>
              <a:off x="5830645" y="1267368"/>
              <a:ext cx="259743" cy="269909"/>
              <a:chOff x="5830645" y="1267368"/>
              <a:chExt cx="259743" cy="269909"/>
            </a:xfrm>
          </p:grpSpPr>
          <p:sp>
            <p:nvSpPr>
              <p:cNvPr id="5900" name="Google Shape;5900;p69"/>
              <p:cNvSpPr/>
              <p:nvPr/>
            </p:nvSpPr>
            <p:spPr>
              <a:xfrm>
                <a:off x="5830645" y="1304897"/>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1" name="Google Shape;5901;p69"/>
              <p:cNvSpPr/>
              <p:nvPr/>
            </p:nvSpPr>
            <p:spPr>
              <a:xfrm>
                <a:off x="5922950" y="1267368"/>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2" name="Google Shape;5902;p69"/>
            <p:cNvGrpSpPr/>
            <p:nvPr/>
          </p:nvGrpSpPr>
          <p:grpSpPr>
            <a:xfrm>
              <a:off x="6101293" y="1267368"/>
              <a:ext cx="259692" cy="269909"/>
              <a:chOff x="6101293" y="1267368"/>
              <a:chExt cx="259692" cy="269909"/>
            </a:xfrm>
          </p:grpSpPr>
          <p:sp>
            <p:nvSpPr>
              <p:cNvPr id="5903" name="Google Shape;5903;p69"/>
              <p:cNvSpPr/>
              <p:nvPr/>
            </p:nvSpPr>
            <p:spPr>
              <a:xfrm>
                <a:off x="6101293" y="1304897"/>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4" name="Google Shape;5904;p69"/>
              <p:cNvSpPr/>
              <p:nvPr/>
            </p:nvSpPr>
            <p:spPr>
              <a:xfrm>
                <a:off x="6193623" y="1267368"/>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5" name="Google Shape;5905;p69"/>
            <p:cNvGrpSpPr/>
            <p:nvPr/>
          </p:nvGrpSpPr>
          <p:grpSpPr>
            <a:xfrm>
              <a:off x="5830645" y="1550500"/>
              <a:ext cx="259692" cy="269909"/>
              <a:chOff x="5830645" y="1550500"/>
              <a:chExt cx="259692" cy="269909"/>
            </a:xfrm>
          </p:grpSpPr>
          <p:sp>
            <p:nvSpPr>
              <p:cNvPr id="5906" name="Google Shape;5906;p69"/>
              <p:cNvSpPr/>
              <p:nvPr/>
            </p:nvSpPr>
            <p:spPr>
              <a:xfrm>
                <a:off x="5830645" y="1550500"/>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7" name="Google Shape;5907;p69"/>
              <p:cNvSpPr/>
              <p:nvPr/>
            </p:nvSpPr>
            <p:spPr>
              <a:xfrm>
                <a:off x="5922950" y="1745352"/>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8" name="Google Shape;5908;p69"/>
            <p:cNvGrpSpPr/>
            <p:nvPr/>
          </p:nvGrpSpPr>
          <p:grpSpPr>
            <a:xfrm>
              <a:off x="6101293" y="1550500"/>
              <a:ext cx="259692" cy="269909"/>
              <a:chOff x="6101293" y="1550500"/>
              <a:chExt cx="259692" cy="269909"/>
            </a:xfrm>
          </p:grpSpPr>
          <p:sp>
            <p:nvSpPr>
              <p:cNvPr id="5909" name="Google Shape;5909;p69"/>
              <p:cNvSpPr/>
              <p:nvPr/>
            </p:nvSpPr>
            <p:spPr>
              <a:xfrm>
                <a:off x="6101293" y="1550500"/>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0" name="Google Shape;5910;p69"/>
              <p:cNvSpPr/>
              <p:nvPr/>
            </p:nvSpPr>
            <p:spPr>
              <a:xfrm>
                <a:off x="6193623" y="1745352"/>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911" name="Google Shape;5911;p69"/>
          <p:cNvGrpSpPr/>
          <p:nvPr/>
        </p:nvGrpSpPr>
        <p:grpSpPr>
          <a:xfrm>
            <a:off x="723700" y="1861760"/>
            <a:ext cx="697154" cy="679574"/>
            <a:chOff x="2679875" y="2361475"/>
            <a:chExt cx="780425" cy="760575"/>
          </a:xfrm>
        </p:grpSpPr>
        <p:sp>
          <p:nvSpPr>
            <p:cNvPr id="5912" name="Google Shape;5912;p69"/>
            <p:cNvSpPr/>
            <p:nvPr/>
          </p:nvSpPr>
          <p:spPr>
            <a:xfrm>
              <a:off x="2812050" y="236147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3" name="Google Shape;5913;p69"/>
            <p:cNvSpPr/>
            <p:nvPr/>
          </p:nvSpPr>
          <p:spPr>
            <a:xfrm>
              <a:off x="3082750"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4" name="Google Shape;5914;p69"/>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5" name="Google Shape;5915;p69"/>
            <p:cNvSpPr/>
            <p:nvPr/>
          </p:nvSpPr>
          <p:spPr>
            <a:xfrm>
              <a:off x="2679875" y="2645625"/>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6" name="Google Shape;5916;p69"/>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7" name="Google Shape;5917;p69"/>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18" name="Google Shape;5918;p69"/>
          <p:cNvGrpSpPr/>
          <p:nvPr/>
        </p:nvGrpSpPr>
        <p:grpSpPr>
          <a:xfrm>
            <a:off x="3122859" y="971352"/>
            <a:ext cx="735829" cy="684547"/>
            <a:chOff x="3351965" y="1148808"/>
            <a:chExt cx="750770" cy="698375"/>
          </a:xfrm>
        </p:grpSpPr>
        <p:grpSp>
          <p:nvGrpSpPr>
            <p:cNvPr id="5919" name="Google Shape;5919;p69"/>
            <p:cNvGrpSpPr/>
            <p:nvPr/>
          </p:nvGrpSpPr>
          <p:grpSpPr>
            <a:xfrm>
              <a:off x="3586796" y="1148808"/>
              <a:ext cx="294857" cy="286830"/>
              <a:chOff x="3750225" y="1774000"/>
              <a:chExt cx="149575" cy="145525"/>
            </a:xfrm>
          </p:grpSpPr>
          <p:sp>
            <p:nvSpPr>
              <p:cNvPr id="5920" name="Google Shape;5920;p69"/>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1" name="Google Shape;5921;p69"/>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22" name="Google Shape;5922;p69"/>
            <p:cNvGrpSpPr/>
            <p:nvPr/>
          </p:nvGrpSpPr>
          <p:grpSpPr>
            <a:xfrm>
              <a:off x="3779245" y="1375768"/>
              <a:ext cx="323490" cy="286978"/>
              <a:chOff x="3847850" y="1889150"/>
              <a:chExt cx="164100" cy="145600"/>
            </a:xfrm>
          </p:grpSpPr>
          <p:sp>
            <p:nvSpPr>
              <p:cNvPr id="5923" name="Google Shape;5923;p69"/>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4" name="Google Shape;5924;p69"/>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25" name="Google Shape;5925;p69"/>
            <p:cNvGrpSpPr/>
            <p:nvPr/>
          </p:nvGrpSpPr>
          <p:grpSpPr>
            <a:xfrm>
              <a:off x="3351965" y="1330435"/>
              <a:ext cx="295449" cy="285401"/>
              <a:chOff x="3631100" y="1866150"/>
              <a:chExt cx="149875" cy="144800"/>
            </a:xfrm>
          </p:grpSpPr>
          <p:sp>
            <p:nvSpPr>
              <p:cNvPr id="5926" name="Google Shape;5926;p69"/>
              <p:cNvSpPr/>
              <p:nvPr/>
            </p:nvSpPr>
            <p:spPr>
              <a:xfrm>
                <a:off x="3631100" y="1866150"/>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7" name="Google Shape;5927;p69"/>
              <p:cNvSpPr/>
              <p:nvPr/>
            </p:nvSpPr>
            <p:spPr>
              <a:xfrm>
                <a:off x="3654725" y="1907806"/>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28" name="Google Shape;5928;p69"/>
            <p:cNvGrpSpPr/>
            <p:nvPr/>
          </p:nvGrpSpPr>
          <p:grpSpPr>
            <a:xfrm>
              <a:off x="3548208" y="1560352"/>
              <a:ext cx="294808" cy="286830"/>
              <a:chOff x="3730650" y="1982800"/>
              <a:chExt cx="149550" cy="145525"/>
            </a:xfrm>
          </p:grpSpPr>
          <p:sp>
            <p:nvSpPr>
              <p:cNvPr id="5929" name="Google Shape;5929;p69"/>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0" name="Google Shape;5930;p69"/>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931" name="Google Shape;5931;p69"/>
          <p:cNvGrpSpPr/>
          <p:nvPr/>
        </p:nvGrpSpPr>
        <p:grpSpPr>
          <a:xfrm>
            <a:off x="7624512" y="971306"/>
            <a:ext cx="804565" cy="677795"/>
            <a:chOff x="7636443" y="1204988"/>
            <a:chExt cx="804565" cy="677795"/>
          </a:xfrm>
        </p:grpSpPr>
        <p:grpSp>
          <p:nvGrpSpPr>
            <p:cNvPr id="5932" name="Google Shape;5932;p69"/>
            <p:cNvGrpSpPr/>
            <p:nvPr/>
          </p:nvGrpSpPr>
          <p:grpSpPr>
            <a:xfrm>
              <a:off x="7636443" y="1509705"/>
              <a:ext cx="804565" cy="373078"/>
              <a:chOff x="7636443" y="1509705"/>
              <a:chExt cx="804565" cy="373078"/>
            </a:xfrm>
          </p:grpSpPr>
          <p:sp>
            <p:nvSpPr>
              <p:cNvPr id="5933" name="Google Shape;5933;p69"/>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4" name="Google Shape;5934;p69"/>
              <p:cNvSpPr/>
              <p:nvPr/>
            </p:nvSpPr>
            <p:spPr>
              <a:xfrm>
                <a:off x="8398251" y="1667375"/>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5" name="Google Shape;5935;p69"/>
            <p:cNvGrpSpPr/>
            <p:nvPr/>
          </p:nvGrpSpPr>
          <p:grpSpPr>
            <a:xfrm>
              <a:off x="7636443" y="1408133"/>
              <a:ext cx="804565" cy="373078"/>
              <a:chOff x="7636443" y="1408133"/>
              <a:chExt cx="804565" cy="373078"/>
            </a:xfrm>
          </p:grpSpPr>
          <p:sp>
            <p:nvSpPr>
              <p:cNvPr id="5936" name="Google Shape;5936;p69"/>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7" name="Google Shape;5937;p69"/>
              <p:cNvSpPr/>
              <p:nvPr/>
            </p:nvSpPr>
            <p:spPr>
              <a:xfrm>
                <a:off x="8398251" y="1565802"/>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8" name="Google Shape;5938;p69"/>
            <p:cNvGrpSpPr/>
            <p:nvPr/>
          </p:nvGrpSpPr>
          <p:grpSpPr>
            <a:xfrm>
              <a:off x="7636443" y="1306560"/>
              <a:ext cx="804565" cy="373078"/>
              <a:chOff x="7636443" y="1306560"/>
              <a:chExt cx="804565" cy="373078"/>
            </a:xfrm>
          </p:grpSpPr>
          <p:sp>
            <p:nvSpPr>
              <p:cNvPr id="5939" name="Google Shape;5939;p69"/>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0" name="Google Shape;5940;p69"/>
              <p:cNvSpPr/>
              <p:nvPr/>
            </p:nvSpPr>
            <p:spPr>
              <a:xfrm>
                <a:off x="8398251" y="1464230"/>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1" name="Google Shape;5941;p69"/>
            <p:cNvGrpSpPr/>
            <p:nvPr/>
          </p:nvGrpSpPr>
          <p:grpSpPr>
            <a:xfrm>
              <a:off x="7636443" y="1204988"/>
              <a:ext cx="804565" cy="373078"/>
              <a:chOff x="7636443" y="1204988"/>
              <a:chExt cx="804565" cy="373078"/>
            </a:xfrm>
          </p:grpSpPr>
          <p:sp>
            <p:nvSpPr>
              <p:cNvPr id="5942" name="Google Shape;5942;p69"/>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3" name="Google Shape;5943;p69"/>
              <p:cNvSpPr/>
              <p:nvPr/>
            </p:nvSpPr>
            <p:spPr>
              <a:xfrm>
                <a:off x="8398251" y="1362658"/>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944" name="Google Shape;5944;p69"/>
          <p:cNvGrpSpPr/>
          <p:nvPr/>
        </p:nvGrpSpPr>
        <p:grpSpPr>
          <a:xfrm>
            <a:off x="4963358" y="1878721"/>
            <a:ext cx="661339" cy="661188"/>
            <a:chOff x="3990000" y="975400"/>
            <a:chExt cx="3934200" cy="3933300"/>
          </a:xfrm>
        </p:grpSpPr>
        <p:sp>
          <p:nvSpPr>
            <p:cNvPr id="5945" name="Google Shape;5945;p69"/>
            <p:cNvSpPr/>
            <p:nvPr/>
          </p:nvSpPr>
          <p:spPr>
            <a:xfrm>
              <a:off x="3990000" y="975400"/>
              <a:ext cx="3934200" cy="39333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6" name="Google Shape;5946;p69"/>
            <p:cNvSpPr/>
            <p:nvPr/>
          </p:nvSpPr>
          <p:spPr>
            <a:xfrm>
              <a:off x="4346550" y="1331800"/>
              <a:ext cx="3221100" cy="32205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7" name="Google Shape;5947;p69"/>
            <p:cNvSpPr/>
            <p:nvPr/>
          </p:nvSpPr>
          <p:spPr>
            <a:xfrm>
              <a:off x="4786800" y="1771750"/>
              <a:ext cx="2340600" cy="2340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8" name="Google Shape;5948;p69"/>
            <p:cNvSpPr/>
            <p:nvPr/>
          </p:nvSpPr>
          <p:spPr>
            <a:xfrm>
              <a:off x="5218650" y="2203450"/>
              <a:ext cx="1476900" cy="14772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9" name="Google Shape;5949;p69"/>
          <p:cNvGrpSpPr/>
          <p:nvPr/>
        </p:nvGrpSpPr>
        <p:grpSpPr>
          <a:xfrm>
            <a:off x="6607006" y="1857359"/>
            <a:ext cx="868881" cy="684241"/>
            <a:chOff x="6598259" y="2078634"/>
            <a:chExt cx="868881" cy="684241"/>
          </a:xfrm>
        </p:grpSpPr>
        <p:sp>
          <p:nvSpPr>
            <p:cNvPr id="5950" name="Google Shape;5950;p69"/>
            <p:cNvSpPr/>
            <p:nvPr/>
          </p:nvSpPr>
          <p:spPr>
            <a:xfrm>
              <a:off x="7165957" y="2159753"/>
              <a:ext cx="286185" cy="107120"/>
            </a:xfrm>
            <a:custGeom>
              <a:avLst/>
              <a:gdLst/>
              <a:ahLst/>
              <a:cxnLst/>
              <a:rect l="l" t="t" r="r" b="b"/>
              <a:pathLst>
                <a:path w="48506" h="18156" extrusionOk="0">
                  <a:moveTo>
                    <a:pt x="1" y="1"/>
                  </a:moveTo>
                  <a:lnTo>
                    <a:pt x="1" y="18156"/>
                  </a:lnTo>
                  <a:lnTo>
                    <a:pt x="48506" y="18156"/>
                  </a:lnTo>
                  <a:lnTo>
                    <a:pt x="48506" y="1"/>
                  </a:ln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1" name="Google Shape;5951;p69"/>
            <p:cNvSpPr/>
            <p:nvPr/>
          </p:nvSpPr>
          <p:spPr>
            <a:xfrm>
              <a:off x="7085764" y="2536793"/>
              <a:ext cx="349475" cy="107120"/>
            </a:xfrm>
            <a:custGeom>
              <a:avLst/>
              <a:gdLst/>
              <a:ahLst/>
              <a:cxnLst/>
              <a:rect l="l" t="t" r="r" b="b"/>
              <a:pathLst>
                <a:path w="59233" h="18156" extrusionOk="0">
                  <a:moveTo>
                    <a:pt x="1" y="1"/>
                  </a:moveTo>
                  <a:lnTo>
                    <a:pt x="1" y="18156"/>
                  </a:lnTo>
                  <a:lnTo>
                    <a:pt x="59233" y="18156"/>
                  </a:lnTo>
                  <a:lnTo>
                    <a:pt x="59233" y="1"/>
                  </a:ln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2" name="Google Shape;5952;p69"/>
            <p:cNvSpPr/>
            <p:nvPr/>
          </p:nvSpPr>
          <p:spPr>
            <a:xfrm>
              <a:off x="6598259" y="2195183"/>
              <a:ext cx="271241" cy="107120"/>
            </a:xfrm>
            <a:custGeom>
              <a:avLst/>
              <a:gdLst/>
              <a:ahLst/>
              <a:cxnLst/>
              <a:rect l="l" t="t" r="r" b="b"/>
              <a:pathLst>
                <a:path w="45973" h="18156" extrusionOk="0">
                  <a:moveTo>
                    <a:pt x="1" y="0"/>
                  </a:moveTo>
                  <a:lnTo>
                    <a:pt x="1" y="18156"/>
                  </a:lnTo>
                  <a:lnTo>
                    <a:pt x="45972" y="18156"/>
                  </a:lnTo>
                  <a:lnTo>
                    <a:pt x="45972" y="0"/>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3" name="Google Shape;5953;p69"/>
            <p:cNvSpPr/>
            <p:nvPr/>
          </p:nvSpPr>
          <p:spPr>
            <a:xfrm>
              <a:off x="6604064" y="2370778"/>
              <a:ext cx="358696" cy="107126"/>
            </a:xfrm>
            <a:custGeom>
              <a:avLst/>
              <a:gdLst/>
              <a:ahLst/>
              <a:cxnLst/>
              <a:rect l="l" t="t" r="r" b="b"/>
              <a:pathLst>
                <a:path w="60796" h="18157" extrusionOk="0">
                  <a:moveTo>
                    <a:pt x="0" y="1"/>
                  </a:moveTo>
                  <a:lnTo>
                    <a:pt x="0" y="18156"/>
                  </a:lnTo>
                  <a:lnTo>
                    <a:pt x="60796" y="18156"/>
                  </a:lnTo>
                  <a:lnTo>
                    <a:pt x="60796" y="1"/>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4" name="Google Shape;5954;p69"/>
            <p:cNvSpPr/>
            <p:nvPr/>
          </p:nvSpPr>
          <p:spPr>
            <a:xfrm>
              <a:off x="6645158" y="2545743"/>
              <a:ext cx="358696" cy="109044"/>
            </a:xfrm>
            <a:custGeom>
              <a:avLst/>
              <a:gdLst/>
              <a:ahLst/>
              <a:cxnLst/>
              <a:rect l="l" t="t" r="r" b="b"/>
              <a:pathLst>
                <a:path w="60796" h="18482" extrusionOk="0">
                  <a:moveTo>
                    <a:pt x="1" y="0"/>
                  </a:moveTo>
                  <a:lnTo>
                    <a:pt x="1" y="18482"/>
                  </a:lnTo>
                  <a:lnTo>
                    <a:pt x="60796" y="18482"/>
                  </a:lnTo>
                  <a:lnTo>
                    <a:pt x="60796" y="0"/>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5" name="Google Shape;5955;p69"/>
            <p:cNvSpPr/>
            <p:nvPr/>
          </p:nvSpPr>
          <p:spPr>
            <a:xfrm>
              <a:off x="7155838" y="2352960"/>
              <a:ext cx="311302" cy="107120"/>
            </a:xfrm>
            <a:custGeom>
              <a:avLst/>
              <a:gdLst/>
              <a:ahLst/>
              <a:cxnLst/>
              <a:rect l="l" t="t" r="r" b="b"/>
              <a:pathLst>
                <a:path w="52763" h="18156" extrusionOk="0">
                  <a:moveTo>
                    <a:pt x="0" y="0"/>
                  </a:moveTo>
                  <a:lnTo>
                    <a:pt x="0" y="18155"/>
                  </a:lnTo>
                  <a:lnTo>
                    <a:pt x="52763" y="18155"/>
                  </a:lnTo>
                  <a:lnTo>
                    <a:pt x="52763" y="0"/>
                  </a:ln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56" name="Google Shape;5956;p69"/>
            <p:cNvGrpSpPr/>
            <p:nvPr/>
          </p:nvGrpSpPr>
          <p:grpSpPr>
            <a:xfrm>
              <a:off x="6808175" y="2078634"/>
              <a:ext cx="452229" cy="684241"/>
              <a:chOff x="6808175" y="2078634"/>
              <a:chExt cx="452229" cy="684241"/>
            </a:xfrm>
          </p:grpSpPr>
          <p:sp>
            <p:nvSpPr>
              <p:cNvPr id="5957" name="Google Shape;5957;p69"/>
              <p:cNvSpPr/>
              <p:nvPr/>
            </p:nvSpPr>
            <p:spPr>
              <a:xfrm>
                <a:off x="7165957" y="2159753"/>
                <a:ext cx="94447" cy="107120"/>
              </a:xfrm>
              <a:custGeom>
                <a:avLst/>
                <a:gdLst/>
                <a:ahLst/>
                <a:cxnLst/>
                <a:rect l="l" t="t" r="r" b="b"/>
                <a:pathLst>
                  <a:path w="16008" h="18156" extrusionOk="0">
                    <a:moveTo>
                      <a:pt x="1" y="1"/>
                    </a:moveTo>
                    <a:lnTo>
                      <a:pt x="1" y="18156"/>
                    </a:lnTo>
                    <a:lnTo>
                      <a:pt x="16007" y="18156"/>
                    </a:lnTo>
                    <a:cubicBezTo>
                      <a:pt x="15291" y="11568"/>
                      <a:pt x="12904" y="5350"/>
                      <a:pt x="90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8" name="Google Shape;5958;p69"/>
              <p:cNvSpPr/>
              <p:nvPr/>
            </p:nvSpPr>
            <p:spPr>
              <a:xfrm>
                <a:off x="7085764" y="2536793"/>
                <a:ext cx="61100" cy="107120"/>
              </a:xfrm>
              <a:custGeom>
                <a:avLst/>
                <a:gdLst/>
                <a:ahLst/>
                <a:cxnLst/>
                <a:rect l="l" t="t" r="r" b="b"/>
                <a:pathLst>
                  <a:path w="10356" h="18156" extrusionOk="0">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9" name="Google Shape;5959;p69"/>
              <p:cNvSpPr/>
              <p:nvPr/>
            </p:nvSpPr>
            <p:spPr>
              <a:xfrm>
                <a:off x="6808175" y="2195183"/>
                <a:ext cx="61325" cy="107120"/>
              </a:xfrm>
              <a:custGeom>
                <a:avLst/>
                <a:gdLst/>
                <a:ahLst/>
                <a:cxnLst/>
                <a:rect l="l" t="t" r="r" b="b"/>
                <a:pathLst>
                  <a:path w="10394" h="18156" extrusionOk="0">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0" name="Google Shape;5960;p69"/>
              <p:cNvSpPr/>
              <p:nvPr/>
            </p:nvSpPr>
            <p:spPr>
              <a:xfrm>
                <a:off x="6820441" y="2370778"/>
                <a:ext cx="142320" cy="107126"/>
              </a:xfrm>
              <a:custGeom>
                <a:avLst/>
                <a:gdLst/>
                <a:ahLst/>
                <a:cxnLst/>
                <a:rect l="l" t="t" r="r" b="b"/>
                <a:pathLst>
                  <a:path w="24122" h="18157" extrusionOk="0">
                    <a:moveTo>
                      <a:pt x="0" y="1"/>
                    </a:moveTo>
                    <a:cubicBezTo>
                      <a:pt x="1532" y="5312"/>
                      <a:pt x="4200" y="11690"/>
                      <a:pt x="8823" y="18156"/>
                    </a:cubicBezTo>
                    <a:lnTo>
                      <a:pt x="24122" y="18156"/>
                    </a:lnTo>
                    <a:lnTo>
                      <a:pt x="24122"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1" name="Google Shape;5961;p69"/>
              <p:cNvSpPr/>
              <p:nvPr/>
            </p:nvSpPr>
            <p:spPr>
              <a:xfrm>
                <a:off x="6929774" y="2545743"/>
                <a:ext cx="74092" cy="109044"/>
              </a:xfrm>
              <a:custGeom>
                <a:avLst/>
                <a:gdLst/>
                <a:ahLst/>
                <a:cxnLst/>
                <a:rect l="l" t="t" r="r" b="b"/>
                <a:pathLst>
                  <a:path w="12558" h="18482" extrusionOk="0">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2" name="Google Shape;5962;p69"/>
              <p:cNvSpPr/>
              <p:nvPr/>
            </p:nvSpPr>
            <p:spPr>
              <a:xfrm>
                <a:off x="7155838" y="2352960"/>
                <a:ext cx="98377" cy="107120"/>
              </a:xfrm>
              <a:custGeom>
                <a:avLst/>
                <a:gdLst/>
                <a:ahLst/>
                <a:cxnLst/>
                <a:rect l="l" t="t" r="r" b="b"/>
                <a:pathLst>
                  <a:path w="16674" h="18156" extrusionOk="0">
                    <a:moveTo>
                      <a:pt x="0" y="0"/>
                    </a:moveTo>
                    <a:lnTo>
                      <a:pt x="0" y="18155"/>
                    </a:lnTo>
                    <a:lnTo>
                      <a:pt x="9101" y="18155"/>
                    </a:lnTo>
                    <a:cubicBezTo>
                      <a:pt x="13299" y="11475"/>
                      <a:pt x="15509" y="5056"/>
                      <a:pt x="1667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63" name="Google Shape;5963;p69"/>
              <p:cNvGrpSpPr/>
              <p:nvPr/>
            </p:nvGrpSpPr>
            <p:grpSpPr>
              <a:xfrm>
                <a:off x="6821586" y="2078634"/>
                <a:ext cx="426871" cy="684241"/>
                <a:chOff x="6821586" y="2078634"/>
                <a:chExt cx="426871" cy="684241"/>
              </a:xfrm>
            </p:grpSpPr>
            <p:grpSp>
              <p:nvGrpSpPr>
                <p:cNvPr id="5964" name="Google Shape;5964;p69"/>
                <p:cNvGrpSpPr/>
                <p:nvPr/>
              </p:nvGrpSpPr>
              <p:grpSpPr>
                <a:xfrm>
                  <a:off x="6821586" y="2078634"/>
                  <a:ext cx="426871" cy="684241"/>
                  <a:chOff x="6821586" y="2078634"/>
                  <a:chExt cx="426871" cy="684241"/>
                </a:xfrm>
              </p:grpSpPr>
              <p:sp>
                <p:nvSpPr>
                  <p:cNvPr id="5965" name="Google Shape;5965;p69"/>
                  <p:cNvSpPr/>
                  <p:nvPr/>
                </p:nvSpPr>
                <p:spPr>
                  <a:xfrm>
                    <a:off x="6990036" y="2693797"/>
                    <a:ext cx="89963" cy="69077"/>
                  </a:xfrm>
                  <a:custGeom>
                    <a:avLst/>
                    <a:gdLst/>
                    <a:ahLst/>
                    <a:cxnLst/>
                    <a:rect l="l" t="t" r="r" b="b"/>
                    <a:pathLst>
                      <a:path w="15248" h="11708" extrusionOk="0">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6" name="Google Shape;5966;p69"/>
                  <p:cNvSpPr/>
                  <p:nvPr/>
                </p:nvSpPr>
                <p:spPr>
                  <a:xfrm>
                    <a:off x="6968649" y="2671926"/>
                    <a:ext cx="132738" cy="72712"/>
                  </a:xfrm>
                  <a:custGeom>
                    <a:avLst/>
                    <a:gdLst/>
                    <a:ahLst/>
                    <a:cxnLst/>
                    <a:rect l="l" t="t" r="r" b="b"/>
                    <a:pathLst>
                      <a:path w="22498" h="12324" extrusionOk="0">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7" name="Google Shape;5967;p69"/>
                  <p:cNvSpPr/>
                  <p:nvPr/>
                </p:nvSpPr>
                <p:spPr>
                  <a:xfrm>
                    <a:off x="6968649" y="2679891"/>
                    <a:ext cx="132738" cy="64747"/>
                  </a:xfrm>
                  <a:custGeom>
                    <a:avLst/>
                    <a:gdLst/>
                    <a:ahLst/>
                    <a:cxnLst/>
                    <a:rect l="l" t="t" r="r" b="b"/>
                    <a:pathLst>
                      <a:path w="22498" h="10974" extrusionOk="0">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8" name="Google Shape;5968;p69"/>
                  <p:cNvSpPr/>
                  <p:nvPr/>
                </p:nvSpPr>
                <p:spPr>
                  <a:xfrm>
                    <a:off x="6969091" y="2693467"/>
                    <a:ext cx="131729" cy="11765"/>
                  </a:xfrm>
                  <a:custGeom>
                    <a:avLst/>
                    <a:gdLst/>
                    <a:ahLst/>
                    <a:cxnLst/>
                    <a:rect l="l" t="t" r="r" b="b"/>
                    <a:pathLst>
                      <a:path w="22327" h="1994" extrusionOk="0">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9" name="Google Shape;5969;p69"/>
                  <p:cNvSpPr/>
                  <p:nvPr/>
                </p:nvSpPr>
                <p:spPr>
                  <a:xfrm>
                    <a:off x="6821586" y="2078634"/>
                    <a:ext cx="426871" cy="544694"/>
                  </a:xfrm>
                  <a:custGeom>
                    <a:avLst/>
                    <a:gdLst/>
                    <a:ahLst/>
                    <a:cxnLst/>
                    <a:rect l="l" t="t" r="r" b="b"/>
                    <a:pathLst>
                      <a:path w="72351" h="92321" extrusionOk="0">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0" name="Google Shape;5970;p69"/>
                  <p:cNvSpPr/>
                  <p:nvPr/>
                </p:nvSpPr>
                <p:spPr>
                  <a:xfrm>
                    <a:off x="6984514" y="2448953"/>
                    <a:ext cx="101008" cy="164409"/>
                  </a:xfrm>
                  <a:custGeom>
                    <a:avLst/>
                    <a:gdLst/>
                    <a:ahLst/>
                    <a:cxnLst/>
                    <a:rect l="l" t="t" r="r" b="b"/>
                    <a:pathLst>
                      <a:path w="17120" h="27866" extrusionOk="0">
                        <a:moveTo>
                          <a:pt x="1" y="0"/>
                        </a:moveTo>
                        <a:lnTo>
                          <a:pt x="4920" y="27866"/>
                        </a:lnTo>
                        <a:lnTo>
                          <a:pt x="12200" y="27866"/>
                        </a:lnTo>
                        <a:lnTo>
                          <a:pt x="17120" y="0"/>
                        </a:lnTo>
                        <a:close/>
                      </a:path>
                    </a:pathLst>
                  </a:custGeom>
                  <a:solidFill>
                    <a:srgbClr val="ED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1" name="Google Shape;5971;p69"/>
                  <p:cNvSpPr/>
                  <p:nvPr/>
                </p:nvSpPr>
                <p:spPr>
                  <a:xfrm>
                    <a:off x="6984514" y="2448953"/>
                    <a:ext cx="101008" cy="140963"/>
                  </a:xfrm>
                  <a:custGeom>
                    <a:avLst/>
                    <a:gdLst/>
                    <a:ahLst/>
                    <a:cxnLst/>
                    <a:rect l="l" t="t" r="r" b="b"/>
                    <a:pathLst>
                      <a:path w="17120" h="23892" extrusionOk="0">
                        <a:moveTo>
                          <a:pt x="1" y="0"/>
                        </a:moveTo>
                        <a:lnTo>
                          <a:pt x="4218" y="23891"/>
                        </a:lnTo>
                        <a:lnTo>
                          <a:pt x="12902" y="23891"/>
                        </a:lnTo>
                        <a:lnTo>
                          <a:pt x="1712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2" name="Google Shape;5972;p69"/>
                  <p:cNvSpPr/>
                  <p:nvPr/>
                </p:nvSpPr>
                <p:spPr>
                  <a:xfrm>
                    <a:off x="7012451" y="2607162"/>
                    <a:ext cx="45141" cy="6201"/>
                  </a:xfrm>
                  <a:custGeom>
                    <a:avLst/>
                    <a:gdLst/>
                    <a:ahLst/>
                    <a:cxnLst/>
                    <a:rect l="l" t="t" r="r" b="b"/>
                    <a:pathLst>
                      <a:path w="7651" h="1051" extrusionOk="0">
                        <a:moveTo>
                          <a:pt x="0" y="1"/>
                        </a:moveTo>
                        <a:lnTo>
                          <a:pt x="185" y="1051"/>
                        </a:lnTo>
                        <a:lnTo>
                          <a:pt x="7465" y="1051"/>
                        </a:lnTo>
                        <a:lnTo>
                          <a:pt x="76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3" name="Google Shape;5973;p69"/>
                  <p:cNvSpPr/>
                  <p:nvPr/>
                </p:nvSpPr>
                <p:spPr>
                  <a:xfrm>
                    <a:off x="6968649" y="2664244"/>
                    <a:ext cx="132738" cy="25199"/>
                  </a:xfrm>
                  <a:custGeom>
                    <a:avLst/>
                    <a:gdLst/>
                    <a:ahLst/>
                    <a:cxnLst/>
                    <a:rect l="l" t="t" r="r" b="b"/>
                    <a:pathLst>
                      <a:path w="22498" h="4271" extrusionOk="0">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4" name="Google Shape;5974;p69"/>
                  <p:cNvSpPr/>
                  <p:nvPr/>
                </p:nvSpPr>
                <p:spPr>
                  <a:xfrm>
                    <a:off x="6968649" y="2667389"/>
                    <a:ext cx="132738" cy="11776"/>
                  </a:xfrm>
                  <a:custGeom>
                    <a:avLst/>
                    <a:gdLst/>
                    <a:ahLst/>
                    <a:cxnLst/>
                    <a:rect l="l" t="t" r="r" b="b"/>
                    <a:pathLst>
                      <a:path w="22498" h="1996" extrusionOk="0">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5" name="Google Shape;5975;p69"/>
                  <p:cNvSpPr/>
                  <p:nvPr/>
                </p:nvSpPr>
                <p:spPr>
                  <a:xfrm>
                    <a:off x="6963510" y="2683549"/>
                    <a:ext cx="143022" cy="11776"/>
                  </a:xfrm>
                  <a:custGeom>
                    <a:avLst/>
                    <a:gdLst/>
                    <a:ahLst/>
                    <a:cxnLst/>
                    <a:rect l="l" t="t" r="r" b="b"/>
                    <a:pathLst>
                      <a:path w="24241" h="1996" extrusionOk="0">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6" name="Google Shape;5976;p69"/>
                  <p:cNvSpPr/>
                  <p:nvPr/>
                </p:nvSpPr>
                <p:spPr>
                  <a:xfrm>
                    <a:off x="6968649" y="2642639"/>
                    <a:ext cx="132738" cy="25199"/>
                  </a:xfrm>
                  <a:custGeom>
                    <a:avLst/>
                    <a:gdLst/>
                    <a:ahLst/>
                    <a:cxnLst/>
                    <a:rect l="l" t="t" r="r" b="b"/>
                    <a:pathLst>
                      <a:path w="22498" h="4271" extrusionOk="0">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7" name="Google Shape;5977;p69"/>
                  <p:cNvSpPr/>
                  <p:nvPr/>
                </p:nvSpPr>
                <p:spPr>
                  <a:xfrm>
                    <a:off x="6968649" y="2643990"/>
                    <a:ext cx="132738" cy="11776"/>
                  </a:xfrm>
                  <a:custGeom>
                    <a:avLst/>
                    <a:gdLst/>
                    <a:ahLst/>
                    <a:cxnLst/>
                    <a:rect l="l" t="t" r="r" b="b"/>
                    <a:pathLst>
                      <a:path w="22498" h="1996" extrusionOk="0">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8" name="Google Shape;5978;p69"/>
                  <p:cNvSpPr/>
                  <p:nvPr/>
                </p:nvSpPr>
                <p:spPr>
                  <a:xfrm>
                    <a:off x="6963510" y="2660156"/>
                    <a:ext cx="143022" cy="11776"/>
                  </a:xfrm>
                  <a:custGeom>
                    <a:avLst/>
                    <a:gdLst/>
                    <a:ahLst/>
                    <a:cxnLst/>
                    <a:rect l="l" t="t" r="r" b="b"/>
                    <a:pathLst>
                      <a:path w="24241" h="1996" extrusionOk="0">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9" name="Google Shape;5979;p69"/>
                  <p:cNvSpPr/>
                  <p:nvPr/>
                </p:nvSpPr>
                <p:spPr>
                  <a:xfrm>
                    <a:off x="6968649" y="2617451"/>
                    <a:ext cx="132738" cy="25193"/>
                  </a:xfrm>
                  <a:custGeom>
                    <a:avLst/>
                    <a:gdLst/>
                    <a:ahLst/>
                    <a:cxnLst/>
                    <a:rect l="l" t="t" r="r" b="b"/>
                    <a:pathLst>
                      <a:path w="22498" h="4270" extrusionOk="0">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0" name="Google Shape;5980;p69"/>
                  <p:cNvSpPr/>
                  <p:nvPr/>
                </p:nvSpPr>
                <p:spPr>
                  <a:xfrm>
                    <a:off x="6968649" y="2620590"/>
                    <a:ext cx="132738" cy="11782"/>
                  </a:xfrm>
                  <a:custGeom>
                    <a:avLst/>
                    <a:gdLst/>
                    <a:ahLst/>
                    <a:cxnLst/>
                    <a:rect l="l" t="t" r="r" b="b"/>
                    <a:pathLst>
                      <a:path w="22498" h="1997" extrusionOk="0">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1" name="Google Shape;5981;p69"/>
                  <p:cNvSpPr/>
                  <p:nvPr/>
                </p:nvSpPr>
                <p:spPr>
                  <a:xfrm>
                    <a:off x="6963510" y="2613357"/>
                    <a:ext cx="143022" cy="11765"/>
                  </a:xfrm>
                  <a:custGeom>
                    <a:avLst/>
                    <a:gdLst/>
                    <a:ahLst/>
                    <a:cxnLst/>
                    <a:rect l="l" t="t" r="r" b="b"/>
                    <a:pathLst>
                      <a:path w="24241" h="1994" extrusionOk="0">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2" name="Google Shape;5982;p69"/>
                  <p:cNvSpPr/>
                  <p:nvPr/>
                </p:nvSpPr>
                <p:spPr>
                  <a:xfrm>
                    <a:off x="6850372" y="2107302"/>
                    <a:ext cx="369293" cy="477399"/>
                  </a:xfrm>
                  <a:custGeom>
                    <a:avLst/>
                    <a:gdLst/>
                    <a:ahLst/>
                    <a:cxnLst/>
                    <a:rect l="l" t="t" r="r" b="b"/>
                    <a:pathLst>
                      <a:path w="62592" h="80915" extrusionOk="0">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3" name="Google Shape;5983;p69"/>
                  <p:cNvSpPr/>
                  <p:nvPr/>
                </p:nvSpPr>
                <p:spPr>
                  <a:xfrm>
                    <a:off x="6963510" y="2636756"/>
                    <a:ext cx="143022" cy="11776"/>
                  </a:xfrm>
                  <a:custGeom>
                    <a:avLst/>
                    <a:gdLst/>
                    <a:ahLst/>
                    <a:cxnLst/>
                    <a:rect l="l" t="t" r="r" b="b"/>
                    <a:pathLst>
                      <a:path w="24241" h="1996" extrusionOk="0">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84" name="Google Shape;5984;p69"/>
                <p:cNvSpPr/>
                <p:nvPr/>
              </p:nvSpPr>
              <p:spPr>
                <a:xfrm>
                  <a:off x="7046588" y="2275942"/>
                  <a:ext cx="173076" cy="113894"/>
                </a:xfrm>
                <a:custGeom>
                  <a:avLst/>
                  <a:gdLst/>
                  <a:ahLst/>
                  <a:cxnLst/>
                  <a:rect l="l" t="t" r="r" b="b"/>
                  <a:pathLst>
                    <a:path w="29335" h="19304" extrusionOk="0">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5" name="Google Shape;5985;p69"/>
                <p:cNvSpPr/>
                <p:nvPr/>
              </p:nvSpPr>
              <p:spPr>
                <a:xfrm>
                  <a:off x="7046588" y="2107680"/>
                  <a:ext cx="168811" cy="145128"/>
                </a:xfrm>
                <a:custGeom>
                  <a:avLst/>
                  <a:gdLst/>
                  <a:ahLst/>
                  <a:cxnLst/>
                  <a:rect l="l" t="t" r="r" b="b"/>
                  <a:pathLst>
                    <a:path w="28612" h="24598" extrusionOk="0">
                      <a:moveTo>
                        <a:pt x="0" y="1"/>
                      </a:moveTo>
                      <a:lnTo>
                        <a:pt x="0" y="24597"/>
                      </a:lnTo>
                      <a:lnTo>
                        <a:pt x="28612" y="24597"/>
                      </a:lnTo>
                      <a:cubicBezTo>
                        <a:pt x="25701" y="11138"/>
                        <a:pt x="14102" y="876"/>
                        <a:pt x="0" y="1"/>
                      </a:cubicBez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6" name="Google Shape;5986;p69"/>
                <p:cNvSpPr/>
                <p:nvPr/>
              </p:nvSpPr>
              <p:spPr>
                <a:xfrm>
                  <a:off x="6850372" y="2275942"/>
                  <a:ext cx="173082" cy="113894"/>
                </a:xfrm>
                <a:custGeom>
                  <a:avLst/>
                  <a:gdLst/>
                  <a:ahLst/>
                  <a:cxnLst/>
                  <a:rect l="l" t="t" r="r" b="b"/>
                  <a:pathLst>
                    <a:path w="29336" h="19304" extrusionOk="0">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7" name="Google Shape;5987;p69"/>
                <p:cNvSpPr/>
                <p:nvPr/>
              </p:nvSpPr>
              <p:spPr>
                <a:xfrm>
                  <a:off x="6882243" y="2412957"/>
                  <a:ext cx="141211" cy="171743"/>
                </a:xfrm>
                <a:custGeom>
                  <a:avLst/>
                  <a:gdLst/>
                  <a:ahLst/>
                  <a:cxnLst/>
                  <a:rect l="l" t="t" r="r" b="b"/>
                  <a:pathLst>
                    <a:path w="23934" h="29109" extrusionOk="0">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8" name="Google Shape;5988;p69"/>
                <p:cNvSpPr/>
                <p:nvPr/>
              </p:nvSpPr>
              <p:spPr>
                <a:xfrm>
                  <a:off x="6854637" y="2107680"/>
                  <a:ext cx="168817" cy="145128"/>
                </a:xfrm>
                <a:custGeom>
                  <a:avLst/>
                  <a:gdLst/>
                  <a:ahLst/>
                  <a:cxnLst/>
                  <a:rect l="l" t="t" r="r" b="b"/>
                  <a:pathLst>
                    <a:path w="28613" h="24598" extrusionOk="0">
                      <a:moveTo>
                        <a:pt x="28612" y="1"/>
                      </a:moveTo>
                      <a:cubicBezTo>
                        <a:pt x="14512" y="876"/>
                        <a:pt x="2911" y="11138"/>
                        <a:pt x="1" y="24597"/>
                      </a:cubicBezTo>
                      <a:lnTo>
                        <a:pt x="28612" y="24597"/>
                      </a:lnTo>
                      <a:lnTo>
                        <a:pt x="28612" y="1"/>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9" name="Google Shape;5989;p69"/>
                <p:cNvSpPr/>
                <p:nvPr/>
              </p:nvSpPr>
              <p:spPr>
                <a:xfrm>
                  <a:off x="7046588" y="2412957"/>
                  <a:ext cx="141205" cy="171743"/>
                </a:xfrm>
                <a:custGeom>
                  <a:avLst/>
                  <a:gdLst/>
                  <a:ahLst/>
                  <a:cxnLst/>
                  <a:rect l="l" t="t" r="r" b="b"/>
                  <a:pathLst>
                    <a:path w="23933" h="29109" extrusionOk="0">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990" name="Google Shape;5990;p69"/>
          <p:cNvGrpSpPr/>
          <p:nvPr/>
        </p:nvGrpSpPr>
        <p:grpSpPr>
          <a:xfrm>
            <a:off x="5780173" y="1862968"/>
            <a:ext cx="671358" cy="671358"/>
            <a:chOff x="6535625" y="760425"/>
            <a:chExt cx="1665900" cy="1665900"/>
          </a:xfrm>
        </p:grpSpPr>
        <p:sp>
          <p:nvSpPr>
            <p:cNvPr id="5991" name="Google Shape;5991;p69"/>
            <p:cNvSpPr/>
            <p:nvPr/>
          </p:nvSpPr>
          <p:spPr>
            <a:xfrm>
              <a:off x="6535625" y="760425"/>
              <a:ext cx="1665900" cy="16659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2" name="Google Shape;5992;p69"/>
            <p:cNvSpPr/>
            <p:nvPr/>
          </p:nvSpPr>
          <p:spPr>
            <a:xfrm>
              <a:off x="6713675" y="1116525"/>
              <a:ext cx="1309800" cy="13098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3" name="Google Shape;5993;p69"/>
            <p:cNvSpPr/>
            <p:nvPr/>
          </p:nvSpPr>
          <p:spPr>
            <a:xfrm>
              <a:off x="6831275" y="1351725"/>
              <a:ext cx="1074600" cy="1074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4" name="Google Shape;5994;p69"/>
            <p:cNvSpPr/>
            <p:nvPr/>
          </p:nvSpPr>
          <p:spPr>
            <a:xfrm>
              <a:off x="6942425" y="1574025"/>
              <a:ext cx="852300" cy="852300"/>
            </a:xfrm>
            <a:prstGeom prst="ellipse">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95" name="Google Shape;5995;p69"/>
          <p:cNvGrpSpPr/>
          <p:nvPr/>
        </p:nvGrpSpPr>
        <p:grpSpPr>
          <a:xfrm>
            <a:off x="716989" y="3531368"/>
            <a:ext cx="1340789" cy="640830"/>
            <a:chOff x="238125" y="1151100"/>
            <a:chExt cx="7139450" cy="3412300"/>
          </a:xfrm>
        </p:grpSpPr>
        <p:sp>
          <p:nvSpPr>
            <p:cNvPr id="5996" name="Google Shape;5996;p69"/>
            <p:cNvSpPr/>
            <p:nvPr/>
          </p:nvSpPr>
          <p:spPr>
            <a:xfrm>
              <a:off x="3468350" y="4223875"/>
              <a:ext cx="679000" cy="33952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7" name="Google Shape;5997;p69"/>
            <p:cNvSpPr/>
            <p:nvPr/>
          </p:nvSpPr>
          <p:spPr>
            <a:xfrm>
              <a:off x="3730250" y="3276125"/>
              <a:ext cx="147275" cy="956575"/>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8" name="Google Shape;5998;p69"/>
            <p:cNvSpPr/>
            <p:nvPr/>
          </p:nvSpPr>
          <p:spPr>
            <a:xfrm>
              <a:off x="3796275" y="3875600"/>
              <a:ext cx="839350" cy="630550"/>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9" name="Google Shape;5999;p69"/>
            <p:cNvSpPr/>
            <p:nvPr/>
          </p:nvSpPr>
          <p:spPr>
            <a:xfrm>
              <a:off x="6240475" y="3130600"/>
              <a:ext cx="1137100" cy="1432800"/>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0" name="Google Shape;6000;p69"/>
            <p:cNvSpPr/>
            <p:nvPr/>
          </p:nvSpPr>
          <p:spPr>
            <a:xfrm>
              <a:off x="5243900" y="1696775"/>
              <a:ext cx="1764175" cy="1777475"/>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1" name="Google Shape;6001;p69"/>
            <p:cNvSpPr/>
            <p:nvPr/>
          </p:nvSpPr>
          <p:spPr>
            <a:xfrm>
              <a:off x="3812150" y="1151100"/>
              <a:ext cx="1896075" cy="1245900"/>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2" name="Google Shape;6002;p69"/>
            <p:cNvSpPr/>
            <p:nvPr/>
          </p:nvSpPr>
          <p:spPr>
            <a:xfrm>
              <a:off x="1910550" y="1151100"/>
              <a:ext cx="1901625" cy="1244175"/>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3" name="Google Shape;6003;p69"/>
            <p:cNvSpPr/>
            <p:nvPr/>
          </p:nvSpPr>
          <p:spPr>
            <a:xfrm>
              <a:off x="608475" y="1694725"/>
              <a:ext cx="1766425" cy="1778150"/>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4" name="Google Shape;6004;p69"/>
            <p:cNvSpPr/>
            <p:nvPr/>
          </p:nvSpPr>
          <p:spPr>
            <a:xfrm>
              <a:off x="238125" y="3129050"/>
              <a:ext cx="1137975" cy="1434175"/>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5" name="Google Shape;6005;p69"/>
            <p:cNvSpPr/>
            <p:nvPr/>
          </p:nvSpPr>
          <p:spPr>
            <a:xfrm>
              <a:off x="1924656" y="1941325"/>
              <a:ext cx="3773110" cy="1646329"/>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6" name="Google Shape;6006;p69"/>
            <p:cNvSpPr/>
            <p:nvPr/>
          </p:nvSpPr>
          <p:spPr>
            <a:xfrm>
              <a:off x="1028863" y="2678027"/>
              <a:ext cx="1805597" cy="188532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7" name="Google Shape;6007;p69"/>
            <p:cNvSpPr/>
            <p:nvPr/>
          </p:nvSpPr>
          <p:spPr>
            <a:xfrm>
              <a:off x="4792190" y="2679937"/>
              <a:ext cx="1798951" cy="1883410"/>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8" name="Google Shape;6008;p69"/>
          <p:cNvGrpSpPr/>
          <p:nvPr/>
        </p:nvGrpSpPr>
        <p:grpSpPr>
          <a:xfrm>
            <a:off x="5584212" y="2734649"/>
            <a:ext cx="985357" cy="585764"/>
            <a:chOff x="5145061" y="2881789"/>
            <a:chExt cx="1107641" cy="658458"/>
          </a:xfrm>
        </p:grpSpPr>
        <p:grpSp>
          <p:nvGrpSpPr>
            <p:cNvPr id="6009" name="Google Shape;6009;p69"/>
            <p:cNvGrpSpPr/>
            <p:nvPr/>
          </p:nvGrpSpPr>
          <p:grpSpPr>
            <a:xfrm>
              <a:off x="5722989" y="3244587"/>
              <a:ext cx="529713" cy="295659"/>
              <a:chOff x="5722989" y="3244587"/>
              <a:chExt cx="529713" cy="295659"/>
            </a:xfrm>
          </p:grpSpPr>
          <p:sp>
            <p:nvSpPr>
              <p:cNvPr id="6010" name="Google Shape;6010;p69"/>
              <p:cNvSpPr/>
              <p:nvPr/>
            </p:nvSpPr>
            <p:spPr>
              <a:xfrm>
                <a:off x="5722989" y="3244587"/>
                <a:ext cx="341346" cy="295659"/>
              </a:xfrm>
              <a:custGeom>
                <a:avLst/>
                <a:gdLst/>
                <a:ahLst/>
                <a:cxnLst/>
                <a:rect l="l" t="t" r="r" b="b"/>
                <a:pathLst>
                  <a:path w="2576195" h="2231390" extrusionOk="0">
                    <a:moveTo>
                      <a:pt x="1288021" y="0"/>
                    </a:moveTo>
                    <a:lnTo>
                      <a:pt x="0" y="2230932"/>
                    </a:lnTo>
                    <a:lnTo>
                      <a:pt x="2576042" y="2230932"/>
                    </a:lnTo>
                    <a:lnTo>
                      <a:pt x="1288021" y="0"/>
                    </a:lnTo>
                    <a:close/>
                  </a:path>
                </a:pathLst>
              </a:custGeom>
              <a:solidFill>
                <a:srgbClr val="869F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6011" name="Google Shape;6011;p69"/>
              <p:cNvSpPr/>
              <p:nvPr/>
            </p:nvSpPr>
            <p:spPr>
              <a:xfrm>
                <a:off x="6035543" y="3298113"/>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6012" name="Google Shape;6012;p69"/>
            <p:cNvGrpSpPr/>
            <p:nvPr/>
          </p:nvGrpSpPr>
          <p:grpSpPr>
            <a:xfrm>
              <a:off x="5145061" y="3244587"/>
              <a:ext cx="536807" cy="295659"/>
              <a:chOff x="5145061" y="3244587"/>
              <a:chExt cx="536807" cy="295659"/>
            </a:xfrm>
          </p:grpSpPr>
          <p:sp>
            <p:nvSpPr>
              <p:cNvPr id="6013" name="Google Shape;6013;p69"/>
              <p:cNvSpPr/>
              <p:nvPr/>
            </p:nvSpPr>
            <p:spPr>
              <a:xfrm>
                <a:off x="5340522" y="3244587"/>
                <a:ext cx="341346" cy="295659"/>
              </a:xfrm>
              <a:custGeom>
                <a:avLst/>
                <a:gdLst/>
                <a:ahLst/>
                <a:cxnLst/>
                <a:rect l="l" t="t" r="r" b="b"/>
                <a:pathLst>
                  <a:path w="2576195" h="2231390" extrusionOk="0">
                    <a:moveTo>
                      <a:pt x="1288034" y="0"/>
                    </a:moveTo>
                    <a:lnTo>
                      <a:pt x="0" y="2230920"/>
                    </a:lnTo>
                    <a:lnTo>
                      <a:pt x="2576055" y="2230920"/>
                    </a:lnTo>
                    <a:lnTo>
                      <a:pt x="1288034" y="0"/>
                    </a:lnTo>
                    <a:close/>
                  </a:path>
                </a:pathLst>
              </a:custGeom>
              <a:solidFill>
                <a:srgbClr val="5F7D9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6014" name="Google Shape;6014;p69"/>
              <p:cNvSpPr/>
              <p:nvPr/>
            </p:nvSpPr>
            <p:spPr>
              <a:xfrm flipH="1">
                <a:off x="5145061" y="3298599"/>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6015" name="Google Shape;6015;p69"/>
            <p:cNvGrpSpPr/>
            <p:nvPr/>
          </p:nvGrpSpPr>
          <p:grpSpPr>
            <a:xfrm>
              <a:off x="5341327" y="2898245"/>
              <a:ext cx="532309" cy="614891"/>
              <a:chOff x="5341327" y="2898245"/>
              <a:chExt cx="532309" cy="614891"/>
            </a:xfrm>
          </p:grpSpPr>
          <p:sp>
            <p:nvSpPr>
              <p:cNvPr id="6016" name="Google Shape;6016;p69"/>
              <p:cNvSpPr/>
              <p:nvPr/>
            </p:nvSpPr>
            <p:spPr>
              <a:xfrm>
                <a:off x="5532290" y="3217476"/>
                <a:ext cx="341346" cy="295659"/>
              </a:xfrm>
              <a:custGeom>
                <a:avLst/>
                <a:gdLst/>
                <a:ahLst/>
                <a:cxnLst/>
                <a:rect l="l" t="t" r="r" b="b"/>
                <a:pathLst>
                  <a:path w="2576195" h="2231390" extrusionOk="0">
                    <a:moveTo>
                      <a:pt x="2576042" y="0"/>
                    </a:moveTo>
                    <a:lnTo>
                      <a:pt x="0" y="0"/>
                    </a:lnTo>
                    <a:lnTo>
                      <a:pt x="1288021" y="2230920"/>
                    </a:lnTo>
                    <a:lnTo>
                      <a:pt x="2576042" y="0"/>
                    </a:lnTo>
                    <a:close/>
                  </a:path>
                </a:pathLst>
              </a:custGeom>
              <a:solidFill>
                <a:srgbClr val="E3E9E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6017" name="Google Shape;6017;p69"/>
              <p:cNvSpPr/>
              <p:nvPr/>
            </p:nvSpPr>
            <p:spPr>
              <a:xfrm flipH="1">
                <a:off x="5341327" y="2898245"/>
                <a:ext cx="217159" cy="33450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6018" name="Google Shape;6018;p69"/>
            <p:cNvGrpSpPr/>
            <p:nvPr/>
          </p:nvGrpSpPr>
          <p:grpSpPr>
            <a:xfrm>
              <a:off x="5532290" y="2881789"/>
              <a:ext cx="620516" cy="305456"/>
              <a:chOff x="5532290" y="2881789"/>
              <a:chExt cx="620516" cy="305456"/>
            </a:xfrm>
          </p:grpSpPr>
          <p:sp>
            <p:nvSpPr>
              <p:cNvPr id="6019" name="Google Shape;6019;p69"/>
              <p:cNvSpPr/>
              <p:nvPr/>
            </p:nvSpPr>
            <p:spPr>
              <a:xfrm>
                <a:off x="5532290" y="2891586"/>
                <a:ext cx="341346" cy="295659"/>
              </a:xfrm>
              <a:custGeom>
                <a:avLst/>
                <a:gdLst/>
                <a:ahLst/>
                <a:cxnLst/>
                <a:rect l="l" t="t" r="r" b="b"/>
                <a:pathLst>
                  <a:path w="2576195" h="2231390" extrusionOk="0">
                    <a:moveTo>
                      <a:pt x="1288021" y="0"/>
                    </a:moveTo>
                    <a:lnTo>
                      <a:pt x="0" y="2230920"/>
                    </a:lnTo>
                    <a:lnTo>
                      <a:pt x="2576042" y="2230920"/>
                    </a:lnTo>
                    <a:lnTo>
                      <a:pt x="1288021" y="0"/>
                    </a:lnTo>
                    <a:close/>
                  </a:path>
                </a:pathLst>
              </a:custGeom>
              <a:solidFill>
                <a:srgbClr val="435D7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6020" name="Google Shape;6020;p69"/>
              <p:cNvSpPr/>
              <p:nvPr/>
            </p:nvSpPr>
            <p:spPr>
              <a:xfrm>
                <a:off x="5837311" y="2881789"/>
                <a:ext cx="315495" cy="288369"/>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grpSp>
        <p:nvGrpSpPr>
          <p:cNvPr id="6021" name="Google Shape;6021;p69"/>
          <p:cNvGrpSpPr/>
          <p:nvPr/>
        </p:nvGrpSpPr>
        <p:grpSpPr>
          <a:xfrm>
            <a:off x="8163135" y="3526707"/>
            <a:ext cx="269068" cy="645491"/>
            <a:chOff x="7026852" y="3311869"/>
            <a:chExt cx="434331" cy="1041954"/>
          </a:xfrm>
        </p:grpSpPr>
        <p:sp>
          <p:nvSpPr>
            <p:cNvPr id="6022" name="Google Shape;6022;p69"/>
            <p:cNvSpPr/>
            <p:nvPr/>
          </p:nvSpPr>
          <p:spPr>
            <a:xfrm>
              <a:off x="7026852" y="3311869"/>
              <a:ext cx="434331" cy="847405"/>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3" name="Google Shape;6023;p69"/>
            <p:cNvSpPr/>
            <p:nvPr/>
          </p:nvSpPr>
          <p:spPr>
            <a:xfrm>
              <a:off x="7082395" y="3359392"/>
              <a:ext cx="323321" cy="32332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4" name="Google Shape;6024;p69"/>
            <p:cNvSpPr/>
            <p:nvPr/>
          </p:nvSpPr>
          <p:spPr>
            <a:xfrm>
              <a:off x="7026852" y="4159239"/>
              <a:ext cx="434331" cy="194585"/>
            </a:xfrm>
            <a:custGeom>
              <a:avLst/>
              <a:gdLst/>
              <a:ahLst/>
              <a:cxnLst/>
              <a:rect l="l" t="t" r="r" b="b"/>
              <a:pathLst>
                <a:path w="16734" h="7497" extrusionOk="0">
                  <a:moveTo>
                    <a:pt x="1" y="1"/>
                  </a:moveTo>
                  <a:lnTo>
                    <a:pt x="8369" y="7496"/>
                  </a:lnTo>
                  <a:lnTo>
                    <a:pt x="1673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25" name="Google Shape;6025;p69"/>
          <p:cNvGrpSpPr/>
          <p:nvPr/>
        </p:nvGrpSpPr>
        <p:grpSpPr>
          <a:xfrm>
            <a:off x="6179716" y="3565945"/>
            <a:ext cx="293882" cy="293836"/>
            <a:chOff x="4873519" y="3311869"/>
            <a:chExt cx="499374" cy="499296"/>
          </a:xfrm>
        </p:grpSpPr>
        <p:sp>
          <p:nvSpPr>
            <p:cNvPr id="6026" name="Google Shape;6026;p69"/>
            <p:cNvSpPr/>
            <p:nvPr/>
          </p:nvSpPr>
          <p:spPr>
            <a:xfrm>
              <a:off x="4873519" y="3311869"/>
              <a:ext cx="499374" cy="499296"/>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7" name="Google Shape;6027;p69"/>
            <p:cNvSpPr/>
            <p:nvPr/>
          </p:nvSpPr>
          <p:spPr>
            <a:xfrm>
              <a:off x="4894620" y="3329830"/>
              <a:ext cx="202112" cy="182386"/>
            </a:xfrm>
            <a:custGeom>
              <a:avLst/>
              <a:gdLst/>
              <a:ahLst/>
              <a:cxnLst/>
              <a:rect l="l" t="t" r="r" b="b"/>
              <a:pathLst>
                <a:path w="7787" h="7027" extrusionOk="0">
                  <a:moveTo>
                    <a:pt x="0" y="1"/>
                  </a:moveTo>
                  <a:lnTo>
                    <a:pt x="0" y="7026"/>
                  </a:lnTo>
                  <a:lnTo>
                    <a:pt x="7787"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28" name="Google Shape;6028;p69"/>
          <p:cNvGrpSpPr/>
          <p:nvPr/>
        </p:nvGrpSpPr>
        <p:grpSpPr>
          <a:xfrm>
            <a:off x="6179716" y="3878316"/>
            <a:ext cx="293882" cy="293882"/>
            <a:chOff x="4873519" y="3875839"/>
            <a:chExt cx="499374" cy="499374"/>
          </a:xfrm>
        </p:grpSpPr>
        <p:sp>
          <p:nvSpPr>
            <p:cNvPr id="6029" name="Google Shape;6029;p69"/>
            <p:cNvSpPr/>
            <p:nvPr/>
          </p:nvSpPr>
          <p:spPr>
            <a:xfrm>
              <a:off x="4873519" y="3875839"/>
              <a:ext cx="499374" cy="499374"/>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0" name="Google Shape;6030;p69"/>
            <p:cNvSpPr/>
            <p:nvPr/>
          </p:nvSpPr>
          <p:spPr>
            <a:xfrm>
              <a:off x="4894620" y="3893826"/>
              <a:ext cx="202112" cy="182360"/>
            </a:xfrm>
            <a:custGeom>
              <a:avLst/>
              <a:gdLst/>
              <a:ahLst/>
              <a:cxnLst/>
              <a:rect l="l" t="t" r="r" b="b"/>
              <a:pathLst>
                <a:path w="7787" h="7026" extrusionOk="0">
                  <a:moveTo>
                    <a:pt x="0" y="0"/>
                  </a:moveTo>
                  <a:lnTo>
                    <a:pt x="0" y="7026"/>
                  </a:lnTo>
                  <a:lnTo>
                    <a:pt x="7787"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31" name="Google Shape;6031;p69"/>
          <p:cNvGrpSpPr/>
          <p:nvPr/>
        </p:nvGrpSpPr>
        <p:grpSpPr>
          <a:xfrm>
            <a:off x="2410244" y="1850269"/>
            <a:ext cx="698104" cy="698208"/>
            <a:chOff x="2565073" y="2075876"/>
            <a:chExt cx="672482" cy="672518"/>
          </a:xfrm>
        </p:grpSpPr>
        <p:sp>
          <p:nvSpPr>
            <p:cNvPr id="6032" name="Google Shape;6032;p69"/>
            <p:cNvSpPr/>
            <p:nvPr/>
          </p:nvSpPr>
          <p:spPr>
            <a:xfrm>
              <a:off x="2642193" y="2530650"/>
              <a:ext cx="419588" cy="217743"/>
            </a:xfrm>
            <a:custGeom>
              <a:avLst/>
              <a:gdLst/>
              <a:ahLst/>
              <a:cxnLst/>
              <a:rect l="l" t="t" r="r" b="b"/>
              <a:pathLst>
                <a:path w="130611" h="67780" extrusionOk="0">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3" name="Google Shape;6033;p69"/>
            <p:cNvSpPr/>
            <p:nvPr/>
          </p:nvSpPr>
          <p:spPr>
            <a:xfrm>
              <a:off x="2910083" y="2420918"/>
              <a:ext cx="327379" cy="312727"/>
            </a:xfrm>
            <a:custGeom>
              <a:avLst/>
              <a:gdLst/>
              <a:ahLst/>
              <a:cxnLst/>
              <a:rect l="l" t="t" r="r" b="b"/>
              <a:pathLst>
                <a:path w="101908" h="97347" extrusionOk="0">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4" name="Google Shape;6034;p69"/>
            <p:cNvSpPr/>
            <p:nvPr/>
          </p:nvSpPr>
          <p:spPr>
            <a:xfrm>
              <a:off x="2999034" y="2125384"/>
              <a:ext cx="238522" cy="411351"/>
            </a:xfrm>
            <a:custGeom>
              <a:avLst/>
              <a:gdLst/>
              <a:ahLst/>
              <a:cxnLst/>
              <a:rect l="l" t="t" r="r" b="b"/>
              <a:pathLst>
                <a:path w="74248" h="128047" extrusionOk="0">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5" name="Google Shape;6035;p69"/>
            <p:cNvSpPr/>
            <p:nvPr/>
          </p:nvSpPr>
          <p:spPr>
            <a:xfrm>
              <a:off x="2740849" y="2075876"/>
              <a:ext cx="419604" cy="217734"/>
            </a:xfrm>
            <a:custGeom>
              <a:avLst/>
              <a:gdLst/>
              <a:ahLst/>
              <a:cxnLst/>
              <a:rect l="l" t="t" r="r" b="b"/>
              <a:pathLst>
                <a:path w="130616" h="67777" extrusionOk="0">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6" name="Google Shape;6036;p69"/>
            <p:cNvSpPr/>
            <p:nvPr/>
          </p:nvSpPr>
          <p:spPr>
            <a:xfrm>
              <a:off x="2565167" y="2090625"/>
              <a:ext cx="327379" cy="312740"/>
            </a:xfrm>
            <a:custGeom>
              <a:avLst/>
              <a:gdLst/>
              <a:ahLst/>
              <a:cxnLst/>
              <a:rect l="l" t="t" r="r" b="b"/>
              <a:pathLst>
                <a:path w="101908" h="97351" extrusionOk="0">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7" name="Google Shape;6037;p69"/>
            <p:cNvSpPr/>
            <p:nvPr/>
          </p:nvSpPr>
          <p:spPr>
            <a:xfrm>
              <a:off x="2565073" y="2287538"/>
              <a:ext cx="218572" cy="409555"/>
            </a:xfrm>
            <a:custGeom>
              <a:avLst/>
              <a:gdLst/>
              <a:ahLst/>
              <a:cxnLst/>
              <a:rect l="l" t="t" r="r" b="b"/>
              <a:pathLst>
                <a:path w="68038" h="127488" extrusionOk="0">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38" name="Google Shape;6038;p69"/>
          <p:cNvGrpSpPr/>
          <p:nvPr/>
        </p:nvGrpSpPr>
        <p:grpSpPr>
          <a:xfrm>
            <a:off x="5633655" y="3534869"/>
            <a:ext cx="438354" cy="637329"/>
            <a:chOff x="1697726" y="3244179"/>
            <a:chExt cx="788124" cy="1146069"/>
          </a:xfrm>
        </p:grpSpPr>
        <p:sp>
          <p:nvSpPr>
            <p:cNvPr id="6039" name="Google Shape;6039;p69"/>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0" name="Google Shape;6040;p69"/>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41" name="Google Shape;6041;p69"/>
          <p:cNvSpPr/>
          <p:nvPr/>
        </p:nvSpPr>
        <p:spPr>
          <a:xfrm>
            <a:off x="8130914" y="3422653"/>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42" name="Google Shape;6042;p69"/>
          <p:cNvGrpSpPr/>
          <p:nvPr/>
        </p:nvGrpSpPr>
        <p:grpSpPr>
          <a:xfrm>
            <a:off x="7634869" y="1863232"/>
            <a:ext cx="799565" cy="670282"/>
            <a:chOff x="7617850" y="2063282"/>
            <a:chExt cx="799565" cy="670282"/>
          </a:xfrm>
        </p:grpSpPr>
        <p:cxnSp>
          <p:nvCxnSpPr>
            <p:cNvPr id="6043" name="Google Shape;6043;p69"/>
            <p:cNvCxnSpPr/>
            <p:nvPr/>
          </p:nvCxnSpPr>
          <p:spPr>
            <a:xfrm rot="5400000" flipH="1">
              <a:off x="7629118"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6044" name="Google Shape;6044;p69"/>
            <p:cNvCxnSpPr/>
            <p:nvPr/>
          </p:nvCxnSpPr>
          <p:spPr>
            <a:xfrm rot="-5400000">
              <a:off x="8276270"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6045" name="Google Shape;6045;p69"/>
            <p:cNvCxnSpPr/>
            <p:nvPr/>
          </p:nvCxnSpPr>
          <p:spPr>
            <a:xfrm rot="5400000">
              <a:off x="7629118"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6046" name="Google Shape;6046;p69"/>
            <p:cNvCxnSpPr/>
            <p:nvPr/>
          </p:nvCxnSpPr>
          <p:spPr>
            <a:xfrm rot="-5400000" flipH="1">
              <a:off x="8276270"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6047" name="Google Shape;6047;p69"/>
            <p:cNvCxnSpPr/>
            <p:nvPr/>
          </p:nvCxnSpPr>
          <p:spPr>
            <a:xfrm rot="10800000">
              <a:off x="7617850" y="2393356"/>
              <a:ext cx="83400" cy="0"/>
            </a:xfrm>
            <a:prstGeom prst="straightConnector1">
              <a:avLst/>
            </a:prstGeom>
            <a:noFill/>
            <a:ln w="9525" cap="flat" cmpd="sng">
              <a:solidFill>
                <a:srgbClr val="667E92"/>
              </a:solidFill>
              <a:prstDash val="solid"/>
              <a:round/>
              <a:headEnd type="none" w="med" len="med"/>
              <a:tailEnd type="none" w="med" len="med"/>
            </a:ln>
          </p:spPr>
        </p:cxnSp>
        <p:cxnSp>
          <p:nvCxnSpPr>
            <p:cNvPr id="6048" name="Google Shape;6048;p69"/>
            <p:cNvCxnSpPr/>
            <p:nvPr/>
          </p:nvCxnSpPr>
          <p:spPr>
            <a:xfrm rot="10800000">
              <a:off x="8334015" y="2393356"/>
              <a:ext cx="83400" cy="0"/>
            </a:xfrm>
            <a:prstGeom prst="straightConnector1">
              <a:avLst/>
            </a:prstGeom>
            <a:noFill/>
            <a:ln w="9525" cap="flat" cmpd="sng">
              <a:solidFill>
                <a:srgbClr val="667E92"/>
              </a:solidFill>
              <a:prstDash val="solid"/>
              <a:round/>
              <a:headEnd type="none" w="med" len="med"/>
              <a:tailEnd type="none" w="med" len="med"/>
            </a:ln>
          </p:spPr>
        </p:cxnSp>
        <p:grpSp>
          <p:nvGrpSpPr>
            <p:cNvPr id="6049" name="Google Shape;6049;p69"/>
            <p:cNvGrpSpPr/>
            <p:nvPr/>
          </p:nvGrpSpPr>
          <p:grpSpPr>
            <a:xfrm>
              <a:off x="7734309" y="2063282"/>
              <a:ext cx="570957" cy="620095"/>
              <a:chOff x="7734309" y="2063282"/>
              <a:chExt cx="570957" cy="620095"/>
            </a:xfrm>
          </p:grpSpPr>
          <p:grpSp>
            <p:nvGrpSpPr>
              <p:cNvPr id="6050" name="Google Shape;6050;p69"/>
              <p:cNvGrpSpPr/>
              <p:nvPr/>
            </p:nvGrpSpPr>
            <p:grpSpPr>
              <a:xfrm>
                <a:off x="8031573" y="2063282"/>
                <a:ext cx="273693" cy="620095"/>
                <a:chOff x="8031573" y="2063282"/>
                <a:chExt cx="273693" cy="620095"/>
              </a:xfrm>
            </p:grpSpPr>
            <p:sp>
              <p:nvSpPr>
                <p:cNvPr id="6051" name="Google Shape;6051;p69"/>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2" name="Google Shape;6052;p69"/>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3" name="Google Shape;6053;p69"/>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4" name="Google Shape;6054;p69"/>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55" name="Google Shape;6055;p69"/>
              <p:cNvGrpSpPr/>
              <p:nvPr/>
            </p:nvGrpSpPr>
            <p:grpSpPr>
              <a:xfrm flipH="1">
                <a:off x="7734309" y="2063282"/>
                <a:ext cx="273693" cy="620095"/>
                <a:chOff x="8031573" y="2063282"/>
                <a:chExt cx="273693" cy="620095"/>
              </a:xfrm>
            </p:grpSpPr>
            <p:sp>
              <p:nvSpPr>
                <p:cNvPr id="6056" name="Google Shape;6056;p69"/>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7" name="Google Shape;6057;p69"/>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8" name="Google Shape;6058;p69"/>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9" name="Google Shape;6059;p69"/>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6060" name="Google Shape;6060;p69"/>
          <p:cNvSpPr/>
          <p:nvPr/>
        </p:nvSpPr>
        <p:spPr>
          <a:xfrm>
            <a:off x="7095123" y="3555322"/>
            <a:ext cx="558742" cy="616877"/>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1" name="Google Shape;6061;p69"/>
          <p:cNvSpPr/>
          <p:nvPr/>
        </p:nvSpPr>
        <p:spPr>
          <a:xfrm rot="10800000">
            <a:off x="6581305" y="355273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62" name="Google Shape;6062;p69"/>
          <p:cNvGrpSpPr/>
          <p:nvPr/>
        </p:nvGrpSpPr>
        <p:grpSpPr>
          <a:xfrm>
            <a:off x="7821475" y="2716715"/>
            <a:ext cx="602567" cy="601884"/>
            <a:chOff x="1186975" y="238125"/>
            <a:chExt cx="5244275" cy="5238325"/>
          </a:xfrm>
        </p:grpSpPr>
        <p:sp>
          <p:nvSpPr>
            <p:cNvPr id="6063" name="Google Shape;6063;p69"/>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4" name="Google Shape;6064;p69"/>
            <p:cNvSpPr/>
            <p:nvPr/>
          </p:nvSpPr>
          <p:spPr>
            <a:xfrm>
              <a:off x="1186975" y="2279750"/>
              <a:ext cx="2628625"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5" name="Google Shape;6065;p69"/>
            <p:cNvSpPr/>
            <p:nvPr/>
          </p:nvSpPr>
          <p:spPr>
            <a:xfrm>
              <a:off x="3802600" y="239450"/>
              <a:ext cx="2628650" cy="3196825"/>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6" name="Google Shape;6066;p69"/>
            <p:cNvSpPr/>
            <p:nvPr/>
          </p:nvSpPr>
          <p:spPr>
            <a:xfrm>
              <a:off x="3232500"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67" name="Google Shape;6067;p69"/>
          <p:cNvGrpSpPr/>
          <p:nvPr/>
        </p:nvGrpSpPr>
        <p:grpSpPr>
          <a:xfrm>
            <a:off x="3264213" y="1856199"/>
            <a:ext cx="651848" cy="687338"/>
            <a:chOff x="3400515" y="2056248"/>
            <a:chExt cx="698134" cy="735987"/>
          </a:xfrm>
        </p:grpSpPr>
        <p:grpSp>
          <p:nvGrpSpPr>
            <p:cNvPr id="6068" name="Google Shape;6068;p69"/>
            <p:cNvGrpSpPr/>
            <p:nvPr/>
          </p:nvGrpSpPr>
          <p:grpSpPr>
            <a:xfrm>
              <a:off x="3400515" y="2283913"/>
              <a:ext cx="312919" cy="219900"/>
              <a:chOff x="3400515" y="2283913"/>
              <a:chExt cx="312919" cy="219900"/>
            </a:xfrm>
          </p:grpSpPr>
          <p:sp>
            <p:nvSpPr>
              <p:cNvPr id="6069" name="Google Shape;6069;p69"/>
              <p:cNvSpPr/>
              <p:nvPr/>
            </p:nvSpPr>
            <p:spPr>
              <a:xfrm>
                <a:off x="3493534" y="2283913"/>
                <a:ext cx="219900" cy="219900"/>
              </a:xfrm>
              <a:prstGeom prst="ellipse">
                <a:avLst/>
              </a:prstGeom>
              <a:solidFill>
                <a:srgbClr val="435D7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6070" name="Google Shape;6070;p69"/>
              <p:cNvCxnSpPr/>
              <p:nvPr/>
            </p:nvCxnSpPr>
            <p:spPr>
              <a:xfrm rot="10800000">
                <a:off x="3400515" y="2393804"/>
                <a:ext cx="95400" cy="0"/>
              </a:xfrm>
              <a:prstGeom prst="straightConnector1">
                <a:avLst/>
              </a:prstGeom>
              <a:noFill/>
              <a:ln w="28575" cap="flat" cmpd="sng">
                <a:solidFill>
                  <a:srgbClr val="435D74"/>
                </a:solidFill>
                <a:prstDash val="solid"/>
                <a:round/>
                <a:headEnd type="none" w="med" len="med"/>
                <a:tailEnd type="none" w="med" len="med"/>
              </a:ln>
            </p:spPr>
          </p:cxnSp>
        </p:grpSp>
        <p:grpSp>
          <p:nvGrpSpPr>
            <p:cNvPr id="6071" name="Google Shape;6071;p69"/>
            <p:cNvGrpSpPr/>
            <p:nvPr/>
          </p:nvGrpSpPr>
          <p:grpSpPr>
            <a:xfrm>
              <a:off x="3547823" y="2461089"/>
              <a:ext cx="219900" cy="331146"/>
              <a:chOff x="3547823" y="2461089"/>
              <a:chExt cx="219900" cy="331146"/>
            </a:xfrm>
          </p:grpSpPr>
          <p:sp>
            <p:nvSpPr>
              <p:cNvPr id="6072" name="Google Shape;6072;p69"/>
              <p:cNvSpPr/>
              <p:nvPr/>
            </p:nvSpPr>
            <p:spPr>
              <a:xfrm>
                <a:off x="3547823" y="2461089"/>
                <a:ext cx="219900" cy="219900"/>
              </a:xfrm>
              <a:prstGeom prst="ellipse">
                <a:avLst/>
              </a:prstGeom>
              <a:solidFill>
                <a:srgbClr val="5F7D9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6073" name="Google Shape;6073;p69"/>
              <p:cNvCxnSpPr/>
              <p:nvPr/>
            </p:nvCxnSpPr>
            <p:spPr>
              <a:xfrm rot="10800000">
                <a:off x="3657701" y="2678535"/>
                <a:ext cx="0" cy="113700"/>
              </a:xfrm>
              <a:prstGeom prst="straightConnector1">
                <a:avLst/>
              </a:prstGeom>
              <a:noFill/>
              <a:ln w="28575" cap="flat" cmpd="sng">
                <a:solidFill>
                  <a:srgbClr val="5F7D95"/>
                </a:solidFill>
                <a:prstDash val="solid"/>
                <a:round/>
                <a:headEnd type="none" w="med" len="med"/>
                <a:tailEnd type="none" w="med" len="med"/>
              </a:ln>
            </p:spPr>
          </p:cxnSp>
        </p:grpSp>
        <p:grpSp>
          <p:nvGrpSpPr>
            <p:cNvPr id="6074" name="Google Shape;6074;p69"/>
            <p:cNvGrpSpPr/>
            <p:nvPr/>
          </p:nvGrpSpPr>
          <p:grpSpPr>
            <a:xfrm>
              <a:off x="3734138" y="2461089"/>
              <a:ext cx="219900" cy="331146"/>
              <a:chOff x="3734138" y="2461089"/>
              <a:chExt cx="219900" cy="331146"/>
            </a:xfrm>
          </p:grpSpPr>
          <p:sp>
            <p:nvSpPr>
              <p:cNvPr id="6075" name="Google Shape;6075;p69"/>
              <p:cNvSpPr/>
              <p:nvPr/>
            </p:nvSpPr>
            <p:spPr>
              <a:xfrm>
                <a:off x="3734138" y="2461089"/>
                <a:ext cx="219900" cy="219900"/>
              </a:xfrm>
              <a:prstGeom prst="ellipse">
                <a:avLst/>
              </a:prstGeom>
              <a:solidFill>
                <a:srgbClr val="869FB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6076" name="Google Shape;6076;p69"/>
              <p:cNvCxnSpPr/>
              <p:nvPr/>
            </p:nvCxnSpPr>
            <p:spPr>
              <a:xfrm rot="10800000">
                <a:off x="3844020" y="2678535"/>
                <a:ext cx="0" cy="113700"/>
              </a:xfrm>
              <a:prstGeom prst="straightConnector1">
                <a:avLst/>
              </a:prstGeom>
              <a:noFill/>
              <a:ln w="28575" cap="flat" cmpd="sng">
                <a:solidFill>
                  <a:srgbClr val="869FB2"/>
                </a:solidFill>
                <a:prstDash val="solid"/>
                <a:round/>
                <a:headEnd type="none" w="med" len="med"/>
                <a:tailEnd type="none" w="med" len="med"/>
              </a:ln>
            </p:spPr>
          </p:cxnSp>
        </p:grpSp>
        <p:grpSp>
          <p:nvGrpSpPr>
            <p:cNvPr id="6077" name="Google Shape;6077;p69"/>
            <p:cNvGrpSpPr/>
            <p:nvPr/>
          </p:nvGrpSpPr>
          <p:grpSpPr>
            <a:xfrm>
              <a:off x="3787560" y="2281742"/>
              <a:ext cx="311089" cy="219900"/>
              <a:chOff x="3787560" y="2281742"/>
              <a:chExt cx="311089" cy="219900"/>
            </a:xfrm>
          </p:grpSpPr>
          <p:sp>
            <p:nvSpPr>
              <p:cNvPr id="6078" name="Google Shape;6078;p69"/>
              <p:cNvSpPr/>
              <p:nvPr/>
            </p:nvSpPr>
            <p:spPr>
              <a:xfrm>
                <a:off x="3787560" y="2281742"/>
                <a:ext cx="219900" cy="219900"/>
              </a:xfrm>
              <a:prstGeom prst="ellipse">
                <a:avLst/>
              </a:prstGeom>
              <a:solidFill>
                <a:srgbClr val="A5B7C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6079" name="Google Shape;6079;p69"/>
              <p:cNvCxnSpPr/>
              <p:nvPr/>
            </p:nvCxnSpPr>
            <p:spPr>
              <a:xfrm rot="10800000">
                <a:off x="4003849" y="2393795"/>
                <a:ext cx="94800" cy="0"/>
              </a:xfrm>
              <a:prstGeom prst="straightConnector1">
                <a:avLst/>
              </a:prstGeom>
              <a:noFill/>
              <a:ln w="28575" cap="flat" cmpd="sng">
                <a:solidFill>
                  <a:srgbClr val="A5B7C6"/>
                </a:solidFill>
                <a:prstDash val="solid"/>
                <a:round/>
                <a:headEnd type="none" w="med" len="med"/>
                <a:tailEnd type="none" w="med" len="med"/>
              </a:ln>
            </p:spPr>
          </p:cxnSp>
        </p:grpSp>
        <p:grpSp>
          <p:nvGrpSpPr>
            <p:cNvPr id="6080" name="Google Shape;6080;p69"/>
            <p:cNvGrpSpPr/>
            <p:nvPr/>
          </p:nvGrpSpPr>
          <p:grpSpPr>
            <a:xfrm>
              <a:off x="3637290" y="2056248"/>
              <a:ext cx="219900" cy="330736"/>
              <a:chOff x="3637290" y="2056248"/>
              <a:chExt cx="219900" cy="330736"/>
            </a:xfrm>
          </p:grpSpPr>
          <p:sp>
            <p:nvSpPr>
              <p:cNvPr id="6081" name="Google Shape;6081;p69"/>
              <p:cNvSpPr/>
              <p:nvPr/>
            </p:nvSpPr>
            <p:spPr>
              <a:xfrm>
                <a:off x="3637290" y="2167085"/>
                <a:ext cx="219900" cy="219900"/>
              </a:xfrm>
              <a:prstGeom prst="ellipse">
                <a:avLst/>
              </a:prstGeom>
              <a:solidFill>
                <a:srgbClr val="BAC8D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cxnSp>
            <p:nvCxnSpPr>
              <p:cNvPr id="6082" name="Google Shape;6082;p69"/>
              <p:cNvCxnSpPr/>
              <p:nvPr/>
            </p:nvCxnSpPr>
            <p:spPr>
              <a:xfrm rot="10800000">
                <a:off x="3747169" y="2056248"/>
                <a:ext cx="0" cy="113700"/>
              </a:xfrm>
              <a:prstGeom prst="straightConnector1">
                <a:avLst/>
              </a:prstGeom>
              <a:noFill/>
              <a:ln w="28575" cap="flat" cmpd="sng">
                <a:solidFill>
                  <a:srgbClr val="BAC8D3"/>
                </a:solidFill>
                <a:prstDash val="solid"/>
                <a:round/>
                <a:headEnd type="none" w="med" len="med"/>
                <a:tailEnd type="none" w="med" len="med"/>
              </a:ln>
            </p:spPr>
          </p:cxnSp>
        </p:grpSp>
      </p:grpSp>
      <p:grpSp>
        <p:nvGrpSpPr>
          <p:cNvPr id="6083" name="Google Shape;6083;p69"/>
          <p:cNvGrpSpPr/>
          <p:nvPr/>
        </p:nvGrpSpPr>
        <p:grpSpPr>
          <a:xfrm>
            <a:off x="2555919" y="2726205"/>
            <a:ext cx="1268144" cy="592394"/>
            <a:chOff x="238125" y="1188750"/>
            <a:chExt cx="7140450" cy="3335550"/>
          </a:xfrm>
        </p:grpSpPr>
        <p:sp>
          <p:nvSpPr>
            <p:cNvPr id="6084" name="Google Shape;6084;p69"/>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5" name="Google Shape;6085;p69"/>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6" name="Google Shape;6086;p69"/>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7" name="Google Shape;6087;p69"/>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8" name="Google Shape;6088;p69"/>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9" name="Google Shape;6089;p69"/>
          <p:cNvGrpSpPr/>
          <p:nvPr/>
        </p:nvGrpSpPr>
        <p:grpSpPr>
          <a:xfrm>
            <a:off x="6663819" y="2728360"/>
            <a:ext cx="1053944" cy="590147"/>
            <a:chOff x="238125" y="1335475"/>
            <a:chExt cx="5418735" cy="3034175"/>
          </a:xfrm>
        </p:grpSpPr>
        <p:sp>
          <p:nvSpPr>
            <p:cNvPr id="6090" name="Google Shape;6090;p69"/>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1" name="Google Shape;6091;p69"/>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2" name="Google Shape;6092;p69"/>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93" name="Google Shape;6093;p69"/>
          <p:cNvGrpSpPr/>
          <p:nvPr/>
        </p:nvGrpSpPr>
        <p:grpSpPr>
          <a:xfrm>
            <a:off x="4094628" y="3533259"/>
            <a:ext cx="1268207" cy="638939"/>
            <a:chOff x="3967651" y="3645904"/>
            <a:chExt cx="1479304" cy="745292"/>
          </a:xfrm>
        </p:grpSpPr>
        <p:grpSp>
          <p:nvGrpSpPr>
            <p:cNvPr id="6094" name="Google Shape;6094;p69"/>
            <p:cNvGrpSpPr/>
            <p:nvPr/>
          </p:nvGrpSpPr>
          <p:grpSpPr>
            <a:xfrm>
              <a:off x="3967651" y="4009026"/>
              <a:ext cx="1479304" cy="382170"/>
              <a:chOff x="3967651" y="4009026"/>
              <a:chExt cx="1479304" cy="382170"/>
            </a:xfrm>
          </p:grpSpPr>
          <p:grpSp>
            <p:nvGrpSpPr>
              <p:cNvPr id="6095" name="Google Shape;6095;p69"/>
              <p:cNvGrpSpPr/>
              <p:nvPr/>
            </p:nvGrpSpPr>
            <p:grpSpPr>
              <a:xfrm>
                <a:off x="4892216" y="4195630"/>
                <a:ext cx="554739" cy="195566"/>
                <a:chOff x="3604375" y="4892160"/>
                <a:chExt cx="1651500" cy="582215"/>
              </a:xfrm>
            </p:grpSpPr>
            <p:sp>
              <p:nvSpPr>
                <p:cNvPr id="6096" name="Google Shape;6096;p69"/>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7" name="Google Shape;6097;p69"/>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98" name="Google Shape;6098;p69"/>
              <p:cNvGrpSpPr/>
              <p:nvPr/>
            </p:nvGrpSpPr>
            <p:grpSpPr>
              <a:xfrm>
                <a:off x="3967651" y="4146303"/>
                <a:ext cx="579402" cy="244893"/>
                <a:chOff x="851875" y="4745310"/>
                <a:chExt cx="1724925" cy="729065"/>
              </a:xfrm>
            </p:grpSpPr>
            <p:sp>
              <p:nvSpPr>
                <p:cNvPr id="6099" name="Google Shape;6099;p69"/>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0" name="Google Shape;6100;p69"/>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01" name="Google Shape;6101;p69"/>
              <p:cNvGrpSpPr/>
              <p:nvPr/>
            </p:nvGrpSpPr>
            <p:grpSpPr>
              <a:xfrm>
                <a:off x="4460753" y="4009026"/>
                <a:ext cx="493110" cy="382170"/>
                <a:chOff x="2319875" y="4336625"/>
                <a:chExt cx="1468025" cy="1137750"/>
              </a:xfrm>
            </p:grpSpPr>
            <p:sp>
              <p:nvSpPr>
                <p:cNvPr id="6102" name="Google Shape;6102;p69"/>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3" name="Google Shape;6103;p69"/>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104" name="Google Shape;6104;p69"/>
            <p:cNvGrpSpPr/>
            <p:nvPr/>
          </p:nvGrpSpPr>
          <p:grpSpPr>
            <a:xfrm>
              <a:off x="4479443" y="3645904"/>
              <a:ext cx="455965" cy="388789"/>
              <a:chOff x="2957425" y="238100"/>
              <a:chExt cx="1910200" cy="1628775"/>
            </a:xfrm>
          </p:grpSpPr>
          <p:sp>
            <p:nvSpPr>
              <p:cNvPr id="6105" name="Google Shape;6105;p69"/>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6" name="Google Shape;6106;p69"/>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7" name="Google Shape;6107;p69"/>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8" name="Google Shape;6108;p69"/>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9" name="Google Shape;6109;p69"/>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0" name="Google Shape;6110;p69"/>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1" name="Google Shape;6111;p69"/>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2" name="Google Shape;6112;p69"/>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3" name="Google Shape;6113;p69"/>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4" name="Google Shape;6114;p69"/>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115" name="Google Shape;6115;p69"/>
          <p:cNvGrpSpPr/>
          <p:nvPr/>
        </p:nvGrpSpPr>
        <p:grpSpPr>
          <a:xfrm>
            <a:off x="2480742" y="3534460"/>
            <a:ext cx="1243128" cy="637739"/>
            <a:chOff x="2496310" y="3693351"/>
            <a:chExt cx="1342906" cy="688926"/>
          </a:xfrm>
        </p:grpSpPr>
        <p:grpSp>
          <p:nvGrpSpPr>
            <p:cNvPr id="6116" name="Google Shape;6116;p69"/>
            <p:cNvGrpSpPr/>
            <p:nvPr/>
          </p:nvGrpSpPr>
          <p:grpSpPr>
            <a:xfrm>
              <a:off x="2496310" y="3693351"/>
              <a:ext cx="1342906" cy="688875"/>
              <a:chOff x="2496310" y="3693351"/>
              <a:chExt cx="1342906" cy="688875"/>
            </a:xfrm>
          </p:grpSpPr>
          <p:sp>
            <p:nvSpPr>
              <p:cNvPr id="6117" name="Google Shape;6117;p69"/>
              <p:cNvSpPr/>
              <p:nvPr/>
            </p:nvSpPr>
            <p:spPr>
              <a:xfrm>
                <a:off x="2567815" y="3809577"/>
                <a:ext cx="1200140" cy="572649"/>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8" name="Google Shape;6118;p69"/>
              <p:cNvSpPr/>
              <p:nvPr/>
            </p:nvSpPr>
            <p:spPr>
              <a:xfrm>
                <a:off x="342068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9" name="Google Shape;6119;p69"/>
              <p:cNvSpPr/>
              <p:nvPr/>
            </p:nvSpPr>
            <p:spPr>
              <a:xfrm>
                <a:off x="3135700" y="3791751"/>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0" name="Google Shape;6120;p69"/>
              <p:cNvSpPr/>
              <p:nvPr/>
            </p:nvSpPr>
            <p:spPr>
              <a:xfrm>
                <a:off x="3620515"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1" name="Google Shape;6121;p69"/>
              <p:cNvSpPr/>
              <p:nvPr/>
            </p:nvSpPr>
            <p:spPr>
              <a:xfrm>
                <a:off x="284380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2" name="Google Shape;6122;p69"/>
              <p:cNvSpPr/>
              <p:nvPr/>
            </p:nvSpPr>
            <p:spPr>
              <a:xfrm>
                <a:off x="2652010"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123" name="Google Shape;6123;p69"/>
              <p:cNvCxnSpPr>
                <a:stCxn id="6121" idx="0"/>
              </p:cNvCxnSpPr>
              <p:nvPr/>
            </p:nvCxnSpPr>
            <p:spPr>
              <a:xfrm rot="5400000" flipH="1">
                <a:off x="2741958" y="3724116"/>
                <a:ext cx="68700" cy="200100"/>
              </a:xfrm>
              <a:prstGeom prst="bentConnector2">
                <a:avLst/>
              </a:prstGeom>
              <a:noFill/>
              <a:ln w="19050" cap="flat" cmpd="sng">
                <a:solidFill>
                  <a:srgbClr val="869FB2"/>
                </a:solidFill>
                <a:prstDash val="solid"/>
                <a:round/>
                <a:headEnd type="none" w="med" len="med"/>
                <a:tailEnd type="none" w="med" len="med"/>
              </a:ln>
            </p:spPr>
          </p:cxnSp>
          <p:cxnSp>
            <p:nvCxnSpPr>
              <p:cNvPr id="6124" name="Google Shape;6124;p69"/>
              <p:cNvCxnSpPr>
                <a:stCxn id="6118" idx="0"/>
              </p:cNvCxnSpPr>
              <p:nvPr/>
            </p:nvCxnSpPr>
            <p:spPr>
              <a:xfrm rot="-5400000">
                <a:off x="3512338" y="3723516"/>
                <a:ext cx="75900" cy="194100"/>
              </a:xfrm>
              <a:prstGeom prst="bentConnector2">
                <a:avLst/>
              </a:prstGeom>
              <a:noFill/>
              <a:ln w="19050" cap="flat" cmpd="sng">
                <a:solidFill>
                  <a:srgbClr val="869FB2"/>
                </a:solidFill>
                <a:prstDash val="solid"/>
                <a:round/>
                <a:headEnd type="none" w="med" len="med"/>
                <a:tailEnd type="none" w="med" len="med"/>
              </a:ln>
            </p:spPr>
          </p:cxnSp>
          <p:cxnSp>
            <p:nvCxnSpPr>
              <p:cNvPr id="6125" name="Google Shape;6125;p69"/>
              <p:cNvCxnSpPr>
                <a:stCxn id="6119" idx="0"/>
              </p:cNvCxnSpPr>
              <p:nvPr/>
            </p:nvCxnSpPr>
            <p:spPr>
              <a:xfrm rot="-5400000">
                <a:off x="3119350" y="3742251"/>
                <a:ext cx="984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6126" name="Google Shape;6126;p69"/>
              <p:cNvCxnSpPr>
                <a:stCxn id="6122" idx="2"/>
              </p:cNvCxnSpPr>
              <p:nvPr/>
            </p:nvCxnSpPr>
            <p:spPr>
              <a:xfrm flipH="1">
                <a:off x="2496310" y="4065467"/>
                <a:ext cx="1557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6127" name="Google Shape;6127;p69"/>
              <p:cNvCxnSpPr>
                <a:stCxn id="6120" idx="6"/>
              </p:cNvCxnSpPr>
              <p:nvPr/>
            </p:nvCxnSpPr>
            <p:spPr>
              <a:xfrm>
                <a:off x="3685615" y="4065467"/>
                <a:ext cx="153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6128" name="Google Shape;6128;p69"/>
            <p:cNvGrpSpPr/>
            <p:nvPr/>
          </p:nvGrpSpPr>
          <p:grpSpPr>
            <a:xfrm>
              <a:off x="2675275" y="3930557"/>
              <a:ext cx="1003306" cy="451719"/>
              <a:chOff x="2675275" y="4174282"/>
              <a:chExt cx="1003306" cy="451719"/>
            </a:xfrm>
          </p:grpSpPr>
          <p:sp>
            <p:nvSpPr>
              <p:cNvPr id="6129" name="Google Shape;6129;p69"/>
              <p:cNvSpPr/>
              <p:nvPr/>
            </p:nvSpPr>
            <p:spPr>
              <a:xfrm>
                <a:off x="2675275" y="4174282"/>
                <a:ext cx="1003306" cy="451719"/>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0" name="Google Shape;6130;p69"/>
              <p:cNvSpPr/>
              <p:nvPr/>
            </p:nvSpPr>
            <p:spPr>
              <a:xfrm>
                <a:off x="2716046" y="4210984"/>
                <a:ext cx="921789" cy="415018"/>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1" name="Google Shape;6131;p69"/>
              <p:cNvSpPr/>
              <p:nvPr/>
            </p:nvSpPr>
            <p:spPr>
              <a:xfrm>
                <a:off x="2762606" y="4252906"/>
                <a:ext cx="828676" cy="373095"/>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132" name="Google Shape;6132;p69"/>
          <p:cNvGrpSpPr/>
          <p:nvPr/>
        </p:nvGrpSpPr>
        <p:grpSpPr>
          <a:xfrm>
            <a:off x="1654412" y="971306"/>
            <a:ext cx="574511" cy="874709"/>
            <a:chOff x="1715404" y="1112080"/>
            <a:chExt cx="642270" cy="977984"/>
          </a:xfrm>
        </p:grpSpPr>
        <p:grpSp>
          <p:nvGrpSpPr>
            <p:cNvPr id="6133" name="Google Shape;6133;p69"/>
            <p:cNvGrpSpPr/>
            <p:nvPr/>
          </p:nvGrpSpPr>
          <p:grpSpPr>
            <a:xfrm>
              <a:off x="1715404" y="1112080"/>
              <a:ext cx="642270" cy="977984"/>
              <a:chOff x="1715404" y="1112080"/>
              <a:chExt cx="642270" cy="977984"/>
            </a:xfrm>
          </p:grpSpPr>
          <p:sp>
            <p:nvSpPr>
              <p:cNvPr id="6134" name="Google Shape;6134;p69"/>
              <p:cNvSpPr/>
              <p:nvPr/>
            </p:nvSpPr>
            <p:spPr>
              <a:xfrm>
                <a:off x="1715404" y="1112080"/>
                <a:ext cx="642270" cy="642270"/>
              </a:xfrm>
              <a:custGeom>
                <a:avLst/>
                <a:gdLst/>
                <a:ahLst/>
                <a:cxnLst/>
                <a:rect l="l" t="t" r="r" b="b"/>
                <a:pathLst>
                  <a:path w="41544" h="41544" extrusionOk="0">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5" name="Google Shape;6135;p69"/>
              <p:cNvSpPr/>
              <p:nvPr/>
            </p:nvSpPr>
            <p:spPr>
              <a:xfrm>
                <a:off x="1956781" y="1714402"/>
                <a:ext cx="9121" cy="375663"/>
              </a:xfrm>
              <a:custGeom>
                <a:avLst/>
                <a:gdLst/>
                <a:ahLst/>
                <a:cxnLst/>
                <a:rect l="l" t="t" r="r" b="b"/>
                <a:pathLst>
                  <a:path w="590" h="24299" extrusionOk="0">
                    <a:moveTo>
                      <a:pt x="0" y="0"/>
                    </a:moveTo>
                    <a:lnTo>
                      <a:pt x="0" y="24299"/>
                    </a:lnTo>
                    <a:lnTo>
                      <a:pt x="589" y="24299"/>
                    </a:lnTo>
                    <a:lnTo>
                      <a:pt x="589"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6" name="Google Shape;6136;p69"/>
            <p:cNvGrpSpPr/>
            <p:nvPr/>
          </p:nvGrpSpPr>
          <p:grpSpPr>
            <a:xfrm>
              <a:off x="1768927" y="1165603"/>
              <a:ext cx="535225" cy="851367"/>
              <a:chOff x="1768927" y="1165603"/>
              <a:chExt cx="535225" cy="851367"/>
            </a:xfrm>
          </p:grpSpPr>
          <p:sp>
            <p:nvSpPr>
              <p:cNvPr id="6137" name="Google Shape;6137;p69"/>
              <p:cNvSpPr/>
              <p:nvPr/>
            </p:nvSpPr>
            <p:spPr>
              <a:xfrm>
                <a:off x="1768927" y="1165603"/>
                <a:ext cx="535225" cy="535225"/>
              </a:xfrm>
              <a:custGeom>
                <a:avLst/>
                <a:gdLst/>
                <a:ahLst/>
                <a:cxnLst/>
                <a:rect l="l" t="t" r="r" b="b"/>
                <a:pathLst>
                  <a:path w="34620" h="34620" extrusionOk="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8" name="Google Shape;6138;p69"/>
              <p:cNvSpPr/>
              <p:nvPr/>
            </p:nvSpPr>
            <p:spPr>
              <a:xfrm>
                <a:off x="2006902" y="1668949"/>
                <a:ext cx="9137" cy="348020"/>
              </a:xfrm>
              <a:custGeom>
                <a:avLst/>
                <a:gdLst/>
                <a:ahLst/>
                <a:cxnLst/>
                <a:rect l="l" t="t" r="r" b="b"/>
                <a:pathLst>
                  <a:path w="591" h="22511" extrusionOk="0">
                    <a:moveTo>
                      <a:pt x="1" y="0"/>
                    </a:moveTo>
                    <a:lnTo>
                      <a:pt x="1" y="22510"/>
                    </a:lnTo>
                    <a:lnTo>
                      <a:pt x="590" y="22510"/>
                    </a:lnTo>
                    <a:lnTo>
                      <a:pt x="590"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9" name="Google Shape;6139;p69"/>
            <p:cNvGrpSpPr/>
            <p:nvPr/>
          </p:nvGrpSpPr>
          <p:grpSpPr>
            <a:xfrm>
              <a:off x="1822449" y="1219125"/>
              <a:ext cx="428180" cy="718859"/>
              <a:chOff x="1822449" y="1219125"/>
              <a:chExt cx="428180" cy="718859"/>
            </a:xfrm>
          </p:grpSpPr>
          <p:sp>
            <p:nvSpPr>
              <p:cNvPr id="6140" name="Google Shape;6140;p69"/>
              <p:cNvSpPr/>
              <p:nvPr/>
            </p:nvSpPr>
            <p:spPr>
              <a:xfrm>
                <a:off x="1822449" y="1219125"/>
                <a:ext cx="428180" cy="428180"/>
              </a:xfrm>
              <a:custGeom>
                <a:avLst/>
                <a:gdLst/>
                <a:ahLst/>
                <a:cxnLst/>
                <a:rect l="l" t="t" r="r" b="b"/>
                <a:pathLst>
                  <a:path w="27696" h="27696" extrusionOk="0">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1" name="Google Shape;6141;p69"/>
              <p:cNvSpPr/>
              <p:nvPr/>
            </p:nvSpPr>
            <p:spPr>
              <a:xfrm>
                <a:off x="2057039" y="1605996"/>
                <a:ext cx="9121" cy="331988"/>
              </a:xfrm>
              <a:custGeom>
                <a:avLst/>
                <a:gdLst/>
                <a:ahLst/>
                <a:cxnLst/>
                <a:rect l="l" t="t" r="r" b="b"/>
                <a:pathLst>
                  <a:path w="590" h="21474" extrusionOk="0">
                    <a:moveTo>
                      <a:pt x="0" y="0"/>
                    </a:moveTo>
                    <a:lnTo>
                      <a:pt x="0" y="21474"/>
                    </a:lnTo>
                    <a:lnTo>
                      <a:pt x="590" y="21474"/>
                    </a:lnTo>
                    <a:lnTo>
                      <a:pt x="59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2" name="Google Shape;6142;p69"/>
            <p:cNvGrpSpPr/>
            <p:nvPr/>
          </p:nvGrpSpPr>
          <p:grpSpPr>
            <a:xfrm>
              <a:off x="1875972" y="1272648"/>
              <a:ext cx="321135" cy="586939"/>
              <a:chOff x="1875972" y="1272648"/>
              <a:chExt cx="321135" cy="586939"/>
            </a:xfrm>
          </p:grpSpPr>
          <p:sp>
            <p:nvSpPr>
              <p:cNvPr id="6143" name="Google Shape;6143;p69"/>
              <p:cNvSpPr/>
              <p:nvPr/>
            </p:nvSpPr>
            <p:spPr>
              <a:xfrm>
                <a:off x="1875972" y="1272648"/>
                <a:ext cx="321135" cy="321120"/>
              </a:xfrm>
              <a:custGeom>
                <a:avLst/>
                <a:gdLst/>
                <a:ahLst/>
                <a:cxnLst/>
                <a:rect l="l" t="t" r="r" b="b"/>
                <a:pathLst>
                  <a:path w="20772" h="20771" extrusionOk="0">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4" name="Google Shape;6144;p69"/>
              <p:cNvSpPr/>
              <p:nvPr/>
            </p:nvSpPr>
            <p:spPr>
              <a:xfrm>
                <a:off x="2107176" y="1533705"/>
                <a:ext cx="9121" cy="325881"/>
              </a:xfrm>
              <a:custGeom>
                <a:avLst/>
                <a:gdLst/>
                <a:ahLst/>
                <a:cxnLst/>
                <a:rect l="l" t="t" r="r" b="b"/>
                <a:pathLst>
                  <a:path w="590" h="21079" extrusionOk="0">
                    <a:moveTo>
                      <a:pt x="0" y="0"/>
                    </a:moveTo>
                    <a:lnTo>
                      <a:pt x="0" y="21078"/>
                    </a:lnTo>
                    <a:lnTo>
                      <a:pt x="589" y="21078"/>
                    </a:lnTo>
                    <a:lnTo>
                      <a:pt x="58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145" name="Google Shape;6145;p69"/>
          <p:cNvGrpSpPr/>
          <p:nvPr/>
        </p:nvGrpSpPr>
        <p:grpSpPr>
          <a:xfrm>
            <a:off x="7761573" y="3528028"/>
            <a:ext cx="293855" cy="644170"/>
            <a:chOff x="241025" y="3151575"/>
            <a:chExt cx="293855" cy="644170"/>
          </a:xfrm>
        </p:grpSpPr>
        <p:sp>
          <p:nvSpPr>
            <p:cNvPr id="6146" name="Google Shape;6146;p69"/>
            <p:cNvSpPr/>
            <p:nvPr/>
          </p:nvSpPr>
          <p:spPr>
            <a:xfrm>
              <a:off x="241025" y="3151575"/>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7" name="Google Shape;6147;p69"/>
            <p:cNvSpPr/>
            <p:nvPr/>
          </p:nvSpPr>
          <p:spPr>
            <a:xfrm>
              <a:off x="241347" y="3252796"/>
              <a:ext cx="293533" cy="164134"/>
            </a:xfrm>
            <a:custGeom>
              <a:avLst/>
              <a:gdLst/>
              <a:ahLst/>
              <a:cxnLst/>
              <a:rect l="l" t="t" r="r" b="b"/>
              <a:pathLst>
                <a:path w="19132" h="10698" extrusionOk="0">
                  <a:moveTo>
                    <a:pt x="1" y="1"/>
                  </a:moveTo>
                  <a:lnTo>
                    <a:pt x="1" y="10698"/>
                  </a:lnTo>
                  <a:lnTo>
                    <a:pt x="19132" y="10698"/>
                  </a:lnTo>
                  <a:lnTo>
                    <a:pt x="1913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8" name="Google Shape;6148;p69"/>
          <p:cNvGrpSpPr/>
          <p:nvPr/>
        </p:nvGrpSpPr>
        <p:grpSpPr>
          <a:xfrm>
            <a:off x="709557" y="2728028"/>
            <a:ext cx="1779649" cy="591620"/>
            <a:chOff x="246070" y="1983375"/>
            <a:chExt cx="1855347" cy="616849"/>
          </a:xfrm>
        </p:grpSpPr>
        <p:sp>
          <p:nvSpPr>
            <p:cNvPr id="6149" name="Google Shape;6149;p69"/>
            <p:cNvSpPr/>
            <p:nvPr/>
          </p:nvSpPr>
          <p:spPr>
            <a:xfrm>
              <a:off x="1072131" y="1983872"/>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0" name="Google Shape;6150;p69"/>
            <p:cNvSpPr/>
            <p:nvPr/>
          </p:nvSpPr>
          <p:spPr>
            <a:xfrm>
              <a:off x="1430530" y="2193486"/>
              <a:ext cx="46960" cy="46948"/>
            </a:xfrm>
            <a:custGeom>
              <a:avLst/>
              <a:gdLst/>
              <a:ahLst/>
              <a:cxnLst/>
              <a:rect l="l" t="t" r="r" b="b"/>
              <a:pathLst>
                <a:path w="3915" h="3914" extrusionOk="0">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1" name="Google Shape;6151;p69"/>
            <p:cNvSpPr/>
            <p:nvPr/>
          </p:nvSpPr>
          <p:spPr>
            <a:xfrm>
              <a:off x="1277847" y="2191554"/>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2" name="Google Shape;6152;p69"/>
            <p:cNvSpPr/>
            <p:nvPr/>
          </p:nvSpPr>
          <p:spPr>
            <a:xfrm>
              <a:off x="1690156" y="2190379"/>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3" name="Google Shape;6153;p69"/>
            <p:cNvSpPr/>
            <p:nvPr/>
          </p:nvSpPr>
          <p:spPr>
            <a:xfrm>
              <a:off x="1484068" y="1984268"/>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4" name="Google Shape;6154;p69"/>
            <p:cNvSpPr/>
            <p:nvPr/>
          </p:nvSpPr>
          <p:spPr>
            <a:xfrm flipH="1">
              <a:off x="865779" y="2190662"/>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5" name="Google Shape;6155;p69"/>
            <p:cNvSpPr/>
            <p:nvPr/>
          </p:nvSpPr>
          <p:spPr>
            <a:xfrm>
              <a:off x="246070" y="1983826"/>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6" name="Google Shape;6156;p69"/>
            <p:cNvSpPr/>
            <p:nvPr/>
          </p:nvSpPr>
          <p:spPr>
            <a:xfrm flipH="1">
              <a:off x="659595" y="1983375"/>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7" name="Google Shape;6157;p69"/>
            <p:cNvSpPr/>
            <p:nvPr/>
          </p:nvSpPr>
          <p:spPr>
            <a:xfrm flipH="1">
              <a:off x="451107" y="2189486"/>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8" name="Google Shape;6158;p69"/>
          <p:cNvGrpSpPr/>
          <p:nvPr/>
        </p:nvGrpSpPr>
        <p:grpSpPr>
          <a:xfrm>
            <a:off x="2320424" y="971306"/>
            <a:ext cx="711055" cy="745993"/>
            <a:chOff x="2496269" y="1171698"/>
            <a:chExt cx="761953" cy="799392"/>
          </a:xfrm>
        </p:grpSpPr>
        <p:grpSp>
          <p:nvGrpSpPr>
            <p:cNvPr id="6159" name="Google Shape;6159;p69"/>
            <p:cNvGrpSpPr/>
            <p:nvPr/>
          </p:nvGrpSpPr>
          <p:grpSpPr>
            <a:xfrm>
              <a:off x="2496269" y="1171698"/>
              <a:ext cx="761953" cy="723022"/>
              <a:chOff x="2496269" y="1171698"/>
              <a:chExt cx="761953" cy="723022"/>
            </a:xfrm>
          </p:grpSpPr>
          <p:sp>
            <p:nvSpPr>
              <p:cNvPr id="6160" name="Google Shape;6160;p69"/>
              <p:cNvSpPr/>
              <p:nvPr/>
            </p:nvSpPr>
            <p:spPr>
              <a:xfrm>
                <a:off x="2727495" y="1360642"/>
                <a:ext cx="175877" cy="207414"/>
              </a:xfrm>
              <a:custGeom>
                <a:avLst/>
                <a:gdLst/>
                <a:ahLst/>
                <a:cxnLst/>
                <a:rect l="l" t="t" r="r" b="b"/>
                <a:pathLst>
                  <a:path w="27928" h="32936" extrusionOk="0">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1" name="Google Shape;6161;p69"/>
              <p:cNvSpPr/>
              <p:nvPr/>
            </p:nvSpPr>
            <p:spPr>
              <a:xfrm>
                <a:off x="2730750" y="1408371"/>
                <a:ext cx="108720" cy="144761"/>
              </a:xfrm>
              <a:custGeom>
                <a:avLst/>
                <a:gdLst/>
                <a:ahLst/>
                <a:cxnLst/>
                <a:rect l="l" t="t" r="r" b="b"/>
                <a:pathLst>
                  <a:path w="17264" h="22987" extrusionOk="0">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62" name="Google Shape;6162;p69"/>
              <p:cNvGrpSpPr/>
              <p:nvPr/>
            </p:nvGrpSpPr>
            <p:grpSpPr>
              <a:xfrm>
                <a:off x="2496269" y="1171698"/>
                <a:ext cx="761953" cy="723022"/>
                <a:chOff x="2496269" y="1120652"/>
                <a:chExt cx="761953" cy="723022"/>
              </a:xfrm>
            </p:grpSpPr>
            <p:grpSp>
              <p:nvGrpSpPr>
                <p:cNvPr id="6163" name="Google Shape;6163;p69"/>
                <p:cNvGrpSpPr/>
                <p:nvPr/>
              </p:nvGrpSpPr>
              <p:grpSpPr>
                <a:xfrm>
                  <a:off x="2496269" y="1120652"/>
                  <a:ext cx="761953" cy="723022"/>
                  <a:chOff x="2496269" y="1120652"/>
                  <a:chExt cx="761953" cy="723022"/>
                </a:xfrm>
              </p:grpSpPr>
              <p:grpSp>
                <p:nvGrpSpPr>
                  <p:cNvPr id="6164" name="Google Shape;6164;p69"/>
                  <p:cNvGrpSpPr/>
                  <p:nvPr/>
                </p:nvGrpSpPr>
                <p:grpSpPr>
                  <a:xfrm>
                    <a:off x="2496269" y="1304589"/>
                    <a:ext cx="407089" cy="305057"/>
                    <a:chOff x="2496269" y="1304589"/>
                    <a:chExt cx="407089" cy="305057"/>
                  </a:xfrm>
                </p:grpSpPr>
                <p:sp>
                  <p:nvSpPr>
                    <p:cNvPr id="6165" name="Google Shape;6165;p69"/>
                    <p:cNvSpPr/>
                    <p:nvPr/>
                  </p:nvSpPr>
                  <p:spPr>
                    <a:xfrm>
                      <a:off x="2496269" y="1304589"/>
                      <a:ext cx="407089" cy="305057"/>
                    </a:xfrm>
                    <a:custGeom>
                      <a:avLst/>
                      <a:gdLst/>
                      <a:ahLst/>
                      <a:cxnLst/>
                      <a:rect l="l" t="t" r="r" b="b"/>
                      <a:pathLst>
                        <a:path w="64643" h="48441" extrusionOk="0">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6" name="Google Shape;6166;p69"/>
                    <p:cNvSpPr/>
                    <p:nvPr/>
                  </p:nvSpPr>
                  <p:spPr>
                    <a:xfrm>
                      <a:off x="2553035" y="1348798"/>
                      <a:ext cx="287349" cy="215318"/>
                    </a:xfrm>
                    <a:custGeom>
                      <a:avLst/>
                      <a:gdLst/>
                      <a:ahLst/>
                      <a:cxnLst/>
                      <a:rect l="l" t="t" r="r" b="b"/>
                      <a:pathLst>
                        <a:path w="45629" h="34191" extrusionOk="0">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7" name="Google Shape;6167;p69"/>
                  <p:cNvGrpSpPr/>
                  <p:nvPr/>
                </p:nvGrpSpPr>
                <p:grpSpPr>
                  <a:xfrm>
                    <a:off x="2586468" y="1493376"/>
                    <a:ext cx="358850" cy="349656"/>
                    <a:chOff x="2586468" y="1493376"/>
                    <a:chExt cx="358850" cy="349656"/>
                  </a:xfrm>
                </p:grpSpPr>
                <p:sp>
                  <p:nvSpPr>
                    <p:cNvPr id="6168" name="Google Shape;6168;p69"/>
                    <p:cNvSpPr/>
                    <p:nvPr/>
                  </p:nvSpPr>
                  <p:spPr>
                    <a:xfrm>
                      <a:off x="2586468" y="1493376"/>
                      <a:ext cx="358850" cy="349656"/>
                    </a:xfrm>
                    <a:custGeom>
                      <a:avLst/>
                      <a:gdLst/>
                      <a:ahLst/>
                      <a:cxnLst/>
                      <a:rect l="l" t="t" r="r" b="b"/>
                      <a:pathLst>
                        <a:path w="56983" h="55523" extrusionOk="0">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9" name="Google Shape;6169;p69"/>
                    <p:cNvSpPr/>
                    <p:nvPr/>
                  </p:nvSpPr>
                  <p:spPr>
                    <a:xfrm>
                      <a:off x="2637642" y="1547125"/>
                      <a:ext cx="253304" cy="246805"/>
                    </a:xfrm>
                    <a:custGeom>
                      <a:avLst/>
                      <a:gdLst/>
                      <a:ahLst/>
                      <a:cxnLst/>
                      <a:rect l="l" t="t" r="r" b="b"/>
                      <a:pathLst>
                        <a:path w="40223" h="39191" extrusionOk="0">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70" name="Google Shape;6170;p69"/>
                  <p:cNvGrpSpPr/>
                  <p:nvPr/>
                </p:nvGrpSpPr>
                <p:grpSpPr>
                  <a:xfrm>
                    <a:off x="2807939" y="1494024"/>
                    <a:ext cx="358857" cy="349650"/>
                    <a:chOff x="2807939" y="1494024"/>
                    <a:chExt cx="358857" cy="349650"/>
                  </a:xfrm>
                </p:grpSpPr>
                <p:sp>
                  <p:nvSpPr>
                    <p:cNvPr id="6171" name="Google Shape;6171;p69"/>
                    <p:cNvSpPr/>
                    <p:nvPr/>
                  </p:nvSpPr>
                  <p:spPr>
                    <a:xfrm>
                      <a:off x="2807939" y="1494024"/>
                      <a:ext cx="358857" cy="349650"/>
                    </a:xfrm>
                    <a:custGeom>
                      <a:avLst/>
                      <a:gdLst/>
                      <a:ahLst/>
                      <a:cxnLst/>
                      <a:rect l="l" t="t" r="r" b="b"/>
                      <a:pathLst>
                        <a:path w="56984" h="55522" extrusionOk="0">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2" name="Google Shape;6172;p69"/>
                    <p:cNvSpPr/>
                    <p:nvPr/>
                  </p:nvSpPr>
                  <p:spPr>
                    <a:xfrm>
                      <a:off x="2862324" y="1547767"/>
                      <a:ext cx="253292" cy="246805"/>
                    </a:xfrm>
                    <a:custGeom>
                      <a:avLst/>
                      <a:gdLst/>
                      <a:ahLst/>
                      <a:cxnLst/>
                      <a:rect l="l" t="t" r="r" b="b"/>
                      <a:pathLst>
                        <a:path w="40221" h="39191" extrusionOk="0">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73" name="Google Shape;6173;p69"/>
                  <p:cNvGrpSpPr/>
                  <p:nvPr/>
                </p:nvGrpSpPr>
                <p:grpSpPr>
                  <a:xfrm>
                    <a:off x="2851133" y="1305635"/>
                    <a:ext cx="407089" cy="305057"/>
                    <a:chOff x="2851133" y="1305635"/>
                    <a:chExt cx="407089" cy="305057"/>
                  </a:xfrm>
                </p:grpSpPr>
                <p:sp>
                  <p:nvSpPr>
                    <p:cNvPr id="6174" name="Google Shape;6174;p69"/>
                    <p:cNvSpPr/>
                    <p:nvPr/>
                  </p:nvSpPr>
                  <p:spPr>
                    <a:xfrm>
                      <a:off x="2851133" y="1305635"/>
                      <a:ext cx="407089" cy="305057"/>
                    </a:xfrm>
                    <a:custGeom>
                      <a:avLst/>
                      <a:gdLst/>
                      <a:ahLst/>
                      <a:cxnLst/>
                      <a:rect l="l" t="t" r="r" b="b"/>
                      <a:pathLst>
                        <a:path w="64643" h="48441" extrusionOk="0">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5" name="Google Shape;6175;p69"/>
                    <p:cNvSpPr/>
                    <p:nvPr/>
                  </p:nvSpPr>
                  <p:spPr>
                    <a:xfrm>
                      <a:off x="2914108" y="1349849"/>
                      <a:ext cx="287349" cy="215324"/>
                    </a:xfrm>
                    <a:custGeom>
                      <a:avLst/>
                      <a:gdLst/>
                      <a:ahLst/>
                      <a:cxnLst/>
                      <a:rect l="l" t="t" r="r" b="b"/>
                      <a:pathLst>
                        <a:path w="45629" h="34192" extrusionOk="0">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76" name="Google Shape;6176;p69"/>
                  <p:cNvGrpSpPr/>
                  <p:nvPr/>
                </p:nvGrpSpPr>
                <p:grpSpPr>
                  <a:xfrm>
                    <a:off x="2727495" y="1120652"/>
                    <a:ext cx="300271" cy="396358"/>
                    <a:chOff x="2727495" y="1120652"/>
                    <a:chExt cx="300271" cy="396358"/>
                  </a:xfrm>
                </p:grpSpPr>
                <p:sp>
                  <p:nvSpPr>
                    <p:cNvPr id="6177" name="Google Shape;6177;p69"/>
                    <p:cNvSpPr/>
                    <p:nvPr/>
                  </p:nvSpPr>
                  <p:spPr>
                    <a:xfrm>
                      <a:off x="2727495" y="1120652"/>
                      <a:ext cx="300271" cy="396358"/>
                    </a:xfrm>
                    <a:custGeom>
                      <a:avLst/>
                      <a:gdLst/>
                      <a:ahLst/>
                      <a:cxnLst/>
                      <a:rect l="l" t="t" r="r" b="b"/>
                      <a:pathLst>
                        <a:path w="47681" h="62939" extrusionOk="0">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8" name="Google Shape;6178;p69"/>
                    <p:cNvSpPr/>
                    <p:nvPr/>
                  </p:nvSpPr>
                  <p:spPr>
                    <a:xfrm>
                      <a:off x="2771659" y="1178948"/>
                      <a:ext cx="211942" cy="279766"/>
                    </a:xfrm>
                    <a:custGeom>
                      <a:avLst/>
                      <a:gdLst/>
                      <a:ahLst/>
                      <a:cxnLst/>
                      <a:rect l="l" t="t" r="r" b="b"/>
                      <a:pathLst>
                        <a:path w="33655" h="44425" extrusionOk="0">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179" name="Google Shape;6179;p69"/>
                <p:cNvGrpSpPr/>
                <p:nvPr/>
              </p:nvGrpSpPr>
              <p:grpSpPr>
                <a:xfrm>
                  <a:off x="2722305" y="1350460"/>
                  <a:ext cx="308357" cy="308344"/>
                  <a:chOff x="2722305" y="1350460"/>
                  <a:chExt cx="308357" cy="308344"/>
                </a:xfrm>
              </p:grpSpPr>
              <p:sp>
                <p:nvSpPr>
                  <p:cNvPr id="6180" name="Google Shape;6180;p69"/>
                  <p:cNvSpPr/>
                  <p:nvPr/>
                </p:nvSpPr>
                <p:spPr>
                  <a:xfrm>
                    <a:off x="2722305" y="1350460"/>
                    <a:ext cx="308357" cy="308344"/>
                  </a:xfrm>
                  <a:custGeom>
                    <a:avLst/>
                    <a:gdLst/>
                    <a:ahLst/>
                    <a:cxnLst/>
                    <a:rect l="l" t="t" r="r" b="b"/>
                    <a:pathLst>
                      <a:path w="48965" h="48963" extrusionOk="0">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81" name="Google Shape;6181;p69"/>
                  <p:cNvGrpSpPr/>
                  <p:nvPr/>
                </p:nvGrpSpPr>
                <p:grpSpPr>
                  <a:xfrm>
                    <a:off x="2725064" y="1364529"/>
                    <a:ext cx="297954" cy="280182"/>
                    <a:chOff x="2725064" y="1364529"/>
                    <a:chExt cx="297954" cy="280182"/>
                  </a:xfrm>
                </p:grpSpPr>
                <p:sp>
                  <p:nvSpPr>
                    <p:cNvPr id="6182" name="Google Shape;6182;p69"/>
                    <p:cNvSpPr/>
                    <p:nvPr/>
                  </p:nvSpPr>
                  <p:spPr>
                    <a:xfrm>
                      <a:off x="2743100" y="1541306"/>
                      <a:ext cx="133551" cy="103405"/>
                    </a:xfrm>
                    <a:custGeom>
                      <a:avLst/>
                      <a:gdLst/>
                      <a:ahLst/>
                      <a:cxnLst/>
                      <a:rect l="l" t="t" r="r" b="b"/>
                      <a:pathLst>
                        <a:path w="21207" h="16420" extrusionOk="0">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3" name="Google Shape;6183;p69"/>
                    <p:cNvSpPr/>
                    <p:nvPr/>
                  </p:nvSpPr>
                  <p:spPr>
                    <a:xfrm>
                      <a:off x="2946887" y="1391180"/>
                      <a:ext cx="76130" cy="156241"/>
                    </a:xfrm>
                    <a:custGeom>
                      <a:avLst/>
                      <a:gdLst/>
                      <a:ahLst/>
                      <a:cxnLst/>
                      <a:rect l="l" t="t" r="r" b="b"/>
                      <a:pathLst>
                        <a:path w="12089" h="24810" extrusionOk="0">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4" name="Google Shape;6184;p69"/>
                    <p:cNvSpPr/>
                    <p:nvPr/>
                  </p:nvSpPr>
                  <p:spPr>
                    <a:xfrm>
                      <a:off x="2794481" y="1364529"/>
                      <a:ext cx="164226" cy="42924"/>
                    </a:xfrm>
                    <a:custGeom>
                      <a:avLst/>
                      <a:gdLst/>
                      <a:ahLst/>
                      <a:cxnLst/>
                      <a:rect l="l" t="t" r="r" b="b"/>
                      <a:pathLst>
                        <a:path w="26078" h="6816" extrusionOk="0">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5" name="Google Shape;6185;p69"/>
                    <p:cNvSpPr/>
                    <p:nvPr/>
                  </p:nvSpPr>
                  <p:spPr>
                    <a:xfrm>
                      <a:off x="2876645" y="1541193"/>
                      <a:ext cx="133243" cy="103518"/>
                    </a:xfrm>
                    <a:custGeom>
                      <a:avLst/>
                      <a:gdLst/>
                      <a:ahLst/>
                      <a:cxnLst/>
                      <a:rect l="l" t="t" r="r" b="b"/>
                      <a:pathLst>
                        <a:path w="21158" h="16438" extrusionOk="0">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6" name="Google Shape;6186;p69"/>
                    <p:cNvSpPr/>
                    <p:nvPr/>
                  </p:nvSpPr>
                  <p:spPr>
                    <a:xfrm>
                      <a:off x="2725064" y="1391035"/>
                      <a:ext cx="81238" cy="156487"/>
                    </a:xfrm>
                    <a:custGeom>
                      <a:avLst/>
                      <a:gdLst/>
                      <a:ahLst/>
                      <a:cxnLst/>
                      <a:rect l="l" t="t" r="r" b="b"/>
                      <a:pathLst>
                        <a:path w="12900" h="24849" extrusionOk="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6187" name="Google Shape;6187;p69"/>
            <p:cNvSpPr/>
            <p:nvPr/>
          </p:nvSpPr>
          <p:spPr>
            <a:xfrm>
              <a:off x="2621966" y="124587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8" name="Google Shape;6188;p69"/>
            <p:cNvSpPr/>
            <p:nvPr/>
          </p:nvSpPr>
          <p:spPr>
            <a:xfrm>
              <a:off x="2517909" y="160045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9" name="Google Shape;6189;p69"/>
            <p:cNvSpPr/>
            <p:nvPr/>
          </p:nvSpPr>
          <p:spPr>
            <a:xfrm>
              <a:off x="3174265" y="161404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0" name="Google Shape;6190;p69"/>
            <p:cNvSpPr/>
            <p:nvPr/>
          </p:nvSpPr>
          <p:spPr>
            <a:xfrm>
              <a:off x="3023194" y="125435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1" name="Google Shape;6191;p69"/>
            <p:cNvSpPr/>
            <p:nvPr/>
          </p:nvSpPr>
          <p:spPr>
            <a:xfrm rot="8660313">
              <a:off x="2818264" y="186144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2" name="Google Shape;6192;p69"/>
          <p:cNvGrpSpPr/>
          <p:nvPr/>
        </p:nvGrpSpPr>
        <p:grpSpPr>
          <a:xfrm>
            <a:off x="3909124" y="2727412"/>
            <a:ext cx="1569144" cy="591015"/>
            <a:chOff x="3820100" y="3023049"/>
            <a:chExt cx="1303926" cy="491162"/>
          </a:xfrm>
        </p:grpSpPr>
        <p:grpSp>
          <p:nvGrpSpPr>
            <p:cNvPr id="6193" name="Google Shape;6193;p69"/>
            <p:cNvGrpSpPr/>
            <p:nvPr/>
          </p:nvGrpSpPr>
          <p:grpSpPr>
            <a:xfrm>
              <a:off x="3820100" y="3023072"/>
              <a:ext cx="1303926" cy="491139"/>
              <a:chOff x="3820100" y="3023072"/>
              <a:chExt cx="1303926" cy="491139"/>
            </a:xfrm>
          </p:grpSpPr>
          <p:sp>
            <p:nvSpPr>
              <p:cNvPr id="6194" name="Google Shape;6194;p69"/>
              <p:cNvSpPr/>
              <p:nvPr/>
            </p:nvSpPr>
            <p:spPr>
              <a:xfrm>
                <a:off x="3820100" y="3023072"/>
                <a:ext cx="505424" cy="491139"/>
              </a:xfrm>
              <a:custGeom>
                <a:avLst/>
                <a:gdLst/>
                <a:ahLst/>
                <a:cxnLst/>
                <a:rect l="l" t="t" r="r" b="b"/>
                <a:pathLst>
                  <a:path w="45218" h="43940" extrusionOk="0">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5" name="Google Shape;6195;p69"/>
              <p:cNvSpPr/>
              <p:nvPr/>
            </p:nvSpPr>
            <p:spPr>
              <a:xfrm>
                <a:off x="4323828" y="3411976"/>
                <a:ext cx="800197" cy="102229"/>
              </a:xfrm>
              <a:custGeom>
                <a:avLst/>
                <a:gdLst/>
                <a:ahLst/>
                <a:cxnLst/>
                <a:rect l="l" t="t" r="r" b="b"/>
                <a:pathLst>
                  <a:path w="71590" h="9146" extrusionOk="0">
                    <a:moveTo>
                      <a:pt x="1" y="1"/>
                    </a:moveTo>
                    <a:lnTo>
                      <a:pt x="1" y="9145"/>
                    </a:lnTo>
                    <a:lnTo>
                      <a:pt x="71589" y="9145"/>
                    </a:lnTo>
                    <a:lnTo>
                      <a:pt x="7158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6" name="Google Shape;6196;p69"/>
            <p:cNvGrpSpPr/>
            <p:nvPr/>
          </p:nvGrpSpPr>
          <p:grpSpPr>
            <a:xfrm>
              <a:off x="4132439" y="3023645"/>
              <a:ext cx="393633" cy="177096"/>
              <a:chOff x="4132439" y="3023645"/>
              <a:chExt cx="393633" cy="177096"/>
            </a:xfrm>
          </p:grpSpPr>
          <p:sp>
            <p:nvSpPr>
              <p:cNvPr id="6197" name="Google Shape;6197;p69"/>
              <p:cNvSpPr/>
              <p:nvPr/>
            </p:nvSpPr>
            <p:spPr>
              <a:xfrm>
                <a:off x="4132439" y="3023645"/>
                <a:ext cx="190085" cy="177096"/>
              </a:xfrm>
              <a:custGeom>
                <a:avLst/>
                <a:gdLst/>
                <a:ahLst/>
                <a:cxnLst/>
                <a:rect l="l" t="t" r="r" b="b"/>
                <a:pathLst>
                  <a:path w="17006" h="15844" extrusionOk="0">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8" name="Google Shape;6198;p69"/>
              <p:cNvSpPr/>
              <p:nvPr/>
            </p:nvSpPr>
            <p:spPr>
              <a:xfrm>
                <a:off x="4318649" y="3101461"/>
                <a:ext cx="207423" cy="99267"/>
              </a:xfrm>
              <a:custGeom>
                <a:avLst/>
                <a:gdLst/>
                <a:ahLst/>
                <a:cxnLst/>
                <a:rect l="l" t="t" r="r" b="b"/>
                <a:pathLst>
                  <a:path w="18211" h="8881" extrusionOk="0">
                    <a:moveTo>
                      <a:pt x="0" y="0"/>
                    </a:moveTo>
                    <a:lnTo>
                      <a:pt x="0" y="8880"/>
                    </a:lnTo>
                    <a:lnTo>
                      <a:pt x="18210" y="8880"/>
                    </a:lnTo>
                    <a:lnTo>
                      <a:pt x="1821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9" name="Google Shape;6199;p69"/>
            <p:cNvGrpSpPr/>
            <p:nvPr/>
          </p:nvGrpSpPr>
          <p:grpSpPr>
            <a:xfrm>
              <a:off x="3921811" y="3023049"/>
              <a:ext cx="1002397" cy="388943"/>
              <a:chOff x="3921811" y="3023049"/>
              <a:chExt cx="1002397" cy="388943"/>
            </a:xfrm>
          </p:grpSpPr>
          <p:sp>
            <p:nvSpPr>
              <p:cNvPr id="6200" name="Google Shape;6200;p69"/>
              <p:cNvSpPr/>
              <p:nvPr/>
            </p:nvSpPr>
            <p:spPr>
              <a:xfrm>
                <a:off x="3921811" y="3023049"/>
                <a:ext cx="403709" cy="388943"/>
              </a:xfrm>
              <a:custGeom>
                <a:avLst/>
                <a:gdLst/>
                <a:ahLst/>
                <a:cxnLst/>
                <a:rect l="l" t="t" r="r" b="b"/>
                <a:pathLst>
                  <a:path w="36118" h="34797" extrusionOk="0">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1" name="Google Shape;6201;p69"/>
              <p:cNvSpPr/>
              <p:nvPr/>
            </p:nvSpPr>
            <p:spPr>
              <a:xfrm>
                <a:off x="4322109" y="3309770"/>
                <a:ext cx="602098" cy="102218"/>
              </a:xfrm>
              <a:custGeom>
                <a:avLst/>
                <a:gdLst/>
                <a:ahLst/>
                <a:cxnLst/>
                <a:rect l="l" t="t" r="r" b="b"/>
                <a:pathLst>
                  <a:path w="53867" h="9145" extrusionOk="0">
                    <a:moveTo>
                      <a:pt x="1" y="0"/>
                    </a:moveTo>
                    <a:lnTo>
                      <a:pt x="1" y="9145"/>
                    </a:lnTo>
                    <a:lnTo>
                      <a:pt x="53867" y="9145"/>
                    </a:lnTo>
                    <a:lnTo>
                      <a:pt x="5386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02" name="Google Shape;6202;p69"/>
            <p:cNvGrpSpPr/>
            <p:nvPr/>
          </p:nvGrpSpPr>
          <p:grpSpPr>
            <a:xfrm>
              <a:off x="4023645" y="3023049"/>
              <a:ext cx="683032" cy="286722"/>
              <a:chOff x="4023645" y="3023049"/>
              <a:chExt cx="683032" cy="286722"/>
            </a:xfrm>
          </p:grpSpPr>
          <p:sp>
            <p:nvSpPr>
              <p:cNvPr id="6203" name="Google Shape;6203;p69"/>
              <p:cNvSpPr/>
              <p:nvPr/>
            </p:nvSpPr>
            <p:spPr>
              <a:xfrm>
                <a:off x="4023645" y="3023049"/>
                <a:ext cx="300664" cy="286524"/>
              </a:xfrm>
              <a:custGeom>
                <a:avLst/>
                <a:gdLst/>
                <a:ahLst/>
                <a:cxnLst/>
                <a:rect l="l" t="t" r="r" b="b"/>
                <a:pathLst>
                  <a:path w="26899" h="25634" extrusionOk="0">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4" name="Google Shape;6204;p69"/>
              <p:cNvSpPr/>
              <p:nvPr/>
            </p:nvSpPr>
            <p:spPr>
              <a:xfrm>
                <a:off x="4314850" y="3200125"/>
                <a:ext cx="391827" cy="109646"/>
              </a:xfrm>
              <a:custGeom>
                <a:avLst/>
                <a:gdLst/>
                <a:ahLst/>
                <a:cxnLst/>
                <a:rect l="l" t="t" r="r" b="b"/>
                <a:pathLst>
                  <a:path w="35055" h="9792" extrusionOk="0">
                    <a:moveTo>
                      <a:pt x="1" y="0"/>
                    </a:moveTo>
                    <a:lnTo>
                      <a:pt x="1" y="88"/>
                    </a:lnTo>
                    <a:lnTo>
                      <a:pt x="1" y="9792"/>
                    </a:lnTo>
                    <a:lnTo>
                      <a:pt x="35054" y="9792"/>
                    </a:lnTo>
                    <a:lnTo>
                      <a:pt x="350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205" name="Google Shape;6205;p69"/>
          <p:cNvGrpSpPr/>
          <p:nvPr/>
        </p:nvGrpSpPr>
        <p:grpSpPr>
          <a:xfrm>
            <a:off x="1541246" y="1854257"/>
            <a:ext cx="713522" cy="688025"/>
            <a:chOff x="1706078" y="2092648"/>
            <a:chExt cx="660913" cy="637296"/>
          </a:xfrm>
        </p:grpSpPr>
        <p:sp>
          <p:nvSpPr>
            <p:cNvPr id="6206" name="Google Shape;6206;p69"/>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07" name="Google Shape;6207;p69"/>
            <p:cNvGrpSpPr/>
            <p:nvPr/>
          </p:nvGrpSpPr>
          <p:grpSpPr>
            <a:xfrm>
              <a:off x="1706078" y="2092648"/>
              <a:ext cx="660913" cy="575241"/>
              <a:chOff x="1706078" y="2092648"/>
              <a:chExt cx="660913" cy="575241"/>
            </a:xfrm>
          </p:grpSpPr>
          <p:sp>
            <p:nvSpPr>
              <p:cNvPr id="6208" name="Google Shape;6208;p69"/>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9" name="Google Shape;6209;p69"/>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0" name="Google Shape;6210;p69"/>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211" name="Google Shape;6211;p69"/>
          <p:cNvGrpSpPr/>
          <p:nvPr/>
        </p:nvGrpSpPr>
        <p:grpSpPr>
          <a:xfrm>
            <a:off x="6303104" y="971806"/>
            <a:ext cx="1317459" cy="684168"/>
            <a:chOff x="238125" y="999450"/>
            <a:chExt cx="7140700" cy="3708225"/>
          </a:xfrm>
        </p:grpSpPr>
        <p:sp>
          <p:nvSpPr>
            <p:cNvPr id="6212" name="Google Shape;6212;p69"/>
            <p:cNvSpPr/>
            <p:nvPr/>
          </p:nvSpPr>
          <p:spPr>
            <a:xfrm>
              <a:off x="2171975" y="3872925"/>
              <a:ext cx="7900" cy="25"/>
            </a:xfrm>
            <a:custGeom>
              <a:avLst/>
              <a:gdLst/>
              <a:ahLst/>
              <a:cxnLst/>
              <a:rect l="l" t="t" r="r" b="b"/>
              <a:pathLst>
                <a:path w="316" h="1" extrusionOk="0">
                  <a:moveTo>
                    <a:pt x="316" y="0"/>
                  </a:moveTo>
                  <a:lnTo>
                    <a:pt x="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3" name="Google Shape;6213;p69"/>
            <p:cNvSpPr/>
            <p:nvPr/>
          </p:nvSpPr>
          <p:spPr>
            <a:xfrm>
              <a:off x="2180300" y="999450"/>
              <a:ext cx="3256350" cy="3708225"/>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4" name="Google Shape;6214;p69"/>
            <p:cNvSpPr/>
            <p:nvPr/>
          </p:nvSpPr>
          <p:spPr>
            <a:xfrm>
              <a:off x="238125" y="2853750"/>
              <a:ext cx="2358675" cy="1853475"/>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5" name="Google Shape;6215;p69"/>
            <p:cNvSpPr/>
            <p:nvPr/>
          </p:nvSpPr>
          <p:spPr>
            <a:xfrm>
              <a:off x="238125" y="999450"/>
              <a:ext cx="1942200" cy="2270400"/>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6" name="Google Shape;6216;p69"/>
            <p:cNvSpPr/>
            <p:nvPr/>
          </p:nvSpPr>
          <p:spPr>
            <a:xfrm>
              <a:off x="3808250" y="2852875"/>
              <a:ext cx="25" cy="25"/>
            </a:xfrm>
            <a:custGeom>
              <a:avLst/>
              <a:gdLst/>
              <a:ahLst/>
              <a:cxnLst/>
              <a:rect l="l" t="t" r="r" b="b"/>
              <a:pathLst>
                <a:path w="1" h="1" extrusionOk="0">
                  <a:moveTo>
                    <a:pt x="0" y="1"/>
                  </a:moveTo>
                  <a:close/>
                </a:path>
              </a:pathLst>
            </a:custGeom>
            <a:solidFill>
              <a:srgbClr val="DB6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7" name="Google Shape;6217;p69"/>
            <p:cNvSpPr/>
            <p:nvPr/>
          </p:nvSpPr>
          <p:spPr>
            <a:xfrm>
              <a:off x="1762475" y="999450"/>
              <a:ext cx="2386250" cy="2044875"/>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8" name="Google Shape;6218;p69"/>
            <p:cNvSpPr/>
            <p:nvPr/>
          </p:nvSpPr>
          <p:spPr>
            <a:xfrm>
              <a:off x="3338000" y="2435975"/>
              <a:ext cx="2101275" cy="2271250"/>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9" name="Google Shape;6219;p69"/>
            <p:cNvSpPr/>
            <p:nvPr/>
          </p:nvSpPr>
          <p:spPr>
            <a:xfrm>
              <a:off x="5019250" y="2852875"/>
              <a:ext cx="2359150" cy="1854350"/>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0" name="Google Shape;6220;p69"/>
            <p:cNvSpPr/>
            <p:nvPr/>
          </p:nvSpPr>
          <p:spPr>
            <a:xfrm>
              <a:off x="5025375" y="999450"/>
              <a:ext cx="2353450" cy="2270825"/>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6224"/>
        <p:cNvGrpSpPr/>
        <p:nvPr/>
      </p:nvGrpSpPr>
      <p:grpSpPr>
        <a:xfrm>
          <a:off x="0" y="0"/>
          <a:ext cx="0" cy="0"/>
          <a:chOff x="0" y="0"/>
          <a:chExt cx="0" cy="0"/>
        </a:xfrm>
      </p:grpSpPr>
      <p:grpSp>
        <p:nvGrpSpPr>
          <p:cNvPr id="6225" name="Google Shape;6225;p70"/>
          <p:cNvGrpSpPr/>
          <p:nvPr/>
        </p:nvGrpSpPr>
        <p:grpSpPr>
          <a:xfrm>
            <a:off x="717025" y="967615"/>
            <a:ext cx="1636117" cy="1526144"/>
            <a:chOff x="729238" y="1179665"/>
            <a:chExt cx="1636117" cy="1526144"/>
          </a:xfrm>
        </p:grpSpPr>
        <p:grpSp>
          <p:nvGrpSpPr>
            <p:cNvPr id="6226" name="Google Shape;6226;p70"/>
            <p:cNvGrpSpPr/>
            <p:nvPr/>
          </p:nvGrpSpPr>
          <p:grpSpPr>
            <a:xfrm>
              <a:off x="729238" y="1179665"/>
              <a:ext cx="80700" cy="1526144"/>
              <a:chOff x="729238" y="1179665"/>
              <a:chExt cx="80700" cy="1526144"/>
            </a:xfrm>
          </p:grpSpPr>
          <p:sp>
            <p:nvSpPr>
              <p:cNvPr id="6227" name="Google Shape;6227;p70"/>
              <p:cNvSpPr/>
              <p:nvPr/>
            </p:nvSpPr>
            <p:spPr>
              <a:xfrm>
                <a:off x="72923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8" name="Google Shape;6228;p70"/>
              <p:cNvSpPr/>
              <p:nvPr/>
            </p:nvSpPr>
            <p:spPr>
              <a:xfrm>
                <a:off x="72923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9" name="Google Shape;6229;p70"/>
              <p:cNvSpPr/>
              <p:nvPr/>
            </p:nvSpPr>
            <p:spPr>
              <a:xfrm>
                <a:off x="72923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0" name="Google Shape;6230;p70"/>
              <p:cNvSpPr/>
              <p:nvPr/>
            </p:nvSpPr>
            <p:spPr>
              <a:xfrm>
                <a:off x="72923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1" name="Google Shape;6231;p70"/>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2" name="Google Shape;6232;p70"/>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3" name="Google Shape;6233;p70"/>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4" name="Google Shape;6234;p70"/>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5" name="Google Shape;6235;p70"/>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6" name="Google Shape;6236;p70"/>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7" name="Google Shape;6237;p70"/>
            <p:cNvGrpSpPr/>
            <p:nvPr/>
          </p:nvGrpSpPr>
          <p:grpSpPr>
            <a:xfrm>
              <a:off x="903098" y="1179665"/>
              <a:ext cx="80700" cy="1526144"/>
              <a:chOff x="903098" y="1179665"/>
              <a:chExt cx="80700" cy="1526144"/>
            </a:xfrm>
          </p:grpSpPr>
          <p:sp>
            <p:nvSpPr>
              <p:cNvPr id="6238" name="Google Shape;6238;p70"/>
              <p:cNvSpPr/>
              <p:nvPr/>
            </p:nvSpPr>
            <p:spPr>
              <a:xfrm>
                <a:off x="90309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9" name="Google Shape;6239;p70"/>
              <p:cNvSpPr/>
              <p:nvPr/>
            </p:nvSpPr>
            <p:spPr>
              <a:xfrm>
                <a:off x="90309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0" name="Google Shape;6240;p70"/>
              <p:cNvSpPr/>
              <p:nvPr/>
            </p:nvSpPr>
            <p:spPr>
              <a:xfrm>
                <a:off x="90309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1" name="Google Shape;6241;p70"/>
              <p:cNvSpPr/>
              <p:nvPr/>
            </p:nvSpPr>
            <p:spPr>
              <a:xfrm>
                <a:off x="90309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2" name="Google Shape;6242;p70"/>
              <p:cNvSpPr/>
              <p:nvPr/>
            </p:nvSpPr>
            <p:spPr>
              <a:xfrm>
                <a:off x="90309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3" name="Google Shape;6243;p70"/>
              <p:cNvSpPr/>
              <p:nvPr/>
            </p:nvSpPr>
            <p:spPr>
              <a:xfrm>
                <a:off x="90309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4" name="Google Shape;6244;p70"/>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5" name="Google Shape;6245;p70"/>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6" name="Google Shape;6246;p70"/>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7" name="Google Shape;6247;p70"/>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8" name="Google Shape;6248;p70"/>
            <p:cNvGrpSpPr/>
            <p:nvPr/>
          </p:nvGrpSpPr>
          <p:grpSpPr>
            <a:xfrm>
              <a:off x="1076958" y="1179665"/>
              <a:ext cx="80700" cy="1526144"/>
              <a:chOff x="1076958" y="1179665"/>
              <a:chExt cx="80700" cy="1526144"/>
            </a:xfrm>
          </p:grpSpPr>
          <p:sp>
            <p:nvSpPr>
              <p:cNvPr id="6249" name="Google Shape;6249;p70"/>
              <p:cNvSpPr/>
              <p:nvPr/>
            </p:nvSpPr>
            <p:spPr>
              <a:xfrm>
                <a:off x="107695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0" name="Google Shape;6250;p70"/>
              <p:cNvSpPr/>
              <p:nvPr/>
            </p:nvSpPr>
            <p:spPr>
              <a:xfrm>
                <a:off x="107695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1" name="Google Shape;6251;p70"/>
              <p:cNvSpPr/>
              <p:nvPr/>
            </p:nvSpPr>
            <p:spPr>
              <a:xfrm>
                <a:off x="107695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2" name="Google Shape;6252;p70"/>
              <p:cNvSpPr/>
              <p:nvPr/>
            </p:nvSpPr>
            <p:spPr>
              <a:xfrm>
                <a:off x="107695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3" name="Google Shape;6253;p70"/>
              <p:cNvSpPr/>
              <p:nvPr/>
            </p:nvSpPr>
            <p:spPr>
              <a:xfrm>
                <a:off x="107695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4" name="Google Shape;6254;p70"/>
              <p:cNvSpPr/>
              <p:nvPr/>
            </p:nvSpPr>
            <p:spPr>
              <a:xfrm>
                <a:off x="107695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5" name="Google Shape;6255;p70"/>
              <p:cNvSpPr/>
              <p:nvPr/>
            </p:nvSpPr>
            <p:spPr>
              <a:xfrm>
                <a:off x="1076958"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6" name="Google Shape;6256;p70"/>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7" name="Google Shape;6257;p70"/>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8" name="Google Shape;6258;p70"/>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9" name="Google Shape;6259;p70"/>
            <p:cNvGrpSpPr/>
            <p:nvPr/>
          </p:nvGrpSpPr>
          <p:grpSpPr>
            <a:xfrm>
              <a:off x="1247707" y="1179665"/>
              <a:ext cx="80700" cy="1526144"/>
              <a:chOff x="1247707" y="1179665"/>
              <a:chExt cx="80700" cy="1526144"/>
            </a:xfrm>
          </p:grpSpPr>
          <p:sp>
            <p:nvSpPr>
              <p:cNvPr id="6260" name="Google Shape;6260;p70"/>
              <p:cNvSpPr/>
              <p:nvPr/>
            </p:nvSpPr>
            <p:spPr>
              <a:xfrm>
                <a:off x="124770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1" name="Google Shape;6261;p70"/>
              <p:cNvSpPr/>
              <p:nvPr/>
            </p:nvSpPr>
            <p:spPr>
              <a:xfrm>
                <a:off x="124770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2" name="Google Shape;6262;p70"/>
              <p:cNvSpPr/>
              <p:nvPr/>
            </p:nvSpPr>
            <p:spPr>
              <a:xfrm>
                <a:off x="124770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3" name="Google Shape;6263;p70"/>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4" name="Google Shape;6264;p70"/>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5" name="Google Shape;6265;p70"/>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6" name="Google Shape;6266;p70"/>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7" name="Google Shape;6267;p70"/>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8" name="Google Shape;6268;p70"/>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9" name="Google Shape;6269;p70"/>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0" name="Google Shape;6270;p70"/>
            <p:cNvGrpSpPr/>
            <p:nvPr/>
          </p:nvGrpSpPr>
          <p:grpSpPr>
            <a:xfrm>
              <a:off x="1421567" y="1179665"/>
              <a:ext cx="80700" cy="1526144"/>
              <a:chOff x="1421567" y="1179665"/>
              <a:chExt cx="80700" cy="1526144"/>
            </a:xfrm>
          </p:grpSpPr>
          <p:sp>
            <p:nvSpPr>
              <p:cNvPr id="6271" name="Google Shape;6271;p70"/>
              <p:cNvSpPr/>
              <p:nvPr/>
            </p:nvSpPr>
            <p:spPr>
              <a:xfrm>
                <a:off x="142156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2" name="Google Shape;6272;p70"/>
              <p:cNvSpPr/>
              <p:nvPr/>
            </p:nvSpPr>
            <p:spPr>
              <a:xfrm>
                <a:off x="142156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3" name="Google Shape;6273;p70"/>
              <p:cNvSpPr/>
              <p:nvPr/>
            </p:nvSpPr>
            <p:spPr>
              <a:xfrm>
                <a:off x="142156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4" name="Google Shape;6274;p70"/>
              <p:cNvSpPr/>
              <p:nvPr/>
            </p:nvSpPr>
            <p:spPr>
              <a:xfrm>
                <a:off x="142156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5" name="Google Shape;6275;p70"/>
              <p:cNvSpPr/>
              <p:nvPr/>
            </p:nvSpPr>
            <p:spPr>
              <a:xfrm>
                <a:off x="142156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6" name="Google Shape;6276;p70"/>
              <p:cNvSpPr/>
              <p:nvPr/>
            </p:nvSpPr>
            <p:spPr>
              <a:xfrm>
                <a:off x="142156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7" name="Google Shape;6277;p70"/>
              <p:cNvSpPr/>
              <p:nvPr/>
            </p:nvSpPr>
            <p:spPr>
              <a:xfrm>
                <a:off x="142156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8" name="Google Shape;6278;p70"/>
              <p:cNvSpPr/>
              <p:nvPr/>
            </p:nvSpPr>
            <p:spPr>
              <a:xfrm>
                <a:off x="142156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9" name="Google Shape;6279;p70"/>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0" name="Google Shape;6280;p70"/>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1" name="Google Shape;6281;p70"/>
            <p:cNvGrpSpPr/>
            <p:nvPr/>
          </p:nvGrpSpPr>
          <p:grpSpPr>
            <a:xfrm>
              <a:off x="1592327" y="1179665"/>
              <a:ext cx="80700" cy="1526144"/>
              <a:chOff x="1592327" y="1179665"/>
              <a:chExt cx="80700" cy="1526144"/>
            </a:xfrm>
          </p:grpSpPr>
          <p:sp>
            <p:nvSpPr>
              <p:cNvPr id="6282" name="Google Shape;6282;p70"/>
              <p:cNvSpPr/>
              <p:nvPr/>
            </p:nvSpPr>
            <p:spPr>
              <a:xfrm>
                <a:off x="159232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3" name="Google Shape;6283;p70"/>
              <p:cNvSpPr/>
              <p:nvPr/>
            </p:nvSpPr>
            <p:spPr>
              <a:xfrm>
                <a:off x="159232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4" name="Google Shape;6284;p70"/>
              <p:cNvSpPr/>
              <p:nvPr/>
            </p:nvSpPr>
            <p:spPr>
              <a:xfrm>
                <a:off x="159232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5" name="Google Shape;6285;p70"/>
              <p:cNvSpPr/>
              <p:nvPr/>
            </p:nvSpPr>
            <p:spPr>
              <a:xfrm>
                <a:off x="159232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6" name="Google Shape;6286;p70"/>
              <p:cNvSpPr/>
              <p:nvPr/>
            </p:nvSpPr>
            <p:spPr>
              <a:xfrm>
                <a:off x="159232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7" name="Google Shape;6287;p70"/>
              <p:cNvSpPr/>
              <p:nvPr/>
            </p:nvSpPr>
            <p:spPr>
              <a:xfrm>
                <a:off x="159232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8" name="Google Shape;6288;p70"/>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9" name="Google Shape;6289;p70"/>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0" name="Google Shape;6290;p70"/>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1" name="Google Shape;6291;p70"/>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2" name="Google Shape;6292;p70"/>
            <p:cNvGrpSpPr/>
            <p:nvPr/>
          </p:nvGrpSpPr>
          <p:grpSpPr>
            <a:xfrm>
              <a:off x="1766187" y="1179665"/>
              <a:ext cx="80700" cy="1526144"/>
              <a:chOff x="1766187" y="1179665"/>
              <a:chExt cx="80700" cy="1526144"/>
            </a:xfrm>
          </p:grpSpPr>
          <p:sp>
            <p:nvSpPr>
              <p:cNvPr id="6293" name="Google Shape;6293;p70"/>
              <p:cNvSpPr/>
              <p:nvPr/>
            </p:nvSpPr>
            <p:spPr>
              <a:xfrm>
                <a:off x="176618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4" name="Google Shape;6294;p70"/>
              <p:cNvSpPr/>
              <p:nvPr/>
            </p:nvSpPr>
            <p:spPr>
              <a:xfrm>
                <a:off x="176618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5" name="Google Shape;6295;p70"/>
              <p:cNvSpPr/>
              <p:nvPr/>
            </p:nvSpPr>
            <p:spPr>
              <a:xfrm>
                <a:off x="176618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6" name="Google Shape;6296;p70"/>
              <p:cNvSpPr/>
              <p:nvPr/>
            </p:nvSpPr>
            <p:spPr>
              <a:xfrm>
                <a:off x="176618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7" name="Google Shape;6297;p70"/>
              <p:cNvSpPr/>
              <p:nvPr/>
            </p:nvSpPr>
            <p:spPr>
              <a:xfrm>
                <a:off x="176618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8" name="Google Shape;6298;p70"/>
              <p:cNvSpPr/>
              <p:nvPr/>
            </p:nvSpPr>
            <p:spPr>
              <a:xfrm>
                <a:off x="176618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9" name="Google Shape;6299;p70"/>
              <p:cNvSpPr/>
              <p:nvPr/>
            </p:nvSpPr>
            <p:spPr>
              <a:xfrm>
                <a:off x="176618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0" name="Google Shape;6300;p70"/>
              <p:cNvSpPr/>
              <p:nvPr/>
            </p:nvSpPr>
            <p:spPr>
              <a:xfrm>
                <a:off x="176618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1" name="Google Shape;6301;p70"/>
              <p:cNvSpPr/>
              <p:nvPr/>
            </p:nvSpPr>
            <p:spPr>
              <a:xfrm>
                <a:off x="1766187" y="2464413"/>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2" name="Google Shape;6302;p70"/>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3" name="Google Shape;6303;p70"/>
            <p:cNvGrpSpPr/>
            <p:nvPr/>
          </p:nvGrpSpPr>
          <p:grpSpPr>
            <a:xfrm>
              <a:off x="1936935" y="1179665"/>
              <a:ext cx="80700" cy="1526144"/>
              <a:chOff x="1936935" y="1179665"/>
              <a:chExt cx="80700" cy="1526144"/>
            </a:xfrm>
          </p:grpSpPr>
          <p:sp>
            <p:nvSpPr>
              <p:cNvPr id="6304" name="Google Shape;6304;p70"/>
              <p:cNvSpPr/>
              <p:nvPr/>
            </p:nvSpPr>
            <p:spPr>
              <a:xfrm>
                <a:off x="193693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5" name="Google Shape;6305;p70"/>
              <p:cNvSpPr/>
              <p:nvPr/>
            </p:nvSpPr>
            <p:spPr>
              <a:xfrm>
                <a:off x="193693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6" name="Google Shape;6306;p70"/>
              <p:cNvSpPr/>
              <p:nvPr/>
            </p:nvSpPr>
            <p:spPr>
              <a:xfrm>
                <a:off x="193693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7" name="Google Shape;6307;p70"/>
              <p:cNvSpPr/>
              <p:nvPr/>
            </p:nvSpPr>
            <p:spPr>
              <a:xfrm>
                <a:off x="193693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8" name="Google Shape;6308;p70"/>
              <p:cNvSpPr/>
              <p:nvPr/>
            </p:nvSpPr>
            <p:spPr>
              <a:xfrm>
                <a:off x="193693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9" name="Google Shape;6309;p70"/>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0" name="Google Shape;6310;p70"/>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1" name="Google Shape;6311;p70"/>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2" name="Google Shape;6312;p70"/>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3" name="Google Shape;6313;p70"/>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4" name="Google Shape;6314;p70"/>
            <p:cNvGrpSpPr/>
            <p:nvPr/>
          </p:nvGrpSpPr>
          <p:grpSpPr>
            <a:xfrm>
              <a:off x="2110795" y="1179665"/>
              <a:ext cx="80700" cy="1526144"/>
              <a:chOff x="2110795" y="1179665"/>
              <a:chExt cx="80700" cy="1526144"/>
            </a:xfrm>
          </p:grpSpPr>
          <p:sp>
            <p:nvSpPr>
              <p:cNvPr id="6315" name="Google Shape;6315;p70"/>
              <p:cNvSpPr/>
              <p:nvPr/>
            </p:nvSpPr>
            <p:spPr>
              <a:xfrm>
                <a:off x="211079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6" name="Google Shape;6316;p70"/>
              <p:cNvSpPr/>
              <p:nvPr/>
            </p:nvSpPr>
            <p:spPr>
              <a:xfrm>
                <a:off x="211079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7" name="Google Shape;6317;p70"/>
              <p:cNvSpPr/>
              <p:nvPr/>
            </p:nvSpPr>
            <p:spPr>
              <a:xfrm>
                <a:off x="211079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8" name="Google Shape;6318;p70"/>
              <p:cNvSpPr/>
              <p:nvPr/>
            </p:nvSpPr>
            <p:spPr>
              <a:xfrm>
                <a:off x="211079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9" name="Google Shape;6319;p70"/>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0" name="Google Shape;6320;p70"/>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1" name="Google Shape;6321;p70"/>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2" name="Google Shape;6322;p70"/>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3" name="Google Shape;6323;p70"/>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4" name="Google Shape;6324;p70"/>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5" name="Google Shape;6325;p70"/>
            <p:cNvGrpSpPr/>
            <p:nvPr/>
          </p:nvGrpSpPr>
          <p:grpSpPr>
            <a:xfrm>
              <a:off x="2284655" y="1179665"/>
              <a:ext cx="80700" cy="1526144"/>
              <a:chOff x="2284655" y="1179665"/>
              <a:chExt cx="80700" cy="1526144"/>
            </a:xfrm>
          </p:grpSpPr>
          <p:sp>
            <p:nvSpPr>
              <p:cNvPr id="6326" name="Google Shape;6326;p70"/>
              <p:cNvSpPr/>
              <p:nvPr/>
            </p:nvSpPr>
            <p:spPr>
              <a:xfrm>
                <a:off x="228465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7" name="Google Shape;6327;p70"/>
              <p:cNvSpPr/>
              <p:nvPr/>
            </p:nvSpPr>
            <p:spPr>
              <a:xfrm>
                <a:off x="228465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8" name="Google Shape;6328;p70"/>
              <p:cNvSpPr/>
              <p:nvPr/>
            </p:nvSpPr>
            <p:spPr>
              <a:xfrm>
                <a:off x="228465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9" name="Google Shape;6329;p70"/>
              <p:cNvSpPr/>
              <p:nvPr/>
            </p:nvSpPr>
            <p:spPr>
              <a:xfrm>
                <a:off x="228465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0" name="Google Shape;6330;p70"/>
              <p:cNvSpPr/>
              <p:nvPr/>
            </p:nvSpPr>
            <p:spPr>
              <a:xfrm>
                <a:off x="228465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1" name="Google Shape;6331;p70"/>
              <p:cNvSpPr/>
              <p:nvPr/>
            </p:nvSpPr>
            <p:spPr>
              <a:xfrm>
                <a:off x="2284655"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2" name="Google Shape;6332;p70"/>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3" name="Google Shape;6333;p70"/>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4" name="Google Shape;6334;p70"/>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5" name="Google Shape;6335;p70"/>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336" name="Google Shape;6336;p70"/>
          <p:cNvGrpSpPr/>
          <p:nvPr/>
        </p:nvGrpSpPr>
        <p:grpSpPr>
          <a:xfrm>
            <a:off x="2611692" y="986753"/>
            <a:ext cx="1364248" cy="1102133"/>
            <a:chOff x="2623904" y="1198803"/>
            <a:chExt cx="1364248" cy="1102133"/>
          </a:xfrm>
        </p:grpSpPr>
        <p:grpSp>
          <p:nvGrpSpPr>
            <p:cNvPr id="6337" name="Google Shape;6337;p70"/>
            <p:cNvGrpSpPr/>
            <p:nvPr/>
          </p:nvGrpSpPr>
          <p:grpSpPr>
            <a:xfrm>
              <a:off x="2623907" y="1198803"/>
              <a:ext cx="1364245" cy="273000"/>
              <a:chOff x="2623907" y="1198803"/>
              <a:chExt cx="1364245" cy="273000"/>
            </a:xfrm>
          </p:grpSpPr>
          <p:sp>
            <p:nvSpPr>
              <p:cNvPr id="6338" name="Google Shape;6338;p70"/>
              <p:cNvSpPr/>
              <p:nvPr/>
            </p:nvSpPr>
            <p:spPr>
              <a:xfrm>
                <a:off x="2623907"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9" name="Google Shape;6339;p70"/>
              <p:cNvSpPr/>
              <p:nvPr/>
            </p:nvSpPr>
            <p:spPr>
              <a:xfrm>
                <a:off x="2896718"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0" name="Google Shape;6340;p70"/>
              <p:cNvSpPr/>
              <p:nvPr/>
            </p:nvSpPr>
            <p:spPr>
              <a:xfrm>
                <a:off x="3169529"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1" name="Google Shape;6341;p70"/>
              <p:cNvSpPr/>
              <p:nvPr/>
            </p:nvSpPr>
            <p:spPr>
              <a:xfrm>
                <a:off x="3442341"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2" name="Google Shape;6342;p70"/>
              <p:cNvSpPr/>
              <p:nvPr/>
            </p:nvSpPr>
            <p:spPr>
              <a:xfrm>
                <a:off x="3715152" y="1198803"/>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3" name="Google Shape;6343;p70"/>
            <p:cNvGrpSpPr/>
            <p:nvPr/>
          </p:nvGrpSpPr>
          <p:grpSpPr>
            <a:xfrm>
              <a:off x="2623904" y="1476964"/>
              <a:ext cx="1364245" cy="273000"/>
              <a:chOff x="2623904" y="1476964"/>
              <a:chExt cx="1364245" cy="273000"/>
            </a:xfrm>
          </p:grpSpPr>
          <p:sp>
            <p:nvSpPr>
              <p:cNvPr id="6344" name="Google Shape;6344;p70"/>
              <p:cNvSpPr/>
              <p:nvPr/>
            </p:nvSpPr>
            <p:spPr>
              <a:xfrm>
                <a:off x="2623904"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5" name="Google Shape;6345;p70"/>
              <p:cNvSpPr/>
              <p:nvPr/>
            </p:nvSpPr>
            <p:spPr>
              <a:xfrm>
                <a:off x="2896716"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6" name="Google Shape;6346;p70"/>
              <p:cNvSpPr/>
              <p:nvPr/>
            </p:nvSpPr>
            <p:spPr>
              <a:xfrm>
                <a:off x="3169527"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7" name="Google Shape;6347;p70"/>
              <p:cNvSpPr/>
              <p:nvPr/>
            </p:nvSpPr>
            <p:spPr>
              <a:xfrm>
                <a:off x="3442338"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8" name="Google Shape;6348;p70"/>
              <p:cNvSpPr/>
              <p:nvPr/>
            </p:nvSpPr>
            <p:spPr>
              <a:xfrm>
                <a:off x="3715149"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9" name="Google Shape;6349;p70"/>
            <p:cNvGrpSpPr/>
            <p:nvPr/>
          </p:nvGrpSpPr>
          <p:grpSpPr>
            <a:xfrm>
              <a:off x="2623907" y="1749775"/>
              <a:ext cx="1364245" cy="273000"/>
              <a:chOff x="2623907" y="1749775"/>
              <a:chExt cx="1364245" cy="273000"/>
            </a:xfrm>
          </p:grpSpPr>
          <p:sp>
            <p:nvSpPr>
              <p:cNvPr id="6350" name="Google Shape;6350;p70"/>
              <p:cNvSpPr/>
              <p:nvPr/>
            </p:nvSpPr>
            <p:spPr>
              <a:xfrm>
                <a:off x="2623907"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1" name="Google Shape;6351;p70"/>
              <p:cNvSpPr/>
              <p:nvPr/>
            </p:nvSpPr>
            <p:spPr>
              <a:xfrm>
                <a:off x="2896718"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2" name="Google Shape;6352;p70"/>
              <p:cNvSpPr/>
              <p:nvPr/>
            </p:nvSpPr>
            <p:spPr>
              <a:xfrm>
                <a:off x="3169529"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3" name="Google Shape;6353;p70"/>
              <p:cNvSpPr/>
              <p:nvPr/>
            </p:nvSpPr>
            <p:spPr>
              <a:xfrm>
                <a:off x="3442341"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4" name="Google Shape;6354;p70"/>
              <p:cNvSpPr/>
              <p:nvPr/>
            </p:nvSpPr>
            <p:spPr>
              <a:xfrm>
                <a:off x="3715152"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5" name="Google Shape;6355;p70"/>
            <p:cNvGrpSpPr/>
            <p:nvPr/>
          </p:nvGrpSpPr>
          <p:grpSpPr>
            <a:xfrm>
              <a:off x="2623904" y="2027936"/>
              <a:ext cx="1364245" cy="273000"/>
              <a:chOff x="2623904" y="2027936"/>
              <a:chExt cx="1364245" cy="273000"/>
            </a:xfrm>
          </p:grpSpPr>
          <p:sp>
            <p:nvSpPr>
              <p:cNvPr id="6356" name="Google Shape;6356;p70"/>
              <p:cNvSpPr/>
              <p:nvPr/>
            </p:nvSpPr>
            <p:spPr>
              <a:xfrm>
                <a:off x="2623904"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7" name="Google Shape;6357;p70"/>
              <p:cNvSpPr/>
              <p:nvPr/>
            </p:nvSpPr>
            <p:spPr>
              <a:xfrm>
                <a:off x="2896716"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8" name="Google Shape;6358;p70"/>
              <p:cNvSpPr/>
              <p:nvPr/>
            </p:nvSpPr>
            <p:spPr>
              <a:xfrm>
                <a:off x="3169527"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9" name="Google Shape;6359;p70"/>
              <p:cNvSpPr/>
              <p:nvPr/>
            </p:nvSpPr>
            <p:spPr>
              <a:xfrm>
                <a:off x="3442338"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0" name="Google Shape;6360;p70"/>
              <p:cNvSpPr/>
              <p:nvPr/>
            </p:nvSpPr>
            <p:spPr>
              <a:xfrm>
                <a:off x="3715149"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361" name="Google Shape;6361;p70"/>
          <p:cNvGrpSpPr/>
          <p:nvPr/>
        </p:nvGrpSpPr>
        <p:grpSpPr>
          <a:xfrm>
            <a:off x="2601153" y="2445826"/>
            <a:ext cx="1387541" cy="159124"/>
            <a:chOff x="3200660" y="2180272"/>
            <a:chExt cx="2563824" cy="378237"/>
          </a:xfrm>
        </p:grpSpPr>
        <p:sp>
          <p:nvSpPr>
            <p:cNvPr id="6362" name="Google Shape;6362;p70"/>
            <p:cNvSpPr/>
            <p:nvPr/>
          </p:nvSpPr>
          <p:spPr>
            <a:xfrm>
              <a:off x="3200660" y="2180272"/>
              <a:ext cx="108240" cy="378237"/>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3" name="Google Shape;6363;p70"/>
            <p:cNvSpPr/>
            <p:nvPr/>
          </p:nvSpPr>
          <p:spPr>
            <a:xfrm>
              <a:off x="3345104" y="2180272"/>
              <a:ext cx="108240" cy="378237"/>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4" name="Google Shape;6364;p70"/>
            <p:cNvSpPr/>
            <p:nvPr/>
          </p:nvSpPr>
          <p:spPr>
            <a:xfrm>
              <a:off x="3489548" y="2180272"/>
              <a:ext cx="108240" cy="378237"/>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5" name="Google Shape;6365;p70"/>
            <p:cNvSpPr/>
            <p:nvPr/>
          </p:nvSpPr>
          <p:spPr>
            <a:xfrm>
              <a:off x="3633992" y="2180272"/>
              <a:ext cx="108252" cy="378237"/>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6" name="Google Shape;6366;p70"/>
            <p:cNvSpPr/>
            <p:nvPr/>
          </p:nvSpPr>
          <p:spPr>
            <a:xfrm>
              <a:off x="3778448" y="2180272"/>
              <a:ext cx="108240" cy="378097"/>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7" name="Google Shape;6367;p70"/>
            <p:cNvSpPr/>
            <p:nvPr/>
          </p:nvSpPr>
          <p:spPr>
            <a:xfrm>
              <a:off x="3922892" y="2180272"/>
              <a:ext cx="108240" cy="378237"/>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8" name="Google Shape;6368;p70"/>
            <p:cNvSpPr/>
            <p:nvPr/>
          </p:nvSpPr>
          <p:spPr>
            <a:xfrm>
              <a:off x="4067336" y="2180272"/>
              <a:ext cx="108240" cy="378237"/>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9" name="Google Shape;6369;p70"/>
            <p:cNvSpPr/>
            <p:nvPr/>
          </p:nvSpPr>
          <p:spPr>
            <a:xfrm>
              <a:off x="4211780" y="2180272"/>
              <a:ext cx="108252" cy="378237"/>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0" name="Google Shape;6370;p70"/>
            <p:cNvSpPr/>
            <p:nvPr/>
          </p:nvSpPr>
          <p:spPr>
            <a:xfrm>
              <a:off x="4356236" y="2180272"/>
              <a:ext cx="108240" cy="378097"/>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1" name="Google Shape;6371;p70"/>
            <p:cNvSpPr/>
            <p:nvPr/>
          </p:nvSpPr>
          <p:spPr>
            <a:xfrm>
              <a:off x="4500680" y="2180272"/>
              <a:ext cx="108240" cy="378237"/>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2" name="Google Shape;6372;p70"/>
            <p:cNvSpPr/>
            <p:nvPr/>
          </p:nvSpPr>
          <p:spPr>
            <a:xfrm>
              <a:off x="4645124" y="2180272"/>
              <a:ext cx="108240" cy="378097"/>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3" name="Google Shape;6373;p70"/>
            <p:cNvSpPr/>
            <p:nvPr/>
          </p:nvSpPr>
          <p:spPr>
            <a:xfrm>
              <a:off x="4789568" y="2180272"/>
              <a:ext cx="108240" cy="378237"/>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4" name="Google Shape;6374;p70"/>
            <p:cNvSpPr/>
            <p:nvPr/>
          </p:nvSpPr>
          <p:spPr>
            <a:xfrm>
              <a:off x="4934012" y="2180272"/>
              <a:ext cx="108240" cy="378237"/>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5" name="Google Shape;6375;p70"/>
            <p:cNvSpPr/>
            <p:nvPr/>
          </p:nvSpPr>
          <p:spPr>
            <a:xfrm>
              <a:off x="5078456" y="2180272"/>
              <a:ext cx="108240" cy="378237"/>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6" name="Google Shape;6376;p70"/>
            <p:cNvSpPr/>
            <p:nvPr/>
          </p:nvSpPr>
          <p:spPr>
            <a:xfrm>
              <a:off x="5222900" y="2180272"/>
              <a:ext cx="108240" cy="378237"/>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7" name="Google Shape;6377;p70"/>
            <p:cNvSpPr/>
            <p:nvPr/>
          </p:nvSpPr>
          <p:spPr>
            <a:xfrm>
              <a:off x="5367343" y="2180272"/>
              <a:ext cx="108240" cy="378237"/>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8" name="Google Shape;6378;p70"/>
            <p:cNvSpPr/>
            <p:nvPr/>
          </p:nvSpPr>
          <p:spPr>
            <a:xfrm>
              <a:off x="5511787" y="2180272"/>
              <a:ext cx="108240" cy="378097"/>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9" name="Google Shape;6379;p70"/>
            <p:cNvSpPr/>
            <p:nvPr/>
          </p:nvSpPr>
          <p:spPr>
            <a:xfrm>
              <a:off x="5656231" y="2180272"/>
              <a:ext cx="108252" cy="378237"/>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0" name="Google Shape;6380;p70"/>
          <p:cNvGrpSpPr/>
          <p:nvPr/>
        </p:nvGrpSpPr>
        <p:grpSpPr>
          <a:xfrm>
            <a:off x="2597677" y="2723590"/>
            <a:ext cx="1390502" cy="159625"/>
            <a:chOff x="3530150" y="2790075"/>
            <a:chExt cx="1962600" cy="225300"/>
          </a:xfrm>
        </p:grpSpPr>
        <p:sp>
          <p:nvSpPr>
            <p:cNvPr id="6381" name="Google Shape;6381;p70"/>
            <p:cNvSpPr/>
            <p:nvPr/>
          </p:nvSpPr>
          <p:spPr>
            <a:xfrm>
              <a:off x="3530150" y="2790075"/>
              <a:ext cx="1962600" cy="2253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2" name="Google Shape;6382;p70"/>
            <p:cNvSpPr/>
            <p:nvPr/>
          </p:nvSpPr>
          <p:spPr>
            <a:xfrm>
              <a:off x="3530150" y="2790075"/>
              <a:ext cx="1110000" cy="2253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3" name="Google Shape;6383;p70"/>
          <p:cNvGrpSpPr/>
          <p:nvPr/>
        </p:nvGrpSpPr>
        <p:grpSpPr>
          <a:xfrm>
            <a:off x="2597735" y="3001855"/>
            <a:ext cx="1411629" cy="154175"/>
            <a:chOff x="3558802" y="4011244"/>
            <a:chExt cx="1866000" cy="111600"/>
          </a:xfrm>
        </p:grpSpPr>
        <p:sp>
          <p:nvSpPr>
            <p:cNvPr id="6384" name="Google Shape;6384;p70"/>
            <p:cNvSpPr/>
            <p:nvPr/>
          </p:nvSpPr>
          <p:spPr>
            <a:xfrm rot="5400000" flipH="1">
              <a:off x="4436152" y="3134077"/>
              <a:ext cx="111300" cy="1866000"/>
            </a:xfrm>
            <a:prstGeom prst="round2SameRect">
              <a:avLst>
                <a:gd name="adj1" fmla="val 50000"/>
                <a:gd name="adj2" fmla="val 50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5" name="Google Shape;6385;p70"/>
            <p:cNvSpPr/>
            <p:nvPr/>
          </p:nvSpPr>
          <p:spPr>
            <a:xfrm rot="5400000" flipH="1">
              <a:off x="4157232" y="3412894"/>
              <a:ext cx="111600" cy="13083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6" name="Google Shape;6386;p70"/>
          <p:cNvGrpSpPr/>
          <p:nvPr/>
        </p:nvGrpSpPr>
        <p:grpSpPr>
          <a:xfrm>
            <a:off x="2598023" y="2207425"/>
            <a:ext cx="1383503" cy="119761"/>
            <a:chOff x="3465975" y="2270258"/>
            <a:chExt cx="1986364" cy="171947"/>
          </a:xfrm>
        </p:grpSpPr>
        <p:sp>
          <p:nvSpPr>
            <p:cNvPr id="6387" name="Google Shape;6387;p70"/>
            <p:cNvSpPr/>
            <p:nvPr/>
          </p:nvSpPr>
          <p:spPr>
            <a:xfrm rot="-5400000">
              <a:off x="372518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8" name="Google Shape;6388;p70"/>
            <p:cNvSpPr/>
            <p:nvPr/>
          </p:nvSpPr>
          <p:spPr>
            <a:xfrm rot="-5400000">
              <a:off x="398439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9" name="Google Shape;6389;p70"/>
            <p:cNvSpPr/>
            <p:nvPr/>
          </p:nvSpPr>
          <p:spPr>
            <a:xfrm rot="-5400000">
              <a:off x="4243603"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0" name="Google Shape;6390;p70"/>
            <p:cNvSpPr/>
            <p:nvPr/>
          </p:nvSpPr>
          <p:spPr>
            <a:xfrm rot="-5400000">
              <a:off x="4502812"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1" name="Google Shape;6391;p70"/>
            <p:cNvSpPr/>
            <p:nvPr/>
          </p:nvSpPr>
          <p:spPr>
            <a:xfrm rot="-5400000">
              <a:off x="4762021"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2" name="Google Shape;6392;p70"/>
            <p:cNvSpPr/>
            <p:nvPr/>
          </p:nvSpPr>
          <p:spPr>
            <a:xfrm rot="-5400000">
              <a:off x="3465975"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3" name="Google Shape;6393;p70"/>
            <p:cNvSpPr/>
            <p:nvPr/>
          </p:nvSpPr>
          <p:spPr>
            <a:xfrm rot="-5400000">
              <a:off x="502123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4" name="Google Shape;6394;p70"/>
            <p:cNvSpPr/>
            <p:nvPr/>
          </p:nvSpPr>
          <p:spPr>
            <a:xfrm rot="-5400000">
              <a:off x="528044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5" name="Google Shape;6395;p70"/>
          <p:cNvGrpSpPr/>
          <p:nvPr/>
        </p:nvGrpSpPr>
        <p:grpSpPr>
          <a:xfrm>
            <a:off x="2609030" y="3571198"/>
            <a:ext cx="1369531" cy="195460"/>
            <a:chOff x="723300" y="4253549"/>
            <a:chExt cx="2276482" cy="324900"/>
          </a:xfrm>
        </p:grpSpPr>
        <p:sp>
          <p:nvSpPr>
            <p:cNvPr id="6396" name="Google Shape;6396;p70"/>
            <p:cNvSpPr/>
            <p:nvPr/>
          </p:nvSpPr>
          <p:spPr>
            <a:xfrm>
              <a:off x="723300"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7" name="Google Shape;6397;p70"/>
            <p:cNvSpPr/>
            <p:nvPr/>
          </p:nvSpPr>
          <p:spPr>
            <a:xfrm>
              <a:off x="1206995"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8" name="Google Shape;6398;p70"/>
            <p:cNvSpPr/>
            <p:nvPr/>
          </p:nvSpPr>
          <p:spPr>
            <a:xfrm>
              <a:off x="1690691"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9" name="Google Shape;6399;p70"/>
            <p:cNvSpPr/>
            <p:nvPr/>
          </p:nvSpPr>
          <p:spPr>
            <a:xfrm>
              <a:off x="2174386"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0" name="Google Shape;6400;p70"/>
            <p:cNvSpPr/>
            <p:nvPr/>
          </p:nvSpPr>
          <p:spPr>
            <a:xfrm>
              <a:off x="2658082" y="4253549"/>
              <a:ext cx="341700" cy="324900"/>
            </a:xfrm>
            <a:prstGeom prst="star5">
              <a:avLst>
                <a:gd name="adj" fmla="val 19098"/>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1" name="Google Shape;6401;p70"/>
          <p:cNvGrpSpPr/>
          <p:nvPr/>
        </p:nvGrpSpPr>
        <p:grpSpPr>
          <a:xfrm>
            <a:off x="2598591" y="3272439"/>
            <a:ext cx="1389066" cy="180119"/>
            <a:chOff x="705948" y="3788465"/>
            <a:chExt cx="2308953" cy="299400"/>
          </a:xfrm>
        </p:grpSpPr>
        <p:sp>
          <p:nvSpPr>
            <p:cNvPr id="6402" name="Google Shape;6402;p70"/>
            <p:cNvSpPr/>
            <p:nvPr/>
          </p:nvSpPr>
          <p:spPr>
            <a:xfrm>
              <a:off x="705948"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3" name="Google Shape;6403;p70"/>
            <p:cNvSpPr/>
            <p:nvPr/>
          </p:nvSpPr>
          <p:spPr>
            <a:xfrm>
              <a:off x="1209923"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4" name="Google Shape;6404;p70"/>
            <p:cNvSpPr/>
            <p:nvPr/>
          </p:nvSpPr>
          <p:spPr>
            <a:xfrm>
              <a:off x="1713905"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5" name="Google Shape;6405;p70"/>
            <p:cNvSpPr/>
            <p:nvPr/>
          </p:nvSpPr>
          <p:spPr>
            <a:xfrm>
              <a:off x="2189639"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6" name="Google Shape;6406;p70"/>
            <p:cNvSpPr/>
            <p:nvPr/>
          </p:nvSpPr>
          <p:spPr>
            <a:xfrm>
              <a:off x="2679500"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7" name="Google Shape;6407;p70"/>
          <p:cNvGrpSpPr/>
          <p:nvPr/>
        </p:nvGrpSpPr>
        <p:grpSpPr>
          <a:xfrm>
            <a:off x="4195581" y="1876393"/>
            <a:ext cx="1433821" cy="191501"/>
            <a:chOff x="4273350" y="2088443"/>
            <a:chExt cx="1433821" cy="191501"/>
          </a:xfrm>
        </p:grpSpPr>
        <p:grpSp>
          <p:nvGrpSpPr>
            <p:cNvPr id="6408" name="Google Shape;6408;p70"/>
            <p:cNvGrpSpPr/>
            <p:nvPr/>
          </p:nvGrpSpPr>
          <p:grpSpPr>
            <a:xfrm>
              <a:off x="4273350" y="2088443"/>
              <a:ext cx="1433821" cy="0"/>
              <a:chOff x="5224975" y="2962250"/>
              <a:chExt cx="1544400" cy="0"/>
            </a:xfrm>
          </p:grpSpPr>
          <p:cxnSp>
            <p:nvCxnSpPr>
              <p:cNvPr id="6409" name="Google Shape;6409;p70"/>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6410" name="Google Shape;6410;p70"/>
              <p:cNvCxnSpPr/>
              <p:nvPr/>
            </p:nvCxnSpPr>
            <p:spPr>
              <a:xfrm>
                <a:off x="5225150" y="2962250"/>
                <a:ext cx="453300" cy="0"/>
              </a:xfrm>
              <a:prstGeom prst="straightConnector1">
                <a:avLst/>
              </a:prstGeom>
              <a:noFill/>
              <a:ln w="19050" cap="flat" cmpd="sng">
                <a:solidFill>
                  <a:srgbClr val="7994A9"/>
                </a:solidFill>
                <a:prstDash val="solid"/>
                <a:round/>
                <a:headEnd type="none" w="med" len="med"/>
                <a:tailEnd type="oval" w="med" len="med"/>
              </a:ln>
            </p:spPr>
          </p:cxnSp>
        </p:grpSp>
        <p:grpSp>
          <p:nvGrpSpPr>
            <p:cNvPr id="6411" name="Google Shape;6411;p70"/>
            <p:cNvGrpSpPr/>
            <p:nvPr/>
          </p:nvGrpSpPr>
          <p:grpSpPr>
            <a:xfrm>
              <a:off x="4273350" y="2279944"/>
              <a:ext cx="1433821" cy="0"/>
              <a:chOff x="5224975" y="2962250"/>
              <a:chExt cx="1544400" cy="0"/>
            </a:xfrm>
          </p:grpSpPr>
          <p:cxnSp>
            <p:nvCxnSpPr>
              <p:cNvPr id="6412" name="Google Shape;6412;p70"/>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6413" name="Google Shape;6413;p70"/>
              <p:cNvCxnSpPr/>
              <p:nvPr/>
            </p:nvCxnSpPr>
            <p:spPr>
              <a:xfrm>
                <a:off x="5225150" y="2962250"/>
                <a:ext cx="998700" cy="0"/>
              </a:xfrm>
              <a:prstGeom prst="straightConnector1">
                <a:avLst/>
              </a:prstGeom>
              <a:noFill/>
              <a:ln w="19050" cap="flat" cmpd="sng">
                <a:solidFill>
                  <a:srgbClr val="7994A9"/>
                </a:solidFill>
                <a:prstDash val="solid"/>
                <a:round/>
                <a:headEnd type="none" w="med" len="med"/>
                <a:tailEnd type="oval" w="med" len="med"/>
              </a:ln>
            </p:spPr>
          </p:cxnSp>
        </p:grpSp>
      </p:grpSp>
      <p:grpSp>
        <p:nvGrpSpPr>
          <p:cNvPr id="6414" name="Google Shape;6414;p70"/>
          <p:cNvGrpSpPr/>
          <p:nvPr/>
        </p:nvGrpSpPr>
        <p:grpSpPr>
          <a:xfrm>
            <a:off x="2646528" y="3885297"/>
            <a:ext cx="1304609" cy="294074"/>
            <a:chOff x="2658741" y="4097347"/>
            <a:chExt cx="1304609" cy="294074"/>
          </a:xfrm>
        </p:grpSpPr>
        <p:grpSp>
          <p:nvGrpSpPr>
            <p:cNvPr id="6415" name="Google Shape;6415;p70"/>
            <p:cNvGrpSpPr/>
            <p:nvPr/>
          </p:nvGrpSpPr>
          <p:grpSpPr>
            <a:xfrm>
              <a:off x="2658741" y="4097347"/>
              <a:ext cx="118572" cy="294074"/>
              <a:chOff x="3343310" y="4475555"/>
              <a:chExt cx="127717" cy="316753"/>
            </a:xfrm>
          </p:grpSpPr>
          <p:sp>
            <p:nvSpPr>
              <p:cNvPr id="6416" name="Google Shape;6416;p70"/>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7" name="Google Shape;6417;p70"/>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8" name="Google Shape;6418;p70"/>
            <p:cNvGrpSpPr/>
            <p:nvPr/>
          </p:nvGrpSpPr>
          <p:grpSpPr>
            <a:xfrm>
              <a:off x="3815519" y="4098388"/>
              <a:ext cx="147831" cy="291991"/>
              <a:chOff x="3527539" y="4476677"/>
              <a:chExt cx="159232" cy="314510"/>
            </a:xfrm>
          </p:grpSpPr>
          <p:sp>
            <p:nvSpPr>
              <p:cNvPr id="6419" name="Google Shape;6419;p70"/>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0" name="Google Shape;6420;p70"/>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1" name="Google Shape;6421;p70"/>
            <p:cNvGrpSpPr/>
            <p:nvPr/>
          </p:nvGrpSpPr>
          <p:grpSpPr>
            <a:xfrm>
              <a:off x="3511696" y="4098388"/>
              <a:ext cx="147831" cy="291991"/>
              <a:chOff x="3527539" y="4476677"/>
              <a:chExt cx="159232" cy="314510"/>
            </a:xfrm>
          </p:grpSpPr>
          <p:sp>
            <p:nvSpPr>
              <p:cNvPr id="6422" name="Google Shape;6422;p70"/>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3" name="Google Shape;6423;p70"/>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4" name="Google Shape;6424;p70"/>
            <p:cNvGrpSpPr/>
            <p:nvPr/>
          </p:nvGrpSpPr>
          <p:grpSpPr>
            <a:xfrm>
              <a:off x="3207874" y="4098388"/>
              <a:ext cx="147831" cy="291991"/>
              <a:chOff x="3527539" y="4476677"/>
              <a:chExt cx="159232" cy="314510"/>
            </a:xfrm>
          </p:grpSpPr>
          <p:sp>
            <p:nvSpPr>
              <p:cNvPr id="6425" name="Google Shape;6425;p70"/>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6" name="Google Shape;6426;p70"/>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7" name="Google Shape;6427;p70"/>
            <p:cNvGrpSpPr/>
            <p:nvPr/>
          </p:nvGrpSpPr>
          <p:grpSpPr>
            <a:xfrm>
              <a:off x="2933305" y="4097347"/>
              <a:ext cx="118572" cy="294074"/>
              <a:chOff x="3343310" y="4475555"/>
              <a:chExt cx="127717" cy="316753"/>
            </a:xfrm>
          </p:grpSpPr>
          <p:sp>
            <p:nvSpPr>
              <p:cNvPr id="6428" name="Google Shape;6428;p70"/>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9" name="Google Shape;6429;p70"/>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430" name="Google Shape;6430;p70"/>
          <p:cNvGrpSpPr/>
          <p:nvPr/>
        </p:nvGrpSpPr>
        <p:grpSpPr>
          <a:xfrm>
            <a:off x="4197136" y="963991"/>
            <a:ext cx="1430711" cy="751237"/>
            <a:chOff x="5159450" y="1919950"/>
            <a:chExt cx="1541050" cy="862500"/>
          </a:xfrm>
        </p:grpSpPr>
        <p:sp>
          <p:nvSpPr>
            <p:cNvPr id="6431" name="Google Shape;6431;p70"/>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txBody>
            <a:bodyPr/>
            <a:lstStyle/>
            <a:p>
              <a:endParaRPr lang="fr-FR"/>
            </a:p>
          </p:txBody>
        </p:sp>
        <p:grpSp>
          <p:nvGrpSpPr>
            <p:cNvPr id="6432" name="Google Shape;6432;p70"/>
            <p:cNvGrpSpPr/>
            <p:nvPr/>
          </p:nvGrpSpPr>
          <p:grpSpPr>
            <a:xfrm>
              <a:off x="5159450" y="1919950"/>
              <a:ext cx="1541050" cy="862500"/>
              <a:chOff x="5159450" y="1919950"/>
              <a:chExt cx="1541050" cy="862500"/>
            </a:xfrm>
          </p:grpSpPr>
          <p:cxnSp>
            <p:nvCxnSpPr>
              <p:cNvPr id="6433" name="Google Shape;6433;p70"/>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6434" name="Google Shape;6434;p70"/>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grpSp>
        <p:nvGrpSpPr>
          <p:cNvPr id="6435" name="Google Shape;6435;p70"/>
          <p:cNvGrpSpPr/>
          <p:nvPr/>
        </p:nvGrpSpPr>
        <p:grpSpPr>
          <a:xfrm>
            <a:off x="4245274" y="2227761"/>
            <a:ext cx="1334436" cy="967914"/>
            <a:chOff x="4294923" y="2439811"/>
            <a:chExt cx="1334436" cy="967914"/>
          </a:xfrm>
        </p:grpSpPr>
        <p:grpSp>
          <p:nvGrpSpPr>
            <p:cNvPr id="6436" name="Google Shape;6436;p70"/>
            <p:cNvGrpSpPr/>
            <p:nvPr/>
          </p:nvGrpSpPr>
          <p:grpSpPr>
            <a:xfrm>
              <a:off x="4960455" y="2469658"/>
              <a:ext cx="668904" cy="885524"/>
              <a:chOff x="4960455" y="2469658"/>
              <a:chExt cx="668904" cy="885524"/>
            </a:xfrm>
          </p:grpSpPr>
          <p:sp>
            <p:nvSpPr>
              <p:cNvPr id="6437" name="Google Shape;6437;p70"/>
              <p:cNvSpPr/>
              <p:nvPr/>
            </p:nvSpPr>
            <p:spPr>
              <a:xfrm>
                <a:off x="4960455" y="3257057"/>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8" name="Google Shape;6438;p70"/>
              <p:cNvSpPr/>
              <p:nvPr/>
            </p:nvSpPr>
            <p:spPr>
              <a:xfrm>
                <a:off x="4960455" y="3099584"/>
                <a:ext cx="668904" cy="98124"/>
              </a:xfrm>
              <a:custGeom>
                <a:avLst/>
                <a:gdLst/>
                <a:ahLst/>
                <a:cxnLst/>
                <a:rect l="l" t="t" r="r" b="b"/>
                <a:pathLst>
                  <a:path w="42851" h="6286" extrusionOk="0">
                    <a:moveTo>
                      <a:pt x="0" y="0"/>
                    </a:moveTo>
                    <a:lnTo>
                      <a:pt x="0" y="6285"/>
                    </a:lnTo>
                    <a:lnTo>
                      <a:pt x="42851" y="6285"/>
                    </a:lnTo>
                    <a:lnTo>
                      <a:pt x="4285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9" name="Google Shape;6439;p70"/>
              <p:cNvSpPr/>
              <p:nvPr/>
            </p:nvSpPr>
            <p:spPr>
              <a:xfrm>
                <a:off x="4960455" y="2942094"/>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0" name="Google Shape;6440;p70"/>
              <p:cNvSpPr/>
              <p:nvPr/>
            </p:nvSpPr>
            <p:spPr>
              <a:xfrm>
                <a:off x="4960455" y="2784621"/>
                <a:ext cx="618094" cy="98124"/>
              </a:xfrm>
              <a:custGeom>
                <a:avLst/>
                <a:gdLst/>
                <a:ahLst/>
                <a:cxnLst/>
                <a:rect l="l" t="t" r="r" b="b"/>
                <a:pathLst>
                  <a:path w="39596" h="6286" extrusionOk="0">
                    <a:moveTo>
                      <a:pt x="0" y="0"/>
                    </a:moveTo>
                    <a:lnTo>
                      <a:pt x="0" y="6285"/>
                    </a:lnTo>
                    <a:lnTo>
                      <a:pt x="39596" y="6285"/>
                    </a:lnTo>
                    <a:lnTo>
                      <a:pt x="3959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1" name="Google Shape;6441;p70"/>
              <p:cNvSpPr/>
              <p:nvPr/>
            </p:nvSpPr>
            <p:spPr>
              <a:xfrm>
                <a:off x="4960455" y="2627131"/>
                <a:ext cx="516519" cy="98140"/>
              </a:xfrm>
              <a:custGeom>
                <a:avLst/>
                <a:gdLst/>
                <a:ahLst/>
                <a:cxnLst/>
                <a:rect l="l" t="t" r="r" b="b"/>
                <a:pathLst>
                  <a:path w="33089" h="6287" extrusionOk="0">
                    <a:moveTo>
                      <a:pt x="0" y="1"/>
                    </a:moveTo>
                    <a:lnTo>
                      <a:pt x="0" y="6286"/>
                    </a:lnTo>
                    <a:lnTo>
                      <a:pt x="33089" y="6286"/>
                    </a:lnTo>
                    <a:lnTo>
                      <a:pt x="3308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2" name="Google Shape;6442;p70"/>
              <p:cNvSpPr/>
              <p:nvPr/>
            </p:nvSpPr>
            <p:spPr>
              <a:xfrm>
                <a:off x="4960455" y="2469658"/>
                <a:ext cx="313293" cy="98078"/>
              </a:xfrm>
              <a:custGeom>
                <a:avLst/>
                <a:gdLst/>
                <a:ahLst/>
                <a:cxnLst/>
                <a:rect l="l" t="t" r="r" b="b"/>
                <a:pathLst>
                  <a:path w="20070" h="6283" extrusionOk="0">
                    <a:moveTo>
                      <a:pt x="0" y="1"/>
                    </a:moveTo>
                    <a:lnTo>
                      <a:pt x="0" y="6283"/>
                    </a:lnTo>
                    <a:lnTo>
                      <a:pt x="20069" y="6283"/>
                    </a:lnTo>
                    <a:lnTo>
                      <a:pt x="2006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3" name="Google Shape;6443;p70"/>
            <p:cNvGrpSpPr/>
            <p:nvPr/>
          </p:nvGrpSpPr>
          <p:grpSpPr>
            <a:xfrm>
              <a:off x="4294923" y="2469658"/>
              <a:ext cx="668951" cy="885524"/>
              <a:chOff x="4294923" y="2469658"/>
              <a:chExt cx="668951" cy="885524"/>
            </a:xfrm>
          </p:grpSpPr>
          <p:sp>
            <p:nvSpPr>
              <p:cNvPr id="6444" name="Google Shape;6444;p70"/>
              <p:cNvSpPr/>
              <p:nvPr/>
            </p:nvSpPr>
            <p:spPr>
              <a:xfrm>
                <a:off x="4294923" y="3257057"/>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5" name="Google Shape;6445;p70"/>
              <p:cNvSpPr/>
              <p:nvPr/>
            </p:nvSpPr>
            <p:spPr>
              <a:xfrm>
                <a:off x="4294923" y="3099584"/>
                <a:ext cx="668951" cy="98124"/>
              </a:xfrm>
              <a:custGeom>
                <a:avLst/>
                <a:gdLst/>
                <a:ahLst/>
                <a:cxnLst/>
                <a:rect l="l" t="t" r="r" b="b"/>
                <a:pathLst>
                  <a:path w="42854" h="6286" extrusionOk="0">
                    <a:moveTo>
                      <a:pt x="0" y="0"/>
                    </a:moveTo>
                    <a:lnTo>
                      <a:pt x="0" y="6285"/>
                    </a:lnTo>
                    <a:lnTo>
                      <a:pt x="42854" y="6285"/>
                    </a:lnTo>
                    <a:lnTo>
                      <a:pt x="428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6" name="Google Shape;6446;p70"/>
              <p:cNvSpPr/>
              <p:nvPr/>
            </p:nvSpPr>
            <p:spPr>
              <a:xfrm>
                <a:off x="4294923" y="2942094"/>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7" name="Google Shape;6447;p70"/>
              <p:cNvSpPr/>
              <p:nvPr/>
            </p:nvSpPr>
            <p:spPr>
              <a:xfrm>
                <a:off x="4447355" y="2784621"/>
                <a:ext cx="516519" cy="98124"/>
              </a:xfrm>
              <a:custGeom>
                <a:avLst/>
                <a:gdLst/>
                <a:ahLst/>
                <a:cxnLst/>
                <a:rect l="l" t="t" r="r" b="b"/>
                <a:pathLst>
                  <a:path w="33089" h="6286" extrusionOk="0">
                    <a:moveTo>
                      <a:pt x="0" y="0"/>
                    </a:moveTo>
                    <a:lnTo>
                      <a:pt x="0" y="6285"/>
                    </a:lnTo>
                    <a:lnTo>
                      <a:pt x="33089" y="6285"/>
                    </a:lnTo>
                    <a:lnTo>
                      <a:pt x="3308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8" name="Google Shape;6448;p70"/>
              <p:cNvSpPr/>
              <p:nvPr/>
            </p:nvSpPr>
            <p:spPr>
              <a:xfrm>
                <a:off x="4548960" y="2627131"/>
                <a:ext cx="414914" cy="98140"/>
              </a:xfrm>
              <a:custGeom>
                <a:avLst/>
                <a:gdLst/>
                <a:ahLst/>
                <a:cxnLst/>
                <a:rect l="l" t="t" r="r" b="b"/>
                <a:pathLst>
                  <a:path w="26580" h="6287" extrusionOk="0">
                    <a:moveTo>
                      <a:pt x="1" y="1"/>
                    </a:moveTo>
                    <a:lnTo>
                      <a:pt x="1" y="6286"/>
                    </a:lnTo>
                    <a:lnTo>
                      <a:pt x="26580" y="6286"/>
                    </a:lnTo>
                    <a:lnTo>
                      <a:pt x="265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9" name="Google Shape;6449;p70"/>
              <p:cNvSpPr/>
              <p:nvPr/>
            </p:nvSpPr>
            <p:spPr>
              <a:xfrm>
                <a:off x="4650534" y="2469658"/>
                <a:ext cx="313340" cy="98078"/>
              </a:xfrm>
              <a:custGeom>
                <a:avLst/>
                <a:gdLst/>
                <a:ahLst/>
                <a:cxnLst/>
                <a:rect l="l" t="t" r="r" b="b"/>
                <a:pathLst>
                  <a:path w="20073" h="6283" extrusionOk="0">
                    <a:moveTo>
                      <a:pt x="1" y="1"/>
                    </a:moveTo>
                    <a:lnTo>
                      <a:pt x="1" y="6283"/>
                    </a:lnTo>
                    <a:lnTo>
                      <a:pt x="20073" y="6283"/>
                    </a:lnTo>
                    <a:lnTo>
                      <a:pt x="2007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50" name="Google Shape;6450;p70"/>
            <p:cNvSpPr/>
            <p:nvPr/>
          </p:nvSpPr>
          <p:spPr>
            <a:xfrm>
              <a:off x="4963437" y="2439811"/>
              <a:ext cx="16" cy="967914"/>
            </a:xfrm>
            <a:custGeom>
              <a:avLst/>
              <a:gdLst/>
              <a:ahLst/>
              <a:cxnLst/>
              <a:rect l="l" t="t" r="r" b="b"/>
              <a:pathLst>
                <a:path w="1" h="62006" fill="none" extrusionOk="0">
                  <a:moveTo>
                    <a:pt x="1" y="0"/>
                  </a:moveTo>
                  <a:lnTo>
                    <a:pt x="1" y="62006"/>
                  </a:lnTo>
                </a:path>
              </a:pathLst>
            </a:custGeom>
            <a:noFill/>
            <a:ln w="9525" cap="flat" cmpd="sng">
              <a:solidFill>
                <a:srgbClr val="F2F2F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1" name="Google Shape;6451;p70"/>
          <p:cNvGrpSpPr/>
          <p:nvPr/>
        </p:nvGrpSpPr>
        <p:grpSpPr>
          <a:xfrm>
            <a:off x="4231477" y="3282206"/>
            <a:ext cx="1430949" cy="897289"/>
            <a:chOff x="4351371" y="3547942"/>
            <a:chExt cx="1345130" cy="843475"/>
          </a:xfrm>
        </p:grpSpPr>
        <p:grpSp>
          <p:nvGrpSpPr>
            <p:cNvPr id="6452" name="Google Shape;6452;p70"/>
            <p:cNvGrpSpPr/>
            <p:nvPr/>
          </p:nvGrpSpPr>
          <p:grpSpPr>
            <a:xfrm>
              <a:off x="4351371" y="4209917"/>
              <a:ext cx="1345130" cy="181500"/>
              <a:chOff x="4351371" y="4209917"/>
              <a:chExt cx="1345130" cy="181500"/>
            </a:xfrm>
          </p:grpSpPr>
          <p:sp>
            <p:nvSpPr>
              <p:cNvPr id="6453" name="Google Shape;6453;p70"/>
              <p:cNvSpPr/>
              <p:nvPr/>
            </p:nvSpPr>
            <p:spPr>
              <a:xfrm rot="10800000">
                <a:off x="4351371" y="4209917"/>
                <a:ext cx="1281600" cy="181500"/>
              </a:xfrm>
              <a:prstGeom prst="rect">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454" name="Google Shape;6454;p70"/>
              <p:cNvCxnSpPr/>
              <p:nvPr/>
            </p:nvCxnSpPr>
            <p:spPr>
              <a:xfrm>
                <a:off x="5551000" y="4298797"/>
                <a:ext cx="145500" cy="0"/>
              </a:xfrm>
              <a:prstGeom prst="straightConnector1">
                <a:avLst/>
              </a:prstGeom>
              <a:noFill/>
              <a:ln w="28575" cap="flat" cmpd="sng">
                <a:solidFill>
                  <a:srgbClr val="435D74"/>
                </a:solidFill>
                <a:prstDash val="solid"/>
                <a:round/>
                <a:headEnd type="none" w="med" len="med"/>
                <a:tailEnd type="none" w="med" len="med"/>
              </a:ln>
            </p:spPr>
          </p:cxnSp>
        </p:grpSp>
        <p:grpSp>
          <p:nvGrpSpPr>
            <p:cNvPr id="6455" name="Google Shape;6455;p70"/>
            <p:cNvGrpSpPr/>
            <p:nvPr/>
          </p:nvGrpSpPr>
          <p:grpSpPr>
            <a:xfrm>
              <a:off x="4403010" y="3985221"/>
              <a:ext cx="1109518" cy="181500"/>
              <a:chOff x="4403010" y="3985221"/>
              <a:chExt cx="1109518" cy="181500"/>
            </a:xfrm>
          </p:grpSpPr>
          <p:sp>
            <p:nvSpPr>
              <p:cNvPr id="6456" name="Google Shape;6456;p70"/>
              <p:cNvSpPr/>
              <p:nvPr/>
            </p:nvSpPr>
            <p:spPr>
              <a:xfrm rot="10800000">
                <a:off x="4471829" y="3985221"/>
                <a:ext cx="1040700" cy="1815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457" name="Google Shape;6457;p70"/>
              <p:cNvCxnSpPr/>
              <p:nvPr/>
            </p:nvCxnSpPr>
            <p:spPr>
              <a:xfrm>
                <a:off x="4403010" y="4075993"/>
                <a:ext cx="145500" cy="0"/>
              </a:xfrm>
              <a:prstGeom prst="straightConnector1">
                <a:avLst/>
              </a:prstGeom>
              <a:noFill/>
              <a:ln w="28575" cap="flat" cmpd="sng">
                <a:solidFill>
                  <a:srgbClr val="5F7D95"/>
                </a:solidFill>
                <a:prstDash val="solid"/>
                <a:round/>
                <a:headEnd type="none" w="med" len="med"/>
                <a:tailEnd type="none" w="med" len="med"/>
              </a:ln>
            </p:spPr>
          </p:cxnSp>
        </p:grpSp>
        <p:grpSp>
          <p:nvGrpSpPr>
            <p:cNvPr id="6458" name="Google Shape;6458;p70"/>
            <p:cNvGrpSpPr/>
            <p:nvPr/>
          </p:nvGrpSpPr>
          <p:grpSpPr>
            <a:xfrm>
              <a:off x="4618704" y="3766582"/>
              <a:ext cx="807858" cy="181500"/>
              <a:chOff x="4618704" y="3766582"/>
              <a:chExt cx="807858" cy="181500"/>
            </a:xfrm>
          </p:grpSpPr>
          <p:sp>
            <p:nvSpPr>
              <p:cNvPr id="6459" name="Google Shape;6459;p70"/>
              <p:cNvSpPr/>
              <p:nvPr/>
            </p:nvSpPr>
            <p:spPr>
              <a:xfrm rot="10800000">
                <a:off x="4618704" y="3766582"/>
                <a:ext cx="747000" cy="181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460" name="Google Shape;6460;p70"/>
              <p:cNvCxnSpPr/>
              <p:nvPr/>
            </p:nvCxnSpPr>
            <p:spPr>
              <a:xfrm>
                <a:off x="5281062" y="3855291"/>
                <a:ext cx="145500" cy="0"/>
              </a:xfrm>
              <a:prstGeom prst="straightConnector1">
                <a:avLst/>
              </a:prstGeom>
              <a:noFill/>
              <a:ln w="28575" cap="flat" cmpd="sng">
                <a:solidFill>
                  <a:srgbClr val="869FB2"/>
                </a:solidFill>
                <a:prstDash val="solid"/>
                <a:round/>
                <a:headEnd type="none" w="med" len="med"/>
                <a:tailEnd type="none" w="med" len="med"/>
              </a:ln>
            </p:spPr>
          </p:cxnSp>
        </p:grpSp>
        <p:grpSp>
          <p:nvGrpSpPr>
            <p:cNvPr id="6461" name="Google Shape;6461;p70"/>
            <p:cNvGrpSpPr/>
            <p:nvPr/>
          </p:nvGrpSpPr>
          <p:grpSpPr>
            <a:xfrm>
              <a:off x="4735238" y="3547942"/>
              <a:ext cx="462839" cy="181500"/>
              <a:chOff x="4735238" y="3547942"/>
              <a:chExt cx="462839" cy="181500"/>
            </a:xfrm>
          </p:grpSpPr>
          <p:sp>
            <p:nvSpPr>
              <p:cNvPr id="6462" name="Google Shape;6462;p70"/>
              <p:cNvSpPr/>
              <p:nvPr/>
            </p:nvSpPr>
            <p:spPr>
              <a:xfrm rot="10800000">
                <a:off x="4786477" y="3547942"/>
                <a:ext cx="411600" cy="181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463" name="Google Shape;6463;p70"/>
              <p:cNvCxnSpPr/>
              <p:nvPr/>
            </p:nvCxnSpPr>
            <p:spPr>
              <a:xfrm>
                <a:off x="4735238" y="3636872"/>
                <a:ext cx="145500" cy="0"/>
              </a:xfrm>
              <a:prstGeom prst="straightConnector1">
                <a:avLst/>
              </a:prstGeom>
              <a:noFill/>
              <a:ln w="28575" cap="flat" cmpd="sng">
                <a:solidFill>
                  <a:srgbClr val="BAC8D3"/>
                </a:solidFill>
                <a:prstDash val="solid"/>
                <a:round/>
                <a:headEnd type="none" w="med" len="med"/>
                <a:tailEnd type="none" w="med" len="med"/>
              </a:ln>
            </p:spPr>
          </p:cxnSp>
        </p:grpSp>
      </p:grpSp>
      <p:grpSp>
        <p:nvGrpSpPr>
          <p:cNvPr id="6464" name="Google Shape;6464;p70"/>
          <p:cNvGrpSpPr/>
          <p:nvPr/>
        </p:nvGrpSpPr>
        <p:grpSpPr>
          <a:xfrm>
            <a:off x="7407835" y="2217530"/>
            <a:ext cx="1020955" cy="928853"/>
            <a:chOff x="926675" y="238125"/>
            <a:chExt cx="5755100" cy="5232975"/>
          </a:xfrm>
        </p:grpSpPr>
        <p:sp>
          <p:nvSpPr>
            <p:cNvPr id="6465" name="Google Shape;6465;p70"/>
            <p:cNvSpPr/>
            <p:nvPr/>
          </p:nvSpPr>
          <p:spPr>
            <a:xfrm>
              <a:off x="2235475" y="2161100"/>
              <a:ext cx="3138650" cy="1012350"/>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6" name="Google Shape;6466;p70"/>
            <p:cNvSpPr/>
            <p:nvPr/>
          </p:nvSpPr>
          <p:spPr>
            <a:xfrm>
              <a:off x="2825775" y="238125"/>
              <a:ext cx="1961900" cy="1850225"/>
            </a:xfrm>
            <a:custGeom>
              <a:avLst/>
              <a:gdLst/>
              <a:ahLst/>
              <a:cxnLst/>
              <a:rect l="l" t="t" r="r" b="b"/>
              <a:pathLst>
                <a:path w="78476" h="74009" extrusionOk="0">
                  <a:moveTo>
                    <a:pt x="39246" y="0"/>
                  </a:moveTo>
                  <a:lnTo>
                    <a:pt x="1" y="74009"/>
                  </a:lnTo>
                  <a:lnTo>
                    <a:pt x="78476" y="74009"/>
                  </a:lnTo>
                  <a:lnTo>
                    <a:pt x="3924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7" name="Google Shape;6467;p70"/>
            <p:cNvSpPr/>
            <p:nvPr/>
          </p:nvSpPr>
          <p:spPr>
            <a:xfrm>
              <a:off x="926675" y="4357100"/>
              <a:ext cx="5755100" cy="1114000"/>
            </a:xfrm>
            <a:custGeom>
              <a:avLst/>
              <a:gdLst/>
              <a:ahLst/>
              <a:cxnLst/>
              <a:rect l="l" t="t" r="r" b="b"/>
              <a:pathLst>
                <a:path w="230204" h="44560" extrusionOk="0">
                  <a:moveTo>
                    <a:pt x="25737" y="1"/>
                  </a:moveTo>
                  <a:lnTo>
                    <a:pt x="0" y="44560"/>
                  </a:lnTo>
                  <a:lnTo>
                    <a:pt x="230204" y="44560"/>
                  </a:lnTo>
                  <a:lnTo>
                    <a:pt x="2044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8" name="Google Shape;6468;p70"/>
            <p:cNvSpPr/>
            <p:nvPr/>
          </p:nvSpPr>
          <p:spPr>
            <a:xfrm>
              <a:off x="1621700" y="3256600"/>
              <a:ext cx="4370050" cy="1006950"/>
            </a:xfrm>
            <a:custGeom>
              <a:avLst/>
              <a:gdLst/>
              <a:ahLst/>
              <a:cxnLst/>
              <a:rect l="l" t="t" r="r" b="b"/>
              <a:pathLst>
                <a:path w="174802" h="40278" extrusionOk="0">
                  <a:moveTo>
                    <a:pt x="22750" y="1"/>
                  </a:moveTo>
                  <a:lnTo>
                    <a:pt x="0" y="40278"/>
                  </a:lnTo>
                  <a:lnTo>
                    <a:pt x="174802" y="40278"/>
                  </a:lnTo>
                  <a:lnTo>
                    <a:pt x="15205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9" name="Google Shape;6469;p70"/>
          <p:cNvGrpSpPr/>
          <p:nvPr/>
        </p:nvGrpSpPr>
        <p:grpSpPr>
          <a:xfrm>
            <a:off x="715208" y="2616265"/>
            <a:ext cx="1695374" cy="1560837"/>
            <a:chOff x="727421" y="2828315"/>
            <a:chExt cx="1695374" cy="1560837"/>
          </a:xfrm>
        </p:grpSpPr>
        <p:grpSp>
          <p:nvGrpSpPr>
            <p:cNvPr id="6470" name="Google Shape;6470;p70"/>
            <p:cNvGrpSpPr/>
            <p:nvPr/>
          </p:nvGrpSpPr>
          <p:grpSpPr>
            <a:xfrm>
              <a:off x="727421" y="2828315"/>
              <a:ext cx="1695374" cy="1560837"/>
              <a:chOff x="734799" y="2782450"/>
              <a:chExt cx="1571100" cy="1577400"/>
            </a:xfrm>
          </p:grpSpPr>
          <p:cxnSp>
            <p:nvCxnSpPr>
              <p:cNvPr id="6471" name="Google Shape;6471;p70"/>
              <p:cNvCxnSpPr/>
              <p:nvPr/>
            </p:nvCxnSpPr>
            <p:spPr>
              <a:xfrm>
                <a:off x="743025" y="2782450"/>
                <a:ext cx="0" cy="1577400"/>
              </a:xfrm>
              <a:prstGeom prst="straightConnector1">
                <a:avLst/>
              </a:prstGeom>
              <a:noFill/>
              <a:ln w="19050" cap="flat" cmpd="sng">
                <a:solidFill>
                  <a:srgbClr val="E3E7EA"/>
                </a:solidFill>
                <a:prstDash val="solid"/>
                <a:round/>
                <a:headEnd type="none" w="med" len="med"/>
                <a:tailEnd type="none" w="med" len="med"/>
              </a:ln>
            </p:spPr>
          </p:cxnSp>
          <p:cxnSp>
            <p:nvCxnSpPr>
              <p:cNvPr id="6472" name="Google Shape;6472;p70"/>
              <p:cNvCxnSpPr/>
              <p:nvPr/>
            </p:nvCxnSpPr>
            <p:spPr>
              <a:xfrm rot="10800000">
                <a:off x="734799" y="4359850"/>
                <a:ext cx="1571100" cy="0"/>
              </a:xfrm>
              <a:prstGeom prst="straightConnector1">
                <a:avLst/>
              </a:prstGeom>
              <a:noFill/>
              <a:ln w="19050" cap="flat" cmpd="sng">
                <a:solidFill>
                  <a:srgbClr val="E3E7EA"/>
                </a:solidFill>
                <a:prstDash val="solid"/>
                <a:round/>
                <a:headEnd type="none" w="med" len="med"/>
                <a:tailEnd type="none" w="med" len="med"/>
              </a:ln>
            </p:spPr>
          </p:cxnSp>
        </p:grpSp>
        <p:grpSp>
          <p:nvGrpSpPr>
            <p:cNvPr id="6473" name="Google Shape;6473;p70"/>
            <p:cNvGrpSpPr/>
            <p:nvPr/>
          </p:nvGrpSpPr>
          <p:grpSpPr>
            <a:xfrm>
              <a:off x="819108" y="2882501"/>
              <a:ext cx="1556791" cy="1426186"/>
              <a:chOff x="819108" y="2882501"/>
              <a:chExt cx="1556791" cy="1426186"/>
            </a:xfrm>
          </p:grpSpPr>
          <p:grpSp>
            <p:nvGrpSpPr>
              <p:cNvPr id="6474" name="Google Shape;6474;p70"/>
              <p:cNvGrpSpPr/>
              <p:nvPr/>
            </p:nvGrpSpPr>
            <p:grpSpPr>
              <a:xfrm>
                <a:off x="819108" y="2882501"/>
                <a:ext cx="103104" cy="1426186"/>
                <a:chOff x="4674013" y="3100904"/>
                <a:chExt cx="122758" cy="1698043"/>
              </a:xfrm>
            </p:grpSpPr>
            <p:sp>
              <p:nvSpPr>
                <p:cNvPr id="6475" name="Google Shape;6475;p70"/>
                <p:cNvSpPr/>
                <p:nvPr/>
              </p:nvSpPr>
              <p:spPr>
                <a:xfrm>
                  <a:off x="46740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6" name="Google Shape;6476;p70"/>
                <p:cNvSpPr/>
                <p:nvPr/>
              </p:nvSpPr>
              <p:spPr>
                <a:xfrm>
                  <a:off x="46740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7" name="Google Shape;6477;p70"/>
                <p:cNvSpPr/>
                <p:nvPr/>
              </p:nvSpPr>
              <p:spPr>
                <a:xfrm>
                  <a:off x="46740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8" name="Google Shape;6478;p70"/>
                <p:cNvSpPr/>
                <p:nvPr/>
              </p:nvSpPr>
              <p:spPr>
                <a:xfrm>
                  <a:off x="46740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9" name="Google Shape;6479;p70"/>
                <p:cNvSpPr/>
                <p:nvPr/>
              </p:nvSpPr>
              <p:spPr>
                <a:xfrm>
                  <a:off x="46740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0" name="Google Shape;6480;p70"/>
                <p:cNvSpPr/>
                <p:nvPr/>
              </p:nvSpPr>
              <p:spPr>
                <a:xfrm>
                  <a:off x="46740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1" name="Google Shape;6481;p70"/>
                <p:cNvSpPr/>
                <p:nvPr/>
              </p:nvSpPr>
              <p:spPr>
                <a:xfrm>
                  <a:off x="46740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2" name="Google Shape;6482;p70"/>
              <p:cNvGrpSpPr/>
              <p:nvPr/>
            </p:nvGrpSpPr>
            <p:grpSpPr>
              <a:xfrm>
                <a:off x="1062475" y="2882501"/>
                <a:ext cx="103104" cy="1426186"/>
                <a:chOff x="4940438" y="3100904"/>
                <a:chExt cx="122758" cy="1698043"/>
              </a:xfrm>
            </p:grpSpPr>
            <p:sp>
              <p:nvSpPr>
                <p:cNvPr id="6483" name="Google Shape;6483;p70"/>
                <p:cNvSpPr/>
                <p:nvPr/>
              </p:nvSpPr>
              <p:spPr>
                <a:xfrm>
                  <a:off x="4940438"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4" name="Google Shape;6484;p70"/>
                <p:cNvSpPr/>
                <p:nvPr/>
              </p:nvSpPr>
              <p:spPr>
                <a:xfrm>
                  <a:off x="4940438"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5" name="Google Shape;6485;p70"/>
                <p:cNvSpPr/>
                <p:nvPr/>
              </p:nvSpPr>
              <p:spPr>
                <a:xfrm>
                  <a:off x="4940438"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6" name="Google Shape;6486;p70"/>
                <p:cNvSpPr/>
                <p:nvPr/>
              </p:nvSpPr>
              <p:spPr>
                <a:xfrm>
                  <a:off x="4940438"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7" name="Google Shape;6487;p70"/>
                <p:cNvSpPr/>
                <p:nvPr/>
              </p:nvSpPr>
              <p:spPr>
                <a:xfrm>
                  <a:off x="4940438"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8" name="Google Shape;6488;p70"/>
                <p:cNvSpPr/>
                <p:nvPr/>
              </p:nvSpPr>
              <p:spPr>
                <a:xfrm>
                  <a:off x="4940438"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9" name="Google Shape;6489;p70"/>
                <p:cNvSpPr/>
                <p:nvPr/>
              </p:nvSpPr>
              <p:spPr>
                <a:xfrm>
                  <a:off x="4940438"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0" name="Google Shape;6490;p70"/>
              <p:cNvGrpSpPr/>
              <p:nvPr/>
            </p:nvGrpSpPr>
            <p:grpSpPr>
              <a:xfrm>
                <a:off x="1299324" y="2882501"/>
                <a:ext cx="103104" cy="1426186"/>
                <a:chOff x="5206863" y="3100904"/>
                <a:chExt cx="122758" cy="1698043"/>
              </a:xfrm>
            </p:grpSpPr>
            <p:sp>
              <p:nvSpPr>
                <p:cNvPr id="6491" name="Google Shape;6491;p70"/>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2" name="Google Shape;6492;p70"/>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3" name="Google Shape;6493;p70"/>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4" name="Google Shape;6494;p70"/>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5" name="Google Shape;6495;p70"/>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6" name="Google Shape;6496;p70"/>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7" name="Google Shape;6497;p70"/>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8" name="Google Shape;6498;p70"/>
              <p:cNvGrpSpPr/>
              <p:nvPr/>
            </p:nvGrpSpPr>
            <p:grpSpPr>
              <a:xfrm>
                <a:off x="1786057" y="2882501"/>
                <a:ext cx="103104" cy="1426186"/>
                <a:chOff x="6006138" y="3143629"/>
                <a:chExt cx="122758" cy="1698043"/>
              </a:xfrm>
            </p:grpSpPr>
            <p:sp>
              <p:nvSpPr>
                <p:cNvPr id="6499" name="Google Shape;6499;p70"/>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0" name="Google Shape;6500;p70"/>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1" name="Google Shape;6501;p70"/>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2" name="Google Shape;6502;p70"/>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3" name="Google Shape;6503;p70"/>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4" name="Google Shape;6504;p70"/>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5" name="Google Shape;6505;p70"/>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6" name="Google Shape;6506;p70"/>
              <p:cNvGrpSpPr/>
              <p:nvPr/>
            </p:nvGrpSpPr>
            <p:grpSpPr>
              <a:xfrm>
                <a:off x="2029422" y="2882501"/>
                <a:ext cx="103104" cy="1426186"/>
                <a:chOff x="6805413" y="3100904"/>
                <a:chExt cx="122758" cy="1698043"/>
              </a:xfrm>
            </p:grpSpPr>
            <p:sp>
              <p:nvSpPr>
                <p:cNvPr id="6507" name="Google Shape;6507;p70"/>
                <p:cNvSpPr/>
                <p:nvPr/>
              </p:nvSpPr>
              <p:spPr>
                <a:xfrm>
                  <a:off x="68054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8" name="Google Shape;6508;p70"/>
                <p:cNvSpPr/>
                <p:nvPr/>
              </p:nvSpPr>
              <p:spPr>
                <a:xfrm>
                  <a:off x="68054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9" name="Google Shape;6509;p70"/>
                <p:cNvSpPr/>
                <p:nvPr/>
              </p:nvSpPr>
              <p:spPr>
                <a:xfrm>
                  <a:off x="68054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0" name="Google Shape;6510;p70"/>
                <p:cNvSpPr/>
                <p:nvPr/>
              </p:nvSpPr>
              <p:spPr>
                <a:xfrm>
                  <a:off x="68054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1" name="Google Shape;6511;p70"/>
                <p:cNvSpPr/>
                <p:nvPr/>
              </p:nvSpPr>
              <p:spPr>
                <a:xfrm>
                  <a:off x="68054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2" name="Google Shape;6512;p70"/>
                <p:cNvSpPr/>
                <p:nvPr/>
              </p:nvSpPr>
              <p:spPr>
                <a:xfrm>
                  <a:off x="68054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3" name="Google Shape;6513;p70"/>
                <p:cNvSpPr/>
                <p:nvPr/>
              </p:nvSpPr>
              <p:spPr>
                <a:xfrm>
                  <a:off x="68054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4" name="Google Shape;6514;p70"/>
              <p:cNvGrpSpPr/>
              <p:nvPr/>
            </p:nvGrpSpPr>
            <p:grpSpPr>
              <a:xfrm>
                <a:off x="2272795" y="2882501"/>
                <a:ext cx="103104" cy="1426186"/>
                <a:chOff x="5206863" y="3100904"/>
                <a:chExt cx="122758" cy="1698043"/>
              </a:xfrm>
            </p:grpSpPr>
            <p:sp>
              <p:nvSpPr>
                <p:cNvPr id="6515" name="Google Shape;6515;p70"/>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6" name="Google Shape;6516;p70"/>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7" name="Google Shape;6517;p70"/>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8" name="Google Shape;6518;p70"/>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9" name="Google Shape;6519;p70"/>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0" name="Google Shape;6520;p70"/>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1" name="Google Shape;6521;p70"/>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2" name="Google Shape;6522;p70"/>
              <p:cNvGrpSpPr/>
              <p:nvPr/>
            </p:nvGrpSpPr>
            <p:grpSpPr>
              <a:xfrm>
                <a:off x="1542694" y="2882501"/>
                <a:ext cx="103104" cy="1426186"/>
                <a:chOff x="6006138" y="3143629"/>
                <a:chExt cx="122758" cy="1698043"/>
              </a:xfrm>
            </p:grpSpPr>
            <p:sp>
              <p:nvSpPr>
                <p:cNvPr id="6523" name="Google Shape;6523;p70"/>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4" name="Google Shape;6524;p70"/>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5" name="Google Shape;6525;p70"/>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6" name="Google Shape;6526;p70"/>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7" name="Google Shape;6527;p70"/>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8" name="Google Shape;6528;p70"/>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9" name="Google Shape;6529;p70"/>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6530" name="Google Shape;6530;p70"/>
          <p:cNvGrpSpPr/>
          <p:nvPr/>
        </p:nvGrpSpPr>
        <p:grpSpPr>
          <a:xfrm>
            <a:off x="5671259" y="3305987"/>
            <a:ext cx="2749952" cy="870677"/>
            <a:chOff x="238125" y="1725700"/>
            <a:chExt cx="7139025" cy="2260325"/>
          </a:xfrm>
        </p:grpSpPr>
        <p:sp>
          <p:nvSpPr>
            <p:cNvPr id="6531" name="Google Shape;6531;p70"/>
            <p:cNvSpPr/>
            <p:nvPr/>
          </p:nvSpPr>
          <p:spPr>
            <a:xfrm>
              <a:off x="238125" y="1741950"/>
              <a:ext cx="6506150" cy="2228050"/>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2" name="Google Shape;6532;p70"/>
            <p:cNvSpPr/>
            <p:nvPr/>
          </p:nvSpPr>
          <p:spPr>
            <a:xfrm>
              <a:off x="2480475" y="2435950"/>
              <a:ext cx="438500" cy="841400"/>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3" name="Google Shape;6533;p70"/>
            <p:cNvSpPr/>
            <p:nvPr/>
          </p:nvSpPr>
          <p:spPr>
            <a:xfrm>
              <a:off x="3663250" y="2219875"/>
              <a:ext cx="607450" cy="1272525"/>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4" name="Google Shape;6534;p70"/>
            <p:cNvSpPr/>
            <p:nvPr/>
          </p:nvSpPr>
          <p:spPr>
            <a:xfrm>
              <a:off x="4999700" y="1973525"/>
              <a:ext cx="820500" cy="1764350"/>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5" name="Google Shape;6535;p70"/>
            <p:cNvSpPr/>
            <p:nvPr/>
          </p:nvSpPr>
          <p:spPr>
            <a:xfrm>
              <a:off x="6838275" y="1725700"/>
              <a:ext cx="150" cy="0"/>
            </a:xfrm>
            <a:custGeom>
              <a:avLst/>
              <a:gdLst/>
              <a:ahLst/>
              <a:cxnLst/>
              <a:rect l="l" t="t" r="r" b="b"/>
              <a:pathLst>
                <a:path w="6" extrusionOk="0">
                  <a:moveTo>
                    <a:pt x="5" y="0"/>
                  </a:move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6" name="Google Shape;6536;p70"/>
            <p:cNvSpPr/>
            <p:nvPr/>
          </p:nvSpPr>
          <p:spPr>
            <a:xfrm>
              <a:off x="6838400" y="3986000"/>
              <a:ext cx="25" cy="25"/>
            </a:xfrm>
            <a:custGeom>
              <a:avLst/>
              <a:gdLst/>
              <a:ahLst/>
              <a:cxnLst/>
              <a:rect l="l" t="t" r="r" b="b"/>
              <a:pathLst>
                <a:path w="1" h="1" extrusionOk="0">
                  <a:moveTo>
                    <a:pt x="0" y="1"/>
                  </a:moveTo>
                  <a:lnTo>
                    <a:pt x="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7" name="Google Shape;6537;p70"/>
            <p:cNvSpPr/>
            <p:nvPr/>
          </p:nvSpPr>
          <p:spPr>
            <a:xfrm>
              <a:off x="6744250" y="3969975"/>
              <a:ext cx="94175" cy="16050"/>
            </a:xfrm>
            <a:custGeom>
              <a:avLst/>
              <a:gdLst/>
              <a:ahLst/>
              <a:cxnLst/>
              <a:rect l="l" t="t" r="r" b="b"/>
              <a:pathLst>
                <a:path w="3767" h="642" extrusionOk="0">
                  <a:moveTo>
                    <a:pt x="1" y="0"/>
                  </a:moveTo>
                  <a:lnTo>
                    <a:pt x="1" y="0"/>
                  </a:lnTo>
                  <a:cubicBezTo>
                    <a:pt x="1190" y="425"/>
                    <a:pt x="2415" y="642"/>
                    <a:pt x="3662" y="642"/>
                  </a:cubicBezTo>
                  <a:lnTo>
                    <a:pt x="3766" y="642"/>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8" name="Google Shape;6538;p70"/>
            <p:cNvSpPr/>
            <p:nvPr/>
          </p:nvSpPr>
          <p:spPr>
            <a:xfrm>
              <a:off x="6744250" y="1725700"/>
              <a:ext cx="94050" cy="16175"/>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9" name="Google Shape;6539;p70"/>
            <p:cNvSpPr/>
            <p:nvPr/>
          </p:nvSpPr>
          <p:spPr>
            <a:xfrm>
              <a:off x="6294575" y="1725700"/>
              <a:ext cx="1082575" cy="2260225"/>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0" name="Google Shape;6540;p70"/>
            <p:cNvSpPr/>
            <p:nvPr/>
          </p:nvSpPr>
          <p:spPr>
            <a:xfrm>
              <a:off x="1511625" y="2613375"/>
              <a:ext cx="292400" cy="484275"/>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1" name="Google Shape;6541;p70"/>
          <p:cNvGrpSpPr/>
          <p:nvPr/>
        </p:nvGrpSpPr>
        <p:grpSpPr>
          <a:xfrm>
            <a:off x="5941423" y="2247733"/>
            <a:ext cx="1105452" cy="916747"/>
            <a:chOff x="5249100" y="1210600"/>
            <a:chExt cx="3502700" cy="2904775"/>
          </a:xfrm>
        </p:grpSpPr>
        <p:sp>
          <p:nvSpPr>
            <p:cNvPr id="6542" name="Google Shape;6542;p70"/>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3" name="Google Shape;6543;p70"/>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4" name="Google Shape;6544;p70"/>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5" name="Google Shape;6545;p70"/>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546" name="Google Shape;6546;p70"/>
            <p:cNvCxnSpPr/>
            <p:nvPr/>
          </p:nvCxnSpPr>
          <p:spPr>
            <a:xfrm>
              <a:off x="5249100" y="2382654"/>
              <a:ext cx="922800" cy="0"/>
            </a:xfrm>
            <a:prstGeom prst="straightConnector1">
              <a:avLst/>
            </a:prstGeom>
            <a:noFill/>
            <a:ln w="19050" cap="flat" cmpd="sng">
              <a:solidFill>
                <a:srgbClr val="869FB2"/>
              </a:solidFill>
              <a:prstDash val="solid"/>
              <a:round/>
              <a:headEnd type="oval" w="med" len="med"/>
              <a:tailEnd type="none" w="med" len="med"/>
            </a:ln>
          </p:spPr>
        </p:cxnSp>
        <p:cxnSp>
          <p:nvCxnSpPr>
            <p:cNvPr id="6547" name="Google Shape;6547;p70"/>
            <p:cNvCxnSpPr/>
            <p:nvPr/>
          </p:nvCxnSpPr>
          <p:spPr>
            <a:xfrm rot="10800000">
              <a:off x="8178522" y="1765431"/>
              <a:ext cx="559200" cy="0"/>
            </a:xfrm>
            <a:prstGeom prst="straightConnector1">
              <a:avLst/>
            </a:prstGeom>
            <a:noFill/>
            <a:ln w="19050" cap="flat" cmpd="sng">
              <a:solidFill>
                <a:srgbClr val="BAC8D3"/>
              </a:solidFill>
              <a:prstDash val="solid"/>
              <a:round/>
              <a:headEnd type="oval" w="med" len="med"/>
              <a:tailEnd type="none" w="med" len="med"/>
            </a:ln>
          </p:spPr>
        </p:cxnSp>
        <p:cxnSp>
          <p:nvCxnSpPr>
            <p:cNvPr id="6548" name="Google Shape;6548;p70"/>
            <p:cNvCxnSpPr/>
            <p:nvPr/>
          </p:nvCxnSpPr>
          <p:spPr>
            <a:xfrm rot="10800000">
              <a:off x="7467500" y="2943528"/>
              <a:ext cx="1284300" cy="0"/>
            </a:xfrm>
            <a:prstGeom prst="straightConnector1">
              <a:avLst/>
            </a:prstGeom>
            <a:noFill/>
            <a:ln w="19050" cap="flat" cmpd="sng">
              <a:solidFill>
                <a:srgbClr val="5F7D95"/>
              </a:solidFill>
              <a:prstDash val="solid"/>
              <a:round/>
              <a:headEnd type="oval" w="med" len="med"/>
              <a:tailEnd type="none" w="med" len="med"/>
            </a:ln>
          </p:spPr>
        </p:cxnSp>
        <p:cxnSp>
          <p:nvCxnSpPr>
            <p:cNvPr id="6549" name="Google Shape;6549;p70"/>
            <p:cNvCxnSpPr/>
            <p:nvPr/>
          </p:nvCxnSpPr>
          <p:spPr>
            <a:xfrm>
              <a:off x="5787288" y="3630350"/>
              <a:ext cx="922800" cy="0"/>
            </a:xfrm>
            <a:prstGeom prst="straightConnector1">
              <a:avLst/>
            </a:prstGeom>
            <a:noFill/>
            <a:ln w="19050" cap="flat" cmpd="sng">
              <a:solidFill>
                <a:srgbClr val="435D74"/>
              </a:solidFill>
              <a:prstDash val="solid"/>
              <a:round/>
              <a:headEnd type="oval" w="med" len="med"/>
              <a:tailEnd type="none" w="med" len="med"/>
            </a:ln>
          </p:spPr>
        </p:cxnSp>
        <p:sp>
          <p:nvSpPr>
            <p:cNvPr id="6550" name="Google Shape;6550;p70"/>
            <p:cNvSpPr/>
            <p:nvPr/>
          </p:nvSpPr>
          <p:spPr>
            <a:xfrm>
              <a:off x="6601902" y="3690575"/>
              <a:ext cx="566400" cy="424800"/>
            </a:xfrm>
            <a:prstGeom prst="downArrow">
              <a:avLst>
                <a:gd name="adj1" fmla="val 50000"/>
                <a:gd name="adj2" fmla="val 50000"/>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1" name="Google Shape;6551;p70"/>
          <p:cNvGrpSpPr/>
          <p:nvPr/>
        </p:nvGrpSpPr>
        <p:grpSpPr>
          <a:xfrm>
            <a:off x="7123971" y="967151"/>
            <a:ext cx="1304650" cy="1124856"/>
            <a:chOff x="7287122" y="1165658"/>
            <a:chExt cx="1219413" cy="1051365"/>
          </a:xfrm>
        </p:grpSpPr>
        <p:grpSp>
          <p:nvGrpSpPr>
            <p:cNvPr id="6552" name="Google Shape;6552;p70"/>
            <p:cNvGrpSpPr/>
            <p:nvPr/>
          </p:nvGrpSpPr>
          <p:grpSpPr>
            <a:xfrm>
              <a:off x="7287122" y="1969723"/>
              <a:ext cx="1219413" cy="247300"/>
              <a:chOff x="7287122" y="1969723"/>
              <a:chExt cx="1219413" cy="247300"/>
            </a:xfrm>
          </p:grpSpPr>
          <p:sp>
            <p:nvSpPr>
              <p:cNvPr id="6553" name="Google Shape;6553;p70"/>
              <p:cNvSpPr/>
              <p:nvPr/>
            </p:nvSpPr>
            <p:spPr>
              <a:xfrm flipH="1">
                <a:off x="8366247" y="1969723"/>
                <a:ext cx="140288" cy="247300"/>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54" name="Google Shape;6554;p70"/>
              <p:cNvGrpSpPr/>
              <p:nvPr/>
            </p:nvGrpSpPr>
            <p:grpSpPr>
              <a:xfrm>
                <a:off x="7287122" y="2063892"/>
                <a:ext cx="1151753" cy="73428"/>
                <a:chOff x="7287122" y="2063892"/>
                <a:chExt cx="1151753" cy="73428"/>
              </a:xfrm>
            </p:grpSpPr>
            <p:sp>
              <p:nvSpPr>
                <p:cNvPr id="6555" name="Google Shape;6555;p70"/>
                <p:cNvSpPr/>
                <p:nvPr/>
              </p:nvSpPr>
              <p:spPr>
                <a:xfrm flipH="1">
                  <a:off x="7287122" y="2063892"/>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556" name="Google Shape;6556;p70"/>
                <p:cNvCxnSpPr/>
                <p:nvPr/>
              </p:nvCxnSpPr>
              <p:spPr>
                <a:xfrm rot="10800000">
                  <a:off x="7818475" y="2100600"/>
                  <a:ext cx="620400" cy="0"/>
                </a:xfrm>
                <a:prstGeom prst="straightConnector1">
                  <a:avLst/>
                </a:prstGeom>
                <a:noFill/>
                <a:ln w="9525" cap="flat" cmpd="sng">
                  <a:solidFill>
                    <a:srgbClr val="CFD9E0"/>
                  </a:solidFill>
                  <a:prstDash val="solid"/>
                  <a:round/>
                  <a:headEnd type="none" w="med" len="med"/>
                  <a:tailEnd type="oval" w="med" len="med"/>
                </a:ln>
              </p:spPr>
            </p:cxnSp>
          </p:grpSp>
        </p:grpSp>
        <p:grpSp>
          <p:nvGrpSpPr>
            <p:cNvPr id="6557" name="Google Shape;6557;p70"/>
            <p:cNvGrpSpPr/>
            <p:nvPr/>
          </p:nvGrpSpPr>
          <p:grpSpPr>
            <a:xfrm>
              <a:off x="7287122" y="1712201"/>
              <a:ext cx="1219403" cy="246767"/>
              <a:chOff x="7287122" y="1712201"/>
              <a:chExt cx="1219403" cy="246767"/>
            </a:xfrm>
          </p:grpSpPr>
          <p:sp>
            <p:nvSpPr>
              <p:cNvPr id="6558" name="Google Shape;6558;p70"/>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59" name="Google Shape;6559;p70"/>
              <p:cNvGrpSpPr/>
              <p:nvPr/>
            </p:nvGrpSpPr>
            <p:grpSpPr>
              <a:xfrm>
                <a:off x="7287122" y="1842861"/>
                <a:ext cx="1005303" cy="73419"/>
                <a:chOff x="7287122" y="1842861"/>
                <a:chExt cx="1005303" cy="73419"/>
              </a:xfrm>
            </p:grpSpPr>
            <p:sp>
              <p:nvSpPr>
                <p:cNvPr id="6560" name="Google Shape;6560;p70"/>
                <p:cNvSpPr/>
                <p:nvPr/>
              </p:nvSpPr>
              <p:spPr>
                <a:xfrm flipH="1">
                  <a:off x="7287122" y="1842861"/>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561" name="Google Shape;6561;p70"/>
                <p:cNvCxnSpPr/>
                <p:nvPr/>
              </p:nvCxnSpPr>
              <p:spPr>
                <a:xfrm rot="10800000">
                  <a:off x="7818425" y="1879575"/>
                  <a:ext cx="474000" cy="0"/>
                </a:xfrm>
                <a:prstGeom prst="straightConnector1">
                  <a:avLst/>
                </a:prstGeom>
                <a:noFill/>
                <a:ln w="9525" cap="flat" cmpd="sng">
                  <a:solidFill>
                    <a:srgbClr val="A5B7C6"/>
                  </a:solidFill>
                  <a:prstDash val="solid"/>
                  <a:round/>
                  <a:headEnd type="none" w="med" len="med"/>
                  <a:tailEnd type="oval" w="med" len="med"/>
                </a:ln>
              </p:spPr>
            </p:cxnSp>
          </p:grpSp>
        </p:grpSp>
        <p:grpSp>
          <p:nvGrpSpPr>
            <p:cNvPr id="6562" name="Google Shape;6562;p70"/>
            <p:cNvGrpSpPr/>
            <p:nvPr/>
          </p:nvGrpSpPr>
          <p:grpSpPr>
            <a:xfrm>
              <a:off x="7287122" y="1447520"/>
              <a:ext cx="1219403" cy="286667"/>
              <a:chOff x="7287122" y="1447520"/>
              <a:chExt cx="1219403" cy="286667"/>
            </a:xfrm>
          </p:grpSpPr>
          <p:sp>
            <p:nvSpPr>
              <p:cNvPr id="6563" name="Google Shape;6563;p70"/>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64" name="Google Shape;6564;p70"/>
              <p:cNvGrpSpPr/>
              <p:nvPr/>
            </p:nvGrpSpPr>
            <p:grpSpPr>
              <a:xfrm>
                <a:off x="7287122" y="1581977"/>
                <a:ext cx="852803" cy="73428"/>
                <a:chOff x="7287122" y="1581977"/>
                <a:chExt cx="852803" cy="73428"/>
              </a:xfrm>
            </p:grpSpPr>
            <p:sp>
              <p:nvSpPr>
                <p:cNvPr id="6565" name="Google Shape;6565;p70"/>
                <p:cNvSpPr/>
                <p:nvPr/>
              </p:nvSpPr>
              <p:spPr>
                <a:xfrm flipH="1">
                  <a:off x="7287122" y="1581977"/>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566" name="Google Shape;6566;p70"/>
                <p:cNvCxnSpPr/>
                <p:nvPr/>
              </p:nvCxnSpPr>
              <p:spPr>
                <a:xfrm rot="10800000">
                  <a:off x="7818325" y="1618700"/>
                  <a:ext cx="321600" cy="0"/>
                </a:xfrm>
                <a:prstGeom prst="straightConnector1">
                  <a:avLst/>
                </a:prstGeom>
                <a:noFill/>
                <a:ln w="9525" cap="flat" cmpd="sng">
                  <a:solidFill>
                    <a:srgbClr val="869FB2"/>
                  </a:solidFill>
                  <a:prstDash val="solid"/>
                  <a:round/>
                  <a:headEnd type="none" w="med" len="med"/>
                  <a:tailEnd type="oval" w="med" len="med"/>
                </a:ln>
              </p:spPr>
            </p:cxnSp>
          </p:grpSp>
        </p:grpSp>
        <p:grpSp>
          <p:nvGrpSpPr>
            <p:cNvPr id="6567" name="Google Shape;6567;p70"/>
            <p:cNvGrpSpPr/>
            <p:nvPr/>
          </p:nvGrpSpPr>
          <p:grpSpPr>
            <a:xfrm>
              <a:off x="7287122" y="1165658"/>
              <a:ext cx="1219403" cy="344253"/>
              <a:chOff x="7287122" y="1165658"/>
              <a:chExt cx="1219403" cy="344253"/>
            </a:xfrm>
          </p:grpSpPr>
          <p:sp>
            <p:nvSpPr>
              <p:cNvPr id="6568" name="Google Shape;6568;p70"/>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69" name="Google Shape;6569;p70"/>
              <p:cNvGrpSpPr/>
              <p:nvPr/>
            </p:nvGrpSpPr>
            <p:grpSpPr>
              <a:xfrm>
                <a:off x="7287122" y="1341025"/>
                <a:ext cx="695703" cy="73419"/>
                <a:chOff x="7287122" y="1341025"/>
                <a:chExt cx="695703" cy="73419"/>
              </a:xfrm>
            </p:grpSpPr>
            <p:sp>
              <p:nvSpPr>
                <p:cNvPr id="6570" name="Google Shape;6570;p70"/>
                <p:cNvSpPr/>
                <p:nvPr/>
              </p:nvSpPr>
              <p:spPr>
                <a:xfrm flipH="1">
                  <a:off x="7287122" y="1341025"/>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571" name="Google Shape;6571;p70"/>
                <p:cNvCxnSpPr/>
                <p:nvPr/>
              </p:nvCxnSpPr>
              <p:spPr>
                <a:xfrm rot="10800000">
                  <a:off x="7818425" y="1377750"/>
                  <a:ext cx="164400" cy="0"/>
                </a:xfrm>
                <a:prstGeom prst="straightConnector1">
                  <a:avLst/>
                </a:prstGeom>
                <a:noFill/>
                <a:ln w="9525" cap="flat" cmpd="sng">
                  <a:solidFill>
                    <a:srgbClr val="869FB1"/>
                  </a:solidFill>
                  <a:prstDash val="solid"/>
                  <a:round/>
                  <a:headEnd type="none" w="med" len="med"/>
                  <a:tailEnd type="oval" w="med" len="med"/>
                </a:ln>
              </p:spPr>
            </p:cxnSp>
          </p:grpSp>
        </p:grpSp>
      </p:grpSp>
      <p:grpSp>
        <p:nvGrpSpPr>
          <p:cNvPr id="6572" name="Google Shape;6572;p70"/>
          <p:cNvGrpSpPr/>
          <p:nvPr/>
        </p:nvGrpSpPr>
        <p:grpSpPr>
          <a:xfrm>
            <a:off x="5790463" y="973174"/>
            <a:ext cx="1397729" cy="1098540"/>
            <a:chOff x="5900602" y="1193063"/>
            <a:chExt cx="1299851" cy="1021707"/>
          </a:xfrm>
        </p:grpSpPr>
        <p:grpSp>
          <p:nvGrpSpPr>
            <p:cNvPr id="6573" name="Google Shape;6573;p70"/>
            <p:cNvGrpSpPr/>
            <p:nvPr/>
          </p:nvGrpSpPr>
          <p:grpSpPr>
            <a:xfrm>
              <a:off x="6520337" y="1193063"/>
              <a:ext cx="341815" cy="799959"/>
              <a:chOff x="6520337" y="1193063"/>
              <a:chExt cx="341815" cy="799959"/>
            </a:xfrm>
          </p:grpSpPr>
          <p:grpSp>
            <p:nvGrpSpPr>
              <p:cNvPr id="6574" name="Google Shape;6574;p70"/>
              <p:cNvGrpSpPr/>
              <p:nvPr/>
            </p:nvGrpSpPr>
            <p:grpSpPr>
              <a:xfrm>
                <a:off x="6520337" y="1589527"/>
                <a:ext cx="213950" cy="403494"/>
                <a:chOff x="6520337" y="1589527"/>
                <a:chExt cx="213950" cy="403494"/>
              </a:xfrm>
            </p:grpSpPr>
            <p:sp>
              <p:nvSpPr>
                <p:cNvPr id="6575" name="Google Shape;6575;p70"/>
                <p:cNvSpPr/>
                <p:nvPr/>
              </p:nvSpPr>
              <p:spPr>
                <a:xfrm rot="-5400000">
                  <a:off x="6522864" y="1587001"/>
                  <a:ext cx="208853" cy="213906"/>
                </a:xfrm>
                <a:custGeom>
                  <a:avLst/>
                  <a:gdLst/>
                  <a:ahLst/>
                  <a:cxnLst/>
                  <a:rect l="l" t="t" r="r" b="b"/>
                  <a:pathLst>
                    <a:path w="24013" h="24594" extrusionOk="0">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6" name="Google Shape;6576;p70"/>
                <p:cNvSpPr/>
                <p:nvPr/>
              </p:nvSpPr>
              <p:spPr>
                <a:xfrm rot="-5400000">
                  <a:off x="6529204" y="1787939"/>
                  <a:ext cx="196250" cy="213915"/>
                </a:xfrm>
                <a:custGeom>
                  <a:avLst/>
                  <a:gdLst/>
                  <a:ahLst/>
                  <a:cxnLst/>
                  <a:rect l="l" t="t" r="r" b="b"/>
                  <a:pathLst>
                    <a:path w="22564" h="24595" extrusionOk="0">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7" name="Google Shape;6577;p70"/>
              <p:cNvGrpSpPr/>
              <p:nvPr/>
            </p:nvGrpSpPr>
            <p:grpSpPr>
              <a:xfrm>
                <a:off x="6577204" y="1193063"/>
                <a:ext cx="284947" cy="464512"/>
                <a:chOff x="6577204" y="1193063"/>
                <a:chExt cx="284947" cy="464512"/>
              </a:xfrm>
            </p:grpSpPr>
            <p:sp>
              <p:nvSpPr>
                <p:cNvPr id="6578" name="Google Shape;6578;p70"/>
                <p:cNvSpPr/>
                <p:nvPr/>
              </p:nvSpPr>
              <p:spPr>
                <a:xfrm>
                  <a:off x="6577204"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579" name="Google Shape;6579;p70"/>
                <p:cNvCxnSpPr/>
                <p:nvPr/>
              </p:nvCxnSpPr>
              <p:spPr>
                <a:xfrm rot="10800000">
                  <a:off x="6677825" y="1279575"/>
                  <a:ext cx="0" cy="378000"/>
                </a:xfrm>
                <a:prstGeom prst="straightConnector1">
                  <a:avLst/>
                </a:prstGeom>
                <a:noFill/>
                <a:ln w="9525" cap="flat" cmpd="sng">
                  <a:solidFill>
                    <a:srgbClr val="A5B7C6"/>
                  </a:solidFill>
                  <a:prstDash val="solid"/>
                  <a:round/>
                  <a:headEnd type="none" w="med" len="med"/>
                  <a:tailEnd type="oval" w="med" len="med"/>
                </a:ln>
              </p:spPr>
            </p:cxnSp>
          </p:grpSp>
        </p:grpSp>
        <p:grpSp>
          <p:nvGrpSpPr>
            <p:cNvPr id="6580" name="Google Shape;6580;p70"/>
            <p:cNvGrpSpPr/>
            <p:nvPr/>
          </p:nvGrpSpPr>
          <p:grpSpPr>
            <a:xfrm>
              <a:off x="6238903" y="1193063"/>
              <a:ext cx="300475" cy="900152"/>
              <a:chOff x="6238903" y="1193063"/>
              <a:chExt cx="300475" cy="900152"/>
            </a:xfrm>
          </p:grpSpPr>
          <p:grpSp>
            <p:nvGrpSpPr>
              <p:cNvPr id="6581" name="Google Shape;6581;p70"/>
              <p:cNvGrpSpPr/>
              <p:nvPr/>
            </p:nvGrpSpPr>
            <p:grpSpPr>
              <a:xfrm>
                <a:off x="6290865" y="1489315"/>
                <a:ext cx="248514" cy="603900"/>
                <a:chOff x="6290865" y="1489315"/>
                <a:chExt cx="248514" cy="603900"/>
              </a:xfrm>
            </p:grpSpPr>
            <p:sp>
              <p:nvSpPr>
                <p:cNvPr id="6582" name="Google Shape;6582;p70"/>
                <p:cNvSpPr/>
                <p:nvPr/>
              </p:nvSpPr>
              <p:spPr>
                <a:xfrm rot="-5400000">
                  <a:off x="6260589" y="1519591"/>
                  <a:ext cx="309066" cy="248514"/>
                </a:xfrm>
                <a:custGeom>
                  <a:avLst/>
                  <a:gdLst/>
                  <a:ahLst/>
                  <a:cxnLst/>
                  <a:rect l="l" t="t" r="r" b="b"/>
                  <a:pathLst>
                    <a:path w="35535" h="28573" extrusionOk="0">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3" name="Google Shape;6583;p70"/>
                <p:cNvSpPr/>
                <p:nvPr/>
              </p:nvSpPr>
              <p:spPr>
                <a:xfrm rot="-5400000">
                  <a:off x="6266916" y="1820752"/>
                  <a:ext cx="296437" cy="248488"/>
                </a:xfrm>
                <a:custGeom>
                  <a:avLst/>
                  <a:gdLst/>
                  <a:ahLst/>
                  <a:cxnLst/>
                  <a:rect l="l" t="t" r="r" b="b"/>
                  <a:pathLst>
                    <a:path w="34083" h="28570" extrusionOk="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4" name="Google Shape;6584;p70"/>
              <p:cNvGrpSpPr/>
              <p:nvPr/>
            </p:nvGrpSpPr>
            <p:grpSpPr>
              <a:xfrm>
                <a:off x="6238903" y="1193063"/>
                <a:ext cx="284947" cy="333087"/>
                <a:chOff x="6238903" y="1193063"/>
                <a:chExt cx="284947" cy="333087"/>
              </a:xfrm>
            </p:grpSpPr>
            <p:sp>
              <p:nvSpPr>
                <p:cNvPr id="6585" name="Google Shape;6585;p70"/>
                <p:cNvSpPr/>
                <p:nvPr/>
              </p:nvSpPr>
              <p:spPr>
                <a:xfrm>
                  <a:off x="6238903" y="1193063"/>
                  <a:ext cx="284947" cy="63648"/>
                </a:xfrm>
                <a:custGeom>
                  <a:avLst/>
                  <a:gdLst/>
                  <a:ahLst/>
                  <a:cxnLst/>
                  <a:rect l="l" t="t" r="r" b="b"/>
                  <a:pathLst>
                    <a:path w="32762" h="7318" extrusionOk="0">
                      <a:moveTo>
                        <a:pt x="0" y="0"/>
                      </a:moveTo>
                      <a:lnTo>
                        <a:pt x="0" y="7317"/>
                      </a:lnTo>
                      <a:lnTo>
                        <a:pt x="32762" y="7317"/>
                      </a:lnTo>
                      <a:lnTo>
                        <a:pt x="3276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586" name="Google Shape;6586;p70"/>
                <p:cNvCxnSpPr/>
                <p:nvPr/>
              </p:nvCxnSpPr>
              <p:spPr>
                <a:xfrm rot="10800000">
                  <a:off x="6431250" y="1279250"/>
                  <a:ext cx="0" cy="246900"/>
                </a:xfrm>
                <a:prstGeom prst="straightConnector1">
                  <a:avLst/>
                </a:prstGeom>
                <a:noFill/>
                <a:ln w="9525" cap="flat" cmpd="sng">
                  <a:solidFill>
                    <a:srgbClr val="869FB2"/>
                  </a:solidFill>
                  <a:prstDash val="solid"/>
                  <a:round/>
                  <a:headEnd type="none" w="med" len="med"/>
                  <a:tailEnd type="oval" w="med" len="med"/>
                </a:ln>
              </p:spPr>
            </p:cxnSp>
          </p:grpSp>
        </p:grpSp>
        <p:grpSp>
          <p:nvGrpSpPr>
            <p:cNvPr id="6587" name="Google Shape;6587;p70"/>
            <p:cNvGrpSpPr/>
            <p:nvPr/>
          </p:nvGrpSpPr>
          <p:grpSpPr>
            <a:xfrm>
              <a:off x="5900602" y="1193063"/>
              <a:ext cx="444345" cy="1021707"/>
              <a:chOff x="5900602" y="1193063"/>
              <a:chExt cx="444345" cy="1021707"/>
            </a:xfrm>
          </p:grpSpPr>
          <p:grpSp>
            <p:nvGrpSpPr>
              <p:cNvPr id="6588" name="Google Shape;6588;p70"/>
              <p:cNvGrpSpPr/>
              <p:nvPr/>
            </p:nvGrpSpPr>
            <p:grpSpPr>
              <a:xfrm>
                <a:off x="6046501" y="1367785"/>
                <a:ext cx="298446" cy="846986"/>
                <a:chOff x="6046501" y="1367785"/>
                <a:chExt cx="298446" cy="846986"/>
              </a:xfrm>
            </p:grpSpPr>
            <p:sp>
              <p:nvSpPr>
                <p:cNvPr id="6589" name="Google Shape;6589;p70"/>
                <p:cNvSpPr/>
                <p:nvPr/>
              </p:nvSpPr>
              <p:spPr>
                <a:xfrm rot="-5400000">
                  <a:off x="5980418" y="1433868"/>
                  <a:ext cx="430613" cy="298446"/>
                </a:xfrm>
                <a:custGeom>
                  <a:avLst/>
                  <a:gdLst/>
                  <a:ahLst/>
                  <a:cxnLst/>
                  <a:rect l="l" t="t" r="r" b="b"/>
                  <a:pathLst>
                    <a:path w="49510" h="34314" extrusionOk="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0" name="Google Shape;6590;p70"/>
                <p:cNvSpPr/>
                <p:nvPr/>
              </p:nvSpPr>
              <p:spPr>
                <a:xfrm rot="-5400000">
                  <a:off x="5986745" y="1856568"/>
                  <a:ext cx="417984" cy="298420"/>
                </a:xfrm>
                <a:custGeom>
                  <a:avLst/>
                  <a:gdLst/>
                  <a:ahLst/>
                  <a:cxnLst/>
                  <a:rect l="l" t="t" r="r" b="b"/>
                  <a:pathLst>
                    <a:path w="48058" h="34311" extrusionOk="0">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1" name="Google Shape;6591;p70"/>
              <p:cNvGrpSpPr/>
              <p:nvPr/>
            </p:nvGrpSpPr>
            <p:grpSpPr>
              <a:xfrm>
                <a:off x="5900602" y="1193063"/>
                <a:ext cx="284947" cy="182312"/>
                <a:chOff x="5900602" y="1193063"/>
                <a:chExt cx="284947" cy="182312"/>
              </a:xfrm>
            </p:grpSpPr>
            <p:sp>
              <p:nvSpPr>
                <p:cNvPr id="6592" name="Google Shape;6592;p70"/>
                <p:cNvSpPr/>
                <p:nvPr/>
              </p:nvSpPr>
              <p:spPr>
                <a:xfrm>
                  <a:off x="5900602" y="1193063"/>
                  <a:ext cx="284947" cy="63648"/>
                </a:xfrm>
                <a:custGeom>
                  <a:avLst/>
                  <a:gdLst/>
                  <a:ahLst/>
                  <a:cxnLst/>
                  <a:rect l="l" t="t" r="r" b="b"/>
                  <a:pathLst>
                    <a:path w="32762" h="7318" extrusionOk="0">
                      <a:moveTo>
                        <a:pt x="0" y="0"/>
                      </a:moveTo>
                      <a:lnTo>
                        <a:pt x="0" y="7318"/>
                      </a:lnTo>
                      <a:lnTo>
                        <a:pt x="32762" y="7318"/>
                      </a:lnTo>
                      <a:lnTo>
                        <a:pt x="32762"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593" name="Google Shape;6593;p70"/>
                <p:cNvCxnSpPr/>
                <p:nvPr/>
              </p:nvCxnSpPr>
              <p:spPr>
                <a:xfrm rot="10800000">
                  <a:off x="6156950" y="1279675"/>
                  <a:ext cx="0" cy="95700"/>
                </a:xfrm>
                <a:prstGeom prst="straightConnector1">
                  <a:avLst/>
                </a:prstGeom>
                <a:noFill/>
                <a:ln w="9525" cap="flat" cmpd="sng">
                  <a:solidFill>
                    <a:srgbClr val="657E93"/>
                  </a:solidFill>
                  <a:prstDash val="solid"/>
                  <a:round/>
                  <a:headEnd type="none" w="med" len="med"/>
                  <a:tailEnd type="oval" w="med" len="med"/>
                </a:ln>
              </p:spPr>
            </p:cxnSp>
          </p:grpSp>
        </p:grpSp>
        <p:grpSp>
          <p:nvGrpSpPr>
            <p:cNvPr id="6594" name="Google Shape;6594;p70"/>
            <p:cNvGrpSpPr/>
            <p:nvPr/>
          </p:nvGrpSpPr>
          <p:grpSpPr>
            <a:xfrm>
              <a:off x="6738300" y="1193063"/>
              <a:ext cx="462153" cy="707634"/>
              <a:chOff x="6738300" y="1193063"/>
              <a:chExt cx="462153" cy="707634"/>
            </a:xfrm>
          </p:grpSpPr>
          <p:grpSp>
            <p:nvGrpSpPr>
              <p:cNvPr id="6595" name="Google Shape;6595;p70"/>
              <p:cNvGrpSpPr/>
              <p:nvPr/>
            </p:nvGrpSpPr>
            <p:grpSpPr>
              <a:xfrm>
                <a:off x="6915505" y="1193063"/>
                <a:ext cx="284947" cy="597387"/>
                <a:chOff x="6915505" y="1193063"/>
                <a:chExt cx="284947" cy="597387"/>
              </a:xfrm>
            </p:grpSpPr>
            <p:sp>
              <p:nvSpPr>
                <p:cNvPr id="6596" name="Google Shape;6596;p70"/>
                <p:cNvSpPr/>
                <p:nvPr/>
              </p:nvSpPr>
              <p:spPr>
                <a:xfrm>
                  <a:off x="6915505"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597" name="Google Shape;6597;p70"/>
                <p:cNvCxnSpPr/>
                <p:nvPr/>
              </p:nvCxnSpPr>
              <p:spPr>
                <a:xfrm rot="10800000">
                  <a:off x="6938275" y="1279850"/>
                  <a:ext cx="0" cy="510600"/>
                </a:xfrm>
                <a:prstGeom prst="straightConnector1">
                  <a:avLst/>
                </a:prstGeom>
                <a:noFill/>
                <a:ln w="9525" cap="flat" cmpd="sng">
                  <a:solidFill>
                    <a:srgbClr val="E3E7EA"/>
                  </a:solidFill>
                  <a:prstDash val="solid"/>
                  <a:round/>
                  <a:headEnd type="none" w="med" len="med"/>
                  <a:tailEnd type="oval" w="med" len="med"/>
                </a:ln>
              </p:spPr>
            </p:cxnSp>
          </p:grpSp>
          <p:grpSp>
            <p:nvGrpSpPr>
              <p:cNvPr id="6598" name="Google Shape;6598;p70"/>
              <p:cNvGrpSpPr/>
              <p:nvPr/>
            </p:nvGrpSpPr>
            <p:grpSpPr>
              <a:xfrm>
                <a:off x="6738300" y="1684725"/>
                <a:ext cx="230066" cy="215971"/>
                <a:chOff x="6738300" y="1684725"/>
                <a:chExt cx="230066" cy="215971"/>
              </a:xfrm>
            </p:grpSpPr>
            <p:sp>
              <p:nvSpPr>
                <p:cNvPr id="6599" name="Google Shape;6599;p70"/>
                <p:cNvSpPr/>
                <p:nvPr/>
              </p:nvSpPr>
              <p:spPr>
                <a:xfrm rot="-5400000">
                  <a:off x="6799187" y="1731518"/>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0" name="Google Shape;6600;p70"/>
                <p:cNvSpPr/>
                <p:nvPr/>
              </p:nvSpPr>
              <p:spPr>
                <a:xfrm rot="-5400000" flipH="1">
                  <a:off x="6799182" y="1623843"/>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604"/>
        <p:cNvGrpSpPr/>
        <p:nvPr/>
      </p:nvGrpSpPr>
      <p:grpSpPr>
        <a:xfrm>
          <a:off x="0" y="0"/>
          <a:ext cx="0" cy="0"/>
          <a:chOff x="0" y="0"/>
          <a:chExt cx="0" cy="0"/>
        </a:xfrm>
      </p:grpSpPr>
      <p:grpSp>
        <p:nvGrpSpPr>
          <p:cNvPr id="6605" name="Google Shape;6605;p71"/>
          <p:cNvGrpSpPr/>
          <p:nvPr/>
        </p:nvGrpSpPr>
        <p:grpSpPr>
          <a:xfrm>
            <a:off x="829359" y="2307635"/>
            <a:ext cx="339235" cy="298186"/>
            <a:chOff x="898875" y="244725"/>
            <a:chExt cx="481800" cy="423500"/>
          </a:xfrm>
        </p:grpSpPr>
        <p:sp>
          <p:nvSpPr>
            <p:cNvPr id="6606" name="Google Shape;6606;p71"/>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07" name="Google Shape;6607;p71"/>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08" name="Google Shape;6608;p71"/>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09" name="Google Shape;6609;p71"/>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10" name="Google Shape;6610;p71"/>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11" name="Google Shape;6611;p71"/>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12" name="Google Shape;6612;p71"/>
          <p:cNvGrpSpPr/>
          <p:nvPr/>
        </p:nvGrpSpPr>
        <p:grpSpPr>
          <a:xfrm>
            <a:off x="1267741" y="2287103"/>
            <a:ext cx="298169" cy="339253"/>
            <a:chOff x="1529350" y="258825"/>
            <a:chExt cx="423475" cy="481825"/>
          </a:xfrm>
        </p:grpSpPr>
        <p:sp>
          <p:nvSpPr>
            <p:cNvPr id="6613" name="Google Shape;6613;p71"/>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14" name="Google Shape;6614;p71"/>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15" name="Google Shape;6615;p71"/>
          <p:cNvGrpSpPr/>
          <p:nvPr/>
        </p:nvGrpSpPr>
        <p:grpSpPr>
          <a:xfrm>
            <a:off x="1660716" y="2367273"/>
            <a:ext cx="340890" cy="178912"/>
            <a:chOff x="2084325" y="363300"/>
            <a:chExt cx="484150" cy="254100"/>
          </a:xfrm>
        </p:grpSpPr>
        <p:sp>
          <p:nvSpPr>
            <p:cNvPr id="6616" name="Google Shape;6616;p71"/>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17" name="Google Shape;6617;p71"/>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18" name="Google Shape;6618;p71"/>
          <p:cNvGrpSpPr/>
          <p:nvPr/>
        </p:nvGrpSpPr>
        <p:grpSpPr>
          <a:xfrm>
            <a:off x="2110011" y="2287102"/>
            <a:ext cx="298169" cy="339253"/>
            <a:chOff x="2707500" y="249400"/>
            <a:chExt cx="423475" cy="481825"/>
          </a:xfrm>
        </p:grpSpPr>
        <p:sp>
          <p:nvSpPr>
            <p:cNvPr id="6619" name="Google Shape;6619;p71"/>
            <p:cNvSpPr/>
            <p:nvPr/>
          </p:nvSpPr>
          <p:spPr>
            <a:xfrm>
              <a:off x="2739175" y="420675"/>
              <a:ext cx="360100" cy="310550"/>
            </a:xfrm>
            <a:custGeom>
              <a:avLst/>
              <a:gdLst/>
              <a:ahLst/>
              <a:cxnLst/>
              <a:rect l="l" t="t" r="r" b="b"/>
              <a:pathLst>
                <a:path w="14404" h="12422" extrusionOk="0">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0" name="Google Shape;6620;p71"/>
            <p:cNvSpPr/>
            <p:nvPr/>
          </p:nvSpPr>
          <p:spPr>
            <a:xfrm>
              <a:off x="2707500" y="249400"/>
              <a:ext cx="423475" cy="141175"/>
            </a:xfrm>
            <a:custGeom>
              <a:avLst/>
              <a:gdLst/>
              <a:ahLst/>
              <a:cxnLst/>
              <a:rect l="l" t="t" r="r" b="b"/>
              <a:pathLst>
                <a:path w="16939" h="5647" extrusionOk="0">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21" name="Google Shape;6621;p71"/>
          <p:cNvGrpSpPr/>
          <p:nvPr/>
        </p:nvGrpSpPr>
        <p:grpSpPr>
          <a:xfrm>
            <a:off x="2523626" y="2287428"/>
            <a:ext cx="305386" cy="338602"/>
            <a:chOff x="3300325" y="249875"/>
            <a:chExt cx="433725" cy="480900"/>
          </a:xfrm>
        </p:grpSpPr>
        <p:sp>
          <p:nvSpPr>
            <p:cNvPr id="6622" name="Google Shape;6622;p71"/>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3" name="Google Shape;6623;p71"/>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4" name="Google Shape;6624;p71"/>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5" name="Google Shape;6625;p71"/>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6" name="Google Shape;6626;p71"/>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7" name="Google Shape;6627;p71"/>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28" name="Google Shape;6628;p71"/>
          <p:cNvGrpSpPr/>
          <p:nvPr/>
        </p:nvGrpSpPr>
        <p:grpSpPr>
          <a:xfrm>
            <a:off x="2912712" y="2287349"/>
            <a:ext cx="352349" cy="338760"/>
            <a:chOff x="3854700" y="249750"/>
            <a:chExt cx="500425" cy="481125"/>
          </a:xfrm>
        </p:grpSpPr>
        <p:sp>
          <p:nvSpPr>
            <p:cNvPr id="6629" name="Google Shape;6629;p71"/>
            <p:cNvSpPr/>
            <p:nvPr/>
          </p:nvSpPr>
          <p:spPr>
            <a:xfrm>
              <a:off x="4206725" y="598350"/>
              <a:ext cx="70775" cy="68025"/>
            </a:xfrm>
            <a:custGeom>
              <a:avLst/>
              <a:gdLst/>
              <a:ahLst/>
              <a:cxnLst/>
              <a:rect l="l" t="t" r="r" b="b"/>
              <a:pathLst>
                <a:path w="2831" h="2721" extrusionOk="0">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30" name="Google Shape;6630;p71"/>
            <p:cNvSpPr/>
            <p:nvPr/>
          </p:nvSpPr>
          <p:spPr>
            <a:xfrm>
              <a:off x="4226750" y="538600"/>
              <a:ext cx="91250" cy="48150"/>
            </a:xfrm>
            <a:custGeom>
              <a:avLst/>
              <a:gdLst/>
              <a:ahLst/>
              <a:cxnLst/>
              <a:rect l="l" t="t" r="r" b="b"/>
              <a:pathLst>
                <a:path w="3650" h="1926" extrusionOk="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31" name="Google Shape;6631;p71"/>
            <p:cNvSpPr/>
            <p:nvPr/>
          </p:nvSpPr>
          <p:spPr>
            <a:xfrm>
              <a:off x="4146500" y="618325"/>
              <a:ext cx="52050" cy="88650"/>
            </a:xfrm>
            <a:custGeom>
              <a:avLst/>
              <a:gdLst/>
              <a:ahLst/>
              <a:cxnLst/>
              <a:rect l="l" t="t" r="r" b="b"/>
              <a:pathLst>
                <a:path w="2082" h="3546" extrusionOk="0">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32" name="Google Shape;6632;p71"/>
            <p:cNvSpPr/>
            <p:nvPr/>
          </p:nvSpPr>
          <p:spPr>
            <a:xfrm>
              <a:off x="3927425" y="319075"/>
              <a:ext cx="70650" cy="67850"/>
            </a:xfrm>
            <a:custGeom>
              <a:avLst/>
              <a:gdLst/>
              <a:ahLst/>
              <a:cxnLst/>
              <a:rect l="l" t="t" r="r" b="b"/>
              <a:pathLst>
                <a:path w="2826" h="2714" extrusionOk="0">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33" name="Google Shape;6633;p71"/>
            <p:cNvSpPr/>
            <p:nvPr/>
          </p:nvSpPr>
          <p:spPr>
            <a:xfrm>
              <a:off x="4007000" y="279300"/>
              <a:ext cx="51675" cy="88150"/>
            </a:xfrm>
            <a:custGeom>
              <a:avLst/>
              <a:gdLst/>
              <a:ahLst/>
              <a:cxnLst/>
              <a:rect l="l" t="t" r="r" b="b"/>
              <a:pathLst>
                <a:path w="2067" h="3526" extrusionOk="0">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34" name="Google Shape;6634;p71"/>
            <p:cNvSpPr/>
            <p:nvPr/>
          </p:nvSpPr>
          <p:spPr>
            <a:xfrm>
              <a:off x="3887300" y="398850"/>
              <a:ext cx="91800" cy="48250"/>
            </a:xfrm>
            <a:custGeom>
              <a:avLst/>
              <a:gdLst/>
              <a:ahLst/>
              <a:cxnLst/>
              <a:rect l="l" t="t" r="r" b="b"/>
              <a:pathLst>
                <a:path w="3672" h="1930" extrusionOk="0">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35" name="Google Shape;6635;p71"/>
            <p:cNvSpPr/>
            <p:nvPr/>
          </p:nvSpPr>
          <p:spPr>
            <a:xfrm>
              <a:off x="3854700" y="413675"/>
              <a:ext cx="353475" cy="317200"/>
            </a:xfrm>
            <a:custGeom>
              <a:avLst/>
              <a:gdLst/>
              <a:ahLst/>
              <a:cxnLst/>
              <a:rect l="l" t="t" r="r" b="b"/>
              <a:pathLst>
                <a:path w="14139" h="12688" extrusionOk="0">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36" name="Google Shape;6636;p71"/>
            <p:cNvSpPr/>
            <p:nvPr/>
          </p:nvSpPr>
          <p:spPr>
            <a:xfrm>
              <a:off x="3996825" y="249750"/>
              <a:ext cx="358300" cy="322025"/>
            </a:xfrm>
            <a:custGeom>
              <a:avLst/>
              <a:gdLst/>
              <a:ahLst/>
              <a:cxnLst/>
              <a:rect l="l" t="t" r="r" b="b"/>
              <a:pathLst>
                <a:path w="14332" h="12881" extrusionOk="0">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37" name="Google Shape;6637;p71"/>
          <p:cNvGrpSpPr/>
          <p:nvPr/>
        </p:nvGrpSpPr>
        <p:grpSpPr>
          <a:xfrm>
            <a:off x="3330701" y="2287349"/>
            <a:ext cx="352349" cy="338760"/>
            <a:chOff x="4447550" y="249750"/>
            <a:chExt cx="500425" cy="481125"/>
          </a:xfrm>
        </p:grpSpPr>
        <p:sp>
          <p:nvSpPr>
            <p:cNvPr id="6638" name="Google Shape;6638;p71"/>
            <p:cNvSpPr/>
            <p:nvPr/>
          </p:nvSpPr>
          <p:spPr>
            <a:xfrm>
              <a:off x="4447550" y="413675"/>
              <a:ext cx="353475" cy="317200"/>
            </a:xfrm>
            <a:custGeom>
              <a:avLst/>
              <a:gdLst/>
              <a:ahLst/>
              <a:cxnLst/>
              <a:rect l="l" t="t" r="r" b="b"/>
              <a:pathLst>
                <a:path w="14139" h="12688" extrusionOk="0">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39" name="Google Shape;6639;p71"/>
            <p:cNvSpPr/>
            <p:nvPr/>
          </p:nvSpPr>
          <p:spPr>
            <a:xfrm>
              <a:off x="4589675" y="249750"/>
              <a:ext cx="358300" cy="322025"/>
            </a:xfrm>
            <a:custGeom>
              <a:avLst/>
              <a:gdLst/>
              <a:ahLst/>
              <a:cxnLst/>
              <a:rect l="l" t="t" r="r" b="b"/>
              <a:pathLst>
                <a:path w="14332" h="12881" extrusionOk="0">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40" name="Google Shape;6640;p71"/>
          <p:cNvGrpSpPr/>
          <p:nvPr/>
        </p:nvGrpSpPr>
        <p:grpSpPr>
          <a:xfrm>
            <a:off x="3759902" y="2287102"/>
            <a:ext cx="339253" cy="339253"/>
            <a:chOff x="5049725" y="249400"/>
            <a:chExt cx="481825" cy="481825"/>
          </a:xfrm>
        </p:grpSpPr>
        <p:sp>
          <p:nvSpPr>
            <p:cNvPr id="6641" name="Google Shape;6641;p71"/>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2" name="Google Shape;6642;p71"/>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43" name="Google Shape;6643;p71"/>
          <p:cNvGrpSpPr/>
          <p:nvPr/>
        </p:nvGrpSpPr>
        <p:grpSpPr>
          <a:xfrm>
            <a:off x="4173843" y="2287102"/>
            <a:ext cx="339253" cy="339253"/>
            <a:chOff x="5660400" y="238125"/>
            <a:chExt cx="481825" cy="481825"/>
          </a:xfrm>
        </p:grpSpPr>
        <p:sp>
          <p:nvSpPr>
            <p:cNvPr id="6644" name="Google Shape;6644;p71"/>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5" name="Google Shape;6645;p71"/>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46" name="Google Shape;6646;p71"/>
          <p:cNvGrpSpPr/>
          <p:nvPr/>
        </p:nvGrpSpPr>
        <p:grpSpPr>
          <a:xfrm>
            <a:off x="4590529" y="2287102"/>
            <a:ext cx="339253" cy="339253"/>
            <a:chOff x="6235400" y="249400"/>
            <a:chExt cx="481825" cy="481825"/>
          </a:xfrm>
        </p:grpSpPr>
        <p:sp>
          <p:nvSpPr>
            <p:cNvPr id="6647" name="Google Shape;6647;p71"/>
            <p:cNvSpPr/>
            <p:nvPr/>
          </p:nvSpPr>
          <p:spPr>
            <a:xfrm>
              <a:off x="6425625" y="482025"/>
              <a:ext cx="177700" cy="135375"/>
            </a:xfrm>
            <a:custGeom>
              <a:avLst/>
              <a:gdLst/>
              <a:ahLst/>
              <a:cxnLst/>
              <a:rect l="l" t="t" r="r" b="b"/>
              <a:pathLst>
                <a:path w="7108" h="5415" extrusionOk="0">
                  <a:moveTo>
                    <a:pt x="5415" y="0"/>
                  </a:moveTo>
                  <a:lnTo>
                    <a:pt x="1" y="5415"/>
                  </a:lnTo>
                  <a:lnTo>
                    <a:pt x="7107" y="5415"/>
                  </a:lnTo>
                  <a:lnTo>
                    <a:pt x="7107" y="1696"/>
                  </a:lnTo>
                  <a:lnTo>
                    <a:pt x="54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8" name="Google Shape;6648;p71"/>
            <p:cNvSpPr/>
            <p:nvPr/>
          </p:nvSpPr>
          <p:spPr>
            <a:xfrm>
              <a:off x="6462150" y="419775"/>
              <a:ext cx="28250" cy="28250"/>
            </a:xfrm>
            <a:custGeom>
              <a:avLst/>
              <a:gdLst/>
              <a:ahLst/>
              <a:cxnLst/>
              <a:rect l="l" t="t" r="r" b="b"/>
              <a:pathLst>
                <a:path w="1130" h="1130" extrusionOk="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9" name="Google Shape;6649;p71"/>
            <p:cNvSpPr/>
            <p:nvPr/>
          </p:nvSpPr>
          <p:spPr>
            <a:xfrm>
              <a:off x="6349225" y="508600"/>
              <a:ext cx="113625" cy="108800"/>
            </a:xfrm>
            <a:custGeom>
              <a:avLst/>
              <a:gdLst/>
              <a:ahLst/>
              <a:cxnLst/>
              <a:rect l="l" t="t" r="r" b="b"/>
              <a:pathLst>
                <a:path w="4545" h="4352" extrusionOk="0">
                  <a:moveTo>
                    <a:pt x="2858" y="0"/>
                  </a:moveTo>
                  <a:lnTo>
                    <a:pt x="0" y="2623"/>
                  </a:lnTo>
                  <a:lnTo>
                    <a:pt x="0" y="4352"/>
                  </a:lnTo>
                  <a:lnTo>
                    <a:pt x="1461" y="4352"/>
                  </a:lnTo>
                  <a:lnTo>
                    <a:pt x="4544" y="1265"/>
                  </a:lnTo>
                  <a:lnTo>
                    <a:pt x="28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50" name="Google Shape;6650;p71"/>
            <p:cNvSpPr/>
            <p:nvPr/>
          </p:nvSpPr>
          <p:spPr>
            <a:xfrm>
              <a:off x="6349225" y="363300"/>
              <a:ext cx="254100" cy="172575"/>
            </a:xfrm>
            <a:custGeom>
              <a:avLst/>
              <a:gdLst/>
              <a:ahLst/>
              <a:cxnLst/>
              <a:rect l="l" t="t" r="r" b="b"/>
              <a:pathLst>
                <a:path w="10164" h="6903" extrusionOk="0">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51" name="Google Shape;6651;p71"/>
            <p:cNvSpPr/>
            <p:nvPr/>
          </p:nvSpPr>
          <p:spPr>
            <a:xfrm>
              <a:off x="6235400" y="249400"/>
              <a:ext cx="481825" cy="481825"/>
            </a:xfrm>
            <a:custGeom>
              <a:avLst/>
              <a:gdLst/>
              <a:ahLst/>
              <a:cxnLst/>
              <a:rect l="l" t="t" r="r" b="b"/>
              <a:pathLst>
                <a:path w="19273" h="19273" extrusionOk="0">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52" name="Google Shape;6652;p71"/>
          <p:cNvGrpSpPr/>
          <p:nvPr/>
        </p:nvGrpSpPr>
        <p:grpSpPr>
          <a:xfrm>
            <a:off x="828875" y="2731810"/>
            <a:ext cx="340204" cy="298116"/>
            <a:chOff x="899850" y="871450"/>
            <a:chExt cx="483175" cy="423400"/>
          </a:xfrm>
        </p:grpSpPr>
        <p:sp>
          <p:nvSpPr>
            <p:cNvPr id="6653" name="Google Shape;6653;p71"/>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54" name="Google Shape;6654;p71"/>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55" name="Google Shape;6655;p71"/>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56" name="Google Shape;6656;p71"/>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657" name="Google Shape;6657;p71"/>
          <p:cNvSpPr/>
          <p:nvPr/>
        </p:nvSpPr>
        <p:spPr>
          <a:xfrm>
            <a:off x="1265674" y="2711214"/>
            <a:ext cx="302200" cy="339253"/>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658" name="Google Shape;6658;p71"/>
          <p:cNvGrpSpPr/>
          <p:nvPr/>
        </p:nvGrpSpPr>
        <p:grpSpPr>
          <a:xfrm>
            <a:off x="1660875" y="2711232"/>
            <a:ext cx="340573" cy="339271"/>
            <a:chOff x="2085450" y="842250"/>
            <a:chExt cx="483700" cy="481850"/>
          </a:xfrm>
        </p:grpSpPr>
        <p:sp>
          <p:nvSpPr>
            <p:cNvPr id="6659" name="Google Shape;6659;p71"/>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60" name="Google Shape;6660;p71"/>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61" name="Google Shape;6661;p71"/>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62" name="Google Shape;6662;p71"/>
          <p:cNvGrpSpPr/>
          <p:nvPr/>
        </p:nvGrpSpPr>
        <p:grpSpPr>
          <a:xfrm>
            <a:off x="2089443" y="2711241"/>
            <a:ext cx="339306" cy="339253"/>
            <a:chOff x="2685825" y="840375"/>
            <a:chExt cx="481900" cy="481825"/>
          </a:xfrm>
        </p:grpSpPr>
        <p:sp>
          <p:nvSpPr>
            <p:cNvPr id="6663" name="Google Shape;6663;p71"/>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64" name="Google Shape;6664;p71"/>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65" name="Google Shape;6665;p71"/>
          <p:cNvGrpSpPr/>
          <p:nvPr/>
        </p:nvGrpSpPr>
        <p:grpSpPr>
          <a:xfrm>
            <a:off x="2501104" y="2710924"/>
            <a:ext cx="350431" cy="339887"/>
            <a:chOff x="3270675" y="841800"/>
            <a:chExt cx="497700" cy="482725"/>
          </a:xfrm>
        </p:grpSpPr>
        <p:sp>
          <p:nvSpPr>
            <p:cNvPr id="6666" name="Google Shape;6666;p71"/>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67" name="Google Shape;6667;p71"/>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68" name="Google Shape;6668;p71"/>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669" name="Google Shape;6669;p71"/>
          <p:cNvSpPr/>
          <p:nvPr/>
        </p:nvSpPr>
        <p:spPr>
          <a:xfrm>
            <a:off x="2919129" y="272181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670" name="Google Shape;6670;p71"/>
          <p:cNvGrpSpPr/>
          <p:nvPr/>
        </p:nvGrpSpPr>
        <p:grpSpPr>
          <a:xfrm>
            <a:off x="3337249" y="2731783"/>
            <a:ext cx="339253" cy="298169"/>
            <a:chOff x="4467200" y="877100"/>
            <a:chExt cx="481825" cy="423475"/>
          </a:xfrm>
        </p:grpSpPr>
        <p:sp>
          <p:nvSpPr>
            <p:cNvPr id="6671" name="Google Shape;6671;p71"/>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2" name="Google Shape;6672;p71"/>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3" name="Google Shape;6673;p71"/>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4" name="Google Shape;6674;p71"/>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75" name="Google Shape;6675;p71"/>
          <p:cNvGrpSpPr/>
          <p:nvPr/>
        </p:nvGrpSpPr>
        <p:grpSpPr>
          <a:xfrm>
            <a:off x="3752140" y="2711232"/>
            <a:ext cx="354778" cy="339271"/>
            <a:chOff x="5045500" y="842250"/>
            <a:chExt cx="503875" cy="481850"/>
          </a:xfrm>
        </p:grpSpPr>
        <p:sp>
          <p:nvSpPr>
            <p:cNvPr id="6676" name="Google Shape;6676;p71"/>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7" name="Google Shape;6677;p71"/>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78" name="Google Shape;6678;p71"/>
          <p:cNvGrpSpPr/>
          <p:nvPr/>
        </p:nvGrpSpPr>
        <p:grpSpPr>
          <a:xfrm>
            <a:off x="4174987" y="2737451"/>
            <a:ext cx="336965" cy="286833"/>
            <a:chOff x="5645200" y="879425"/>
            <a:chExt cx="478575" cy="407375"/>
          </a:xfrm>
        </p:grpSpPr>
        <p:sp>
          <p:nvSpPr>
            <p:cNvPr id="6679" name="Google Shape;6679;p71"/>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80" name="Google Shape;6680;p71"/>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81" name="Google Shape;6681;p71"/>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82" name="Google Shape;6682;p71"/>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83" name="Google Shape;6683;p71"/>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84" name="Google Shape;6684;p71"/>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85" name="Google Shape;6685;p71"/>
          <p:cNvGrpSpPr/>
          <p:nvPr/>
        </p:nvGrpSpPr>
        <p:grpSpPr>
          <a:xfrm>
            <a:off x="4611062" y="2711241"/>
            <a:ext cx="298186" cy="339253"/>
            <a:chOff x="6264525" y="842250"/>
            <a:chExt cx="423500" cy="481825"/>
          </a:xfrm>
        </p:grpSpPr>
        <p:sp>
          <p:nvSpPr>
            <p:cNvPr id="6686" name="Google Shape;6686;p71"/>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87" name="Google Shape;6687;p71"/>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88" name="Google Shape;6688;p71"/>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89" name="Google Shape;6689;p71"/>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90" name="Google Shape;6690;p71"/>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91" name="Google Shape;6691;p71"/>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92" name="Google Shape;6692;p71"/>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93" name="Google Shape;6693;p71"/>
          <p:cNvGrpSpPr/>
          <p:nvPr/>
        </p:nvGrpSpPr>
        <p:grpSpPr>
          <a:xfrm>
            <a:off x="829350" y="3125895"/>
            <a:ext cx="339253" cy="339253"/>
            <a:chOff x="900750" y="1436075"/>
            <a:chExt cx="481825" cy="481825"/>
          </a:xfrm>
        </p:grpSpPr>
        <p:sp>
          <p:nvSpPr>
            <p:cNvPr id="6694" name="Google Shape;6694;p71"/>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95" name="Google Shape;6695;p71"/>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96" name="Google Shape;6696;p71"/>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97" name="Google Shape;6697;p71"/>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98" name="Google Shape;6698;p71"/>
          <p:cNvGrpSpPr/>
          <p:nvPr/>
        </p:nvGrpSpPr>
        <p:grpSpPr>
          <a:xfrm>
            <a:off x="1247198" y="3186183"/>
            <a:ext cx="339253" cy="218676"/>
            <a:chOff x="1492675" y="1520750"/>
            <a:chExt cx="481825" cy="310575"/>
          </a:xfrm>
        </p:grpSpPr>
        <p:sp>
          <p:nvSpPr>
            <p:cNvPr id="6699" name="Google Shape;6699;p71"/>
            <p:cNvSpPr/>
            <p:nvPr/>
          </p:nvSpPr>
          <p:spPr>
            <a:xfrm>
              <a:off x="1492675" y="1540400"/>
              <a:ext cx="481825" cy="290925"/>
            </a:xfrm>
            <a:custGeom>
              <a:avLst/>
              <a:gdLst/>
              <a:ahLst/>
              <a:cxnLst/>
              <a:rect l="l" t="t" r="r" b="b"/>
              <a:pathLst>
                <a:path w="19273" h="11637" extrusionOk="0">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00" name="Google Shape;6700;p71"/>
            <p:cNvSpPr/>
            <p:nvPr/>
          </p:nvSpPr>
          <p:spPr>
            <a:xfrm>
              <a:off x="1522575" y="1520750"/>
              <a:ext cx="421975" cy="165800"/>
            </a:xfrm>
            <a:custGeom>
              <a:avLst/>
              <a:gdLst/>
              <a:ahLst/>
              <a:cxnLst/>
              <a:rect l="l" t="t" r="r" b="b"/>
              <a:pathLst>
                <a:path w="16879" h="6632" extrusionOk="0">
                  <a:moveTo>
                    <a:pt x="497" y="1"/>
                  </a:moveTo>
                  <a:cubicBezTo>
                    <a:pt x="328" y="1"/>
                    <a:pt x="160" y="31"/>
                    <a:pt x="0" y="82"/>
                  </a:cubicBezTo>
                  <a:lnTo>
                    <a:pt x="8441" y="6631"/>
                  </a:lnTo>
                  <a:lnTo>
                    <a:pt x="16878" y="82"/>
                  </a:lnTo>
                  <a:cubicBezTo>
                    <a:pt x="16719" y="31"/>
                    <a:pt x="16550" y="1"/>
                    <a:pt x="163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01" name="Google Shape;6701;p71"/>
          <p:cNvGrpSpPr/>
          <p:nvPr/>
        </p:nvGrpSpPr>
        <p:grpSpPr>
          <a:xfrm>
            <a:off x="1654995" y="3125877"/>
            <a:ext cx="352332" cy="339288"/>
            <a:chOff x="2071000" y="1435025"/>
            <a:chExt cx="500400" cy="481875"/>
          </a:xfrm>
        </p:grpSpPr>
        <p:sp>
          <p:nvSpPr>
            <p:cNvPr id="6702" name="Google Shape;6702;p71"/>
            <p:cNvSpPr/>
            <p:nvPr/>
          </p:nvSpPr>
          <p:spPr>
            <a:xfrm>
              <a:off x="2425125" y="1718700"/>
              <a:ext cx="146275" cy="141750"/>
            </a:xfrm>
            <a:custGeom>
              <a:avLst/>
              <a:gdLst/>
              <a:ahLst/>
              <a:cxnLst/>
              <a:rect l="l" t="t" r="r" b="b"/>
              <a:pathLst>
                <a:path w="5851" h="5670" extrusionOk="0">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03" name="Google Shape;6703;p71"/>
            <p:cNvSpPr/>
            <p:nvPr/>
          </p:nvSpPr>
          <p:spPr>
            <a:xfrm>
              <a:off x="2071000" y="1477850"/>
              <a:ext cx="453125" cy="439050"/>
            </a:xfrm>
            <a:custGeom>
              <a:avLst/>
              <a:gdLst/>
              <a:ahLst/>
              <a:cxnLst/>
              <a:rect l="l" t="t" r="r" b="b"/>
              <a:pathLst>
                <a:path w="18125" h="17562" extrusionOk="0">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04" name="Google Shape;6704;p71"/>
            <p:cNvSpPr/>
            <p:nvPr/>
          </p:nvSpPr>
          <p:spPr>
            <a:xfrm>
              <a:off x="2141600" y="1435025"/>
              <a:ext cx="146300" cy="141850"/>
            </a:xfrm>
            <a:custGeom>
              <a:avLst/>
              <a:gdLst/>
              <a:ahLst/>
              <a:cxnLst/>
              <a:rect l="l" t="t" r="r" b="b"/>
              <a:pathLst>
                <a:path w="5852" h="5674" extrusionOk="0">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05" name="Google Shape;6705;p71"/>
          <p:cNvGrpSpPr/>
          <p:nvPr/>
        </p:nvGrpSpPr>
        <p:grpSpPr>
          <a:xfrm>
            <a:off x="2083159" y="3146709"/>
            <a:ext cx="351874" cy="297623"/>
            <a:chOff x="2678350" y="1464650"/>
            <a:chExt cx="499750" cy="422700"/>
          </a:xfrm>
        </p:grpSpPr>
        <p:sp>
          <p:nvSpPr>
            <p:cNvPr id="6706" name="Google Shape;6706;p71"/>
            <p:cNvSpPr/>
            <p:nvPr/>
          </p:nvSpPr>
          <p:spPr>
            <a:xfrm>
              <a:off x="3081050" y="1542700"/>
              <a:ext cx="97050" cy="267350"/>
            </a:xfrm>
            <a:custGeom>
              <a:avLst/>
              <a:gdLst/>
              <a:ahLst/>
              <a:cxnLst/>
              <a:rect l="l" t="t" r="r" b="b"/>
              <a:pathLst>
                <a:path w="3882" h="10694" extrusionOk="0">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07" name="Google Shape;6707;p71"/>
            <p:cNvSpPr/>
            <p:nvPr/>
          </p:nvSpPr>
          <p:spPr>
            <a:xfrm>
              <a:off x="3041000" y="1582600"/>
              <a:ext cx="75075" cy="187725"/>
            </a:xfrm>
            <a:custGeom>
              <a:avLst/>
              <a:gdLst/>
              <a:ahLst/>
              <a:cxnLst/>
              <a:rect l="l" t="t" r="r" b="b"/>
              <a:pathLst>
                <a:path w="3003" h="7509" extrusionOk="0">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08" name="Google Shape;6708;p71"/>
            <p:cNvSpPr/>
            <p:nvPr/>
          </p:nvSpPr>
          <p:spPr>
            <a:xfrm>
              <a:off x="2678350" y="1464650"/>
              <a:ext cx="339700" cy="422700"/>
            </a:xfrm>
            <a:custGeom>
              <a:avLst/>
              <a:gdLst/>
              <a:ahLst/>
              <a:cxnLst/>
              <a:rect l="l" t="t" r="r" b="b"/>
              <a:pathLst>
                <a:path w="13588" h="16908" extrusionOk="0">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09" name="Google Shape;6709;p71"/>
          <p:cNvGrpSpPr/>
          <p:nvPr/>
        </p:nvGrpSpPr>
        <p:grpSpPr>
          <a:xfrm>
            <a:off x="2506692" y="3125895"/>
            <a:ext cx="339253" cy="339253"/>
            <a:chOff x="3271200" y="1435075"/>
            <a:chExt cx="481825" cy="481825"/>
          </a:xfrm>
        </p:grpSpPr>
        <p:sp>
          <p:nvSpPr>
            <p:cNvPr id="6710" name="Google Shape;6710;p71"/>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1" name="Google Shape;6711;p71"/>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12" name="Google Shape;6712;p71"/>
          <p:cNvGrpSpPr/>
          <p:nvPr/>
        </p:nvGrpSpPr>
        <p:grpSpPr>
          <a:xfrm>
            <a:off x="2917165" y="3125877"/>
            <a:ext cx="343442" cy="339288"/>
            <a:chOff x="3858100" y="1435075"/>
            <a:chExt cx="487775" cy="481875"/>
          </a:xfrm>
        </p:grpSpPr>
        <p:sp>
          <p:nvSpPr>
            <p:cNvPr id="6713" name="Google Shape;6713;p71"/>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4" name="Google Shape;6714;p71"/>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5" name="Google Shape;6715;p71"/>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6" name="Google Shape;6716;p71"/>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7" name="Google Shape;6717;p71"/>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18" name="Google Shape;6718;p71"/>
          <p:cNvGrpSpPr/>
          <p:nvPr/>
        </p:nvGrpSpPr>
        <p:grpSpPr>
          <a:xfrm>
            <a:off x="3337249" y="3125895"/>
            <a:ext cx="339253" cy="339253"/>
            <a:chOff x="4456875" y="1435075"/>
            <a:chExt cx="481825" cy="481825"/>
          </a:xfrm>
        </p:grpSpPr>
        <p:sp>
          <p:nvSpPr>
            <p:cNvPr id="6719" name="Google Shape;6719;p71"/>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0" name="Google Shape;6720;p71"/>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1" name="Google Shape;6721;p71"/>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2" name="Google Shape;6722;p71"/>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3" name="Google Shape;6723;p71"/>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4" name="Google Shape;6724;p71"/>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5" name="Google Shape;6725;p71"/>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6" name="Google Shape;6726;p71"/>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7" name="Google Shape;6727;p71"/>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8" name="Google Shape;6728;p71"/>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9" name="Google Shape;6729;p71"/>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30" name="Google Shape;6730;p71"/>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31" name="Google Shape;6731;p71"/>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32" name="Google Shape;6732;p71"/>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33" name="Google Shape;6733;p71"/>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34" name="Google Shape;6734;p71"/>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35" name="Google Shape;6735;p71"/>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36" name="Google Shape;6736;p71"/>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37" name="Google Shape;6737;p71"/>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38" name="Google Shape;6738;p71"/>
          <p:cNvGrpSpPr/>
          <p:nvPr/>
        </p:nvGrpSpPr>
        <p:grpSpPr>
          <a:xfrm>
            <a:off x="3758239" y="3125886"/>
            <a:ext cx="342580" cy="339271"/>
            <a:chOff x="5049725" y="1435050"/>
            <a:chExt cx="486550" cy="481850"/>
          </a:xfrm>
        </p:grpSpPr>
        <p:sp>
          <p:nvSpPr>
            <p:cNvPr id="6739" name="Google Shape;6739;p71"/>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40" name="Google Shape;6740;p71"/>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41" name="Google Shape;6741;p71"/>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42" name="Google Shape;6742;p71"/>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43" name="Google Shape;6743;p71"/>
          <p:cNvGrpSpPr/>
          <p:nvPr/>
        </p:nvGrpSpPr>
        <p:grpSpPr>
          <a:xfrm>
            <a:off x="4173790" y="3125895"/>
            <a:ext cx="339359" cy="339253"/>
            <a:chOff x="5642475" y="1435075"/>
            <a:chExt cx="481975" cy="481825"/>
          </a:xfrm>
        </p:grpSpPr>
        <p:sp>
          <p:nvSpPr>
            <p:cNvPr id="6744" name="Google Shape;6744;p71"/>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45" name="Google Shape;6745;p71"/>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46" name="Google Shape;6746;p71"/>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47" name="Google Shape;6747;p71"/>
          <p:cNvGrpSpPr/>
          <p:nvPr/>
        </p:nvGrpSpPr>
        <p:grpSpPr>
          <a:xfrm>
            <a:off x="4588276" y="3125886"/>
            <a:ext cx="343759" cy="339271"/>
            <a:chOff x="6232000" y="1435050"/>
            <a:chExt cx="488225" cy="481850"/>
          </a:xfrm>
        </p:grpSpPr>
        <p:sp>
          <p:nvSpPr>
            <p:cNvPr id="6748" name="Google Shape;6748;p71"/>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49" name="Google Shape;6749;p71"/>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50" name="Google Shape;6750;p71"/>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51" name="Google Shape;6751;p71"/>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52" name="Google Shape;6752;p71"/>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53" name="Google Shape;6753;p71"/>
          <p:cNvGrpSpPr/>
          <p:nvPr/>
        </p:nvGrpSpPr>
        <p:grpSpPr>
          <a:xfrm>
            <a:off x="849012" y="3539545"/>
            <a:ext cx="299929" cy="337792"/>
            <a:chOff x="924450" y="2028975"/>
            <a:chExt cx="425975" cy="479750"/>
          </a:xfrm>
        </p:grpSpPr>
        <p:sp>
          <p:nvSpPr>
            <p:cNvPr id="6754" name="Google Shape;6754;p71"/>
            <p:cNvSpPr/>
            <p:nvPr/>
          </p:nvSpPr>
          <p:spPr>
            <a:xfrm>
              <a:off x="1035500" y="2028975"/>
              <a:ext cx="314925" cy="153075"/>
            </a:xfrm>
            <a:custGeom>
              <a:avLst/>
              <a:gdLst/>
              <a:ahLst/>
              <a:cxnLst/>
              <a:rect l="l" t="t" r="r" b="b"/>
              <a:pathLst>
                <a:path w="12597" h="6123" extrusionOk="0">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55" name="Google Shape;6755;p71"/>
            <p:cNvSpPr/>
            <p:nvPr/>
          </p:nvSpPr>
          <p:spPr>
            <a:xfrm>
              <a:off x="1212475" y="2137450"/>
              <a:ext cx="137950" cy="304275"/>
            </a:xfrm>
            <a:custGeom>
              <a:avLst/>
              <a:gdLst/>
              <a:ahLst/>
              <a:cxnLst/>
              <a:rect l="l" t="t" r="r" b="b"/>
              <a:pathLst>
                <a:path w="5518" h="12171" extrusionOk="0">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56" name="Google Shape;6756;p71"/>
            <p:cNvSpPr/>
            <p:nvPr/>
          </p:nvSpPr>
          <p:spPr>
            <a:xfrm>
              <a:off x="924450" y="2204450"/>
              <a:ext cx="139300" cy="304275"/>
            </a:xfrm>
            <a:custGeom>
              <a:avLst/>
              <a:gdLst/>
              <a:ahLst/>
              <a:cxnLst/>
              <a:rect l="l" t="t" r="r" b="b"/>
              <a:pathLst>
                <a:path w="5572" h="12171" extrusionOk="0">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57" name="Google Shape;6757;p71"/>
          <p:cNvGrpSpPr/>
          <p:nvPr/>
        </p:nvGrpSpPr>
        <p:grpSpPr>
          <a:xfrm>
            <a:off x="1661509" y="3559347"/>
            <a:ext cx="339306" cy="298186"/>
            <a:chOff x="2085450" y="2057100"/>
            <a:chExt cx="481900" cy="423500"/>
          </a:xfrm>
        </p:grpSpPr>
        <p:sp>
          <p:nvSpPr>
            <p:cNvPr id="6758" name="Google Shape;6758;p71"/>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59" name="Google Shape;6759;p71"/>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60" name="Google Shape;6760;p71"/>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61" name="Google Shape;6761;p71"/>
          <p:cNvGrpSpPr/>
          <p:nvPr/>
        </p:nvGrpSpPr>
        <p:grpSpPr>
          <a:xfrm>
            <a:off x="2089442" y="3582592"/>
            <a:ext cx="339306" cy="251698"/>
            <a:chOff x="2678275" y="2090100"/>
            <a:chExt cx="481900" cy="357475"/>
          </a:xfrm>
        </p:grpSpPr>
        <p:sp>
          <p:nvSpPr>
            <p:cNvPr id="6762" name="Google Shape;6762;p71"/>
            <p:cNvSpPr/>
            <p:nvPr/>
          </p:nvSpPr>
          <p:spPr>
            <a:xfrm>
              <a:off x="2899450" y="2249100"/>
              <a:ext cx="39550" cy="39550"/>
            </a:xfrm>
            <a:custGeom>
              <a:avLst/>
              <a:gdLst/>
              <a:ahLst/>
              <a:cxnLst/>
              <a:rect l="l" t="t" r="r" b="b"/>
              <a:pathLst>
                <a:path w="1582" h="1582" extrusionOk="0">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63" name="Google Shape;6763;p71"/>
            <p:cNvSpPr/>
            <p:nvPr/>
          </p:nvSpPr>
          <p:spPr>
            <a:xfrm>
              <a:off x="3092400" y="2249100"/>
              <a:ext cx="39550" cy="39550"/>
            </a:xfrm>
            <a:custGeom>
              <a:avLst/>
              <a:gdLst/>
              <a:ahLst/>
              <a:cxnLst/>
              <a:rect l="l" t="t" r="r" b="b"/>
              <a:pathLst>
                <a:path w="1582" h="1582" extrusionOk="0">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64" name="Google Shape;6764;p71"/>
            <p:cNvSpPr/>
            <p:nvPr/>
          </p:nvSpPr>
          <p:spPr>
            <a:xfrm>
              <a:off x="2678350" y="2389425"/>
              <a:ext cx="481825" cy="58150"/>
            </a:xfrm>
            <a:custGeom>
              <a:avLst/>
              <a:gdLst/>
              <a:ahLst/>
              <a:cxnLst/>
              <a:rect l="l" t="t" r="r" b="b"/>
              <a:pathLst>
                <a:path w="19273" h="2326" extrusionOk="0">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65" name="Google Shape;6765;p71"/>
            <p:cNvSpPr/>
            <p:nvPr/>
          </p:nvSpPr>
          <p:spPr>
            <a:xfrm>
              <a:off x="2706600" y="2249100"/>
              <a:ext cx="39550" cy="39550"/>
            </a:xfrm>
            <a:custGeom>
              <a:avLst/>
              <a:gdLst/>
              <a:ahLst/>
              <a:cxnLst/>
              <a:rect l="l" t="t" r="r" b="b"/>
              <a:pathLst>
                <a:path w="1582" h="1582" extrusionOk="0">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66" name="Google Shape;6766;p71"/>
            <p:cNvSpPr/>
            <p:nvPr/>
          </p:nvSpPr>
          <p:spPr>
            <a:xfrm>
              <a:off x="2678275" y="2090100"/>
              <a:ext cx="481900" cy="271125"/>
            </a:xfrm>
            <a:custGeom>
              <a:avLst/>
              <a:gdLst/>
              <a:ahLst/>
              <a:cxnLst/>
              <a:rect l="l" t="t" r="r" b="b"/>
              <a:pathLst>
                <a:path w="19276" h="10845" extrusionOk="0">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67" name="Google Shape;6767;p71"/>
          <p:cNvGrpSpPr/>
          <p:nvPr/>
        </p:nvGrpSpPr>
        <p:grpSpPr>
          <a:xfrm>
            <a:off x="2566646" y="3594790"/>
            <a:ext cx="219345" cy="227301"/>
            <a:chOff x="3357325" y="2093500"/>
            <a:chExt cx="311525" cy="322825"/>
          </a:xfrm>
        </p:grpSpPr>
        <p:sp>
          <p:nvSpPr>
            <p:cNvPr id="6768" name="Google Shape;6768;p71"/>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69" name="Google Shape;6769;p71"/>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0" name="Google Shape;6770;p71"/>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771" name="Google Shape;6771;p71"/>
          <p:cNvSpPr/>
          <p:nvPr/>
        </p:nvSpPr>
        <p:spPr>
          <a:xfrm>
            <a:off x="2921919" y="3550464"/>
            <a:ext cx="333673" cy="315824"/>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772" name="Google Shape;6772;p71"/>
          <p:cNvGrpSpPr/>
          <p:nvPr/>
        </p:nvGrpSpPr>
        <p:grpSpPr>
          <a:xfrm>
            <a:off x="3360836" y="3538814"/>
            <a:ext cx="292078" cy="339253"/>
            <a:chOff x="4492800" y="2027925"/>
            <a:chExt cx="414825" cy="481825"/>
          </a:xfrm>
        </p:grpSpPr>
        <p:sp>
          <p:nvSpPr>
            <p:cNvPr id="6773" name="Google Shape;6773;p71"/>
            <p:cNvSpPr/>
            <p:nvPr/>
          </p:nvSpPr>
          <p:spPr>
            <a:xfrm>
              <a:off x="4492800" y="2027925"/>
              <a:ext cx="54600" cy="481825"/>
            </a:xfrm>
            <a:custGeom>
              <a:avLst/>
              <a:gdLst/>
              <a:ahLst/>
              <a:cxnLst/>
              <a:rect l="l" t="t" r="r" b="b"/>
              <a:pathLst>
                <a:path w="2184" h="19273" extrusionOk="0">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4" name="Google Shape;6774;p71"/>
            <p:cNvSpPr/>
            <p:nvPr/>
          </p:nvSpPr>
          <p:spPr>
            <a:xfrm>
              <a:off x="4575600" y="2051425"/>
              <a:ext cx="332025" cy="262450"/>
            </a:xfrm>
            <a:custGeom>
              <a:avLst/>
              <a:gdLst/>
              <a:ahLst/>
              <a:cxnLst/>
              <a:rect l="l" t="t" r="r" b="b"/>
              <a:pathLst>
                <a:path w="13281" h="10498" extrusionOk="0">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75" name="Google Shape;6775;p71"/>
          <p:cNvGrpSpPr/>
          <p:nvPr/>
        </p:nvGrpSpPr>
        <p:grpSpPr>
          <a:xfrm>
            <a:off x="3759928" y="3538805"/>
            <a:ext cx="339200" cy="339271"/>
            <a:chOff x="5049725" y="2027900"/>
            <a:chExt cx="481750" cy="481850"/>
          </a:xfrm>
        </p:grpSpPr>
        <p:sp>
          <p:nvSpPr>
            <p:cNvPr id="6776" name="Google Shape;6776;p71"/>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7" name="Google Shape;6777;p71"/>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8" name="Google Shape;6778;p71"/>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9" name="Google Shape;6779;p71"/>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80" name="Google Shape;6780;p71"/>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81" name="Google Shape;6781;p71"/>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82" name="Google Shape;6782;p71"/>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83" name="Google Shape;6783;p71"/>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84" name="Google Shape;6784;p71"/>
          <p:cNvGrpSpPr/>
          <p:nvPr/>
        </p:nvGrpSpPr>
        <p:grpSpPr>
          <a:xfrm>
            <a:off x="4233524" y="3538893"/>
            <a:ext cx="219890" cy="339095"/>
            <a:chOff x="5726350" y="2028150"/>
            <a:chExt cx="312300" cy="481600"/>
          </a:xfrm>
        </p:grpSpPr>
        <p:sp>
          <p:nvSpPr>
            <p:cNvPr id="6785" name="Google Shape;6785;p71"/>
            <p:cNvSpPr/>
            <p:nvPr/>
          </p:nvSpPr>
          <p:spPr>
            <a:xfrm>
              <a:off x="5756075" y="2028150"/>
              <a:ext cx="252825" cy="83275"/>
            </a:xfrm>
            <a:custGeom>
              <a:avLst/>
              <a:gdLst/>
              <a:ahLst/>
              <a:cxnLst/>
              <a:rect l="l" t="t" r="r" b="b"/>
              <a:pathLst>
                <a:path w="10113" h="3331" extrusionOk="0">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86" name="Google Shape;6786;p71"/>
            <p:cNvSpPr/>
            <p:nvPr/>
          </p:nvSpPr>
          <p:spPr>
            <a:xfrm>
              <a:off x="5726350" y="2139650"/>
              <a:ext cx="312300" cy="224425"/>
            </a:xfrm>
            <a:custGeom>
              <a:avLst/>
              <a:gdLst/>
              <a:ahLst/>
              <a:cxnLst/>
              <a:rect l="l" t="t" r="r" b="b"/>
              <a:pathLst>
                <a:path w="12492" h="8977" extrusionOk="0">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87" name="Google Shape;6787;p71"/>
            <p:cNvSpPr/>
            <p:nvPr/>
          </p:nvSpPr>
          <p:spPr>
            <a:xfrm>
              <a:off x="5842500" y="2392350"/>
              <a:ext cx="79975" cy="117400"/>
            </a:xfrm>
            <a:custGeom>
              <a:avLst/>
              <a:gdLst/>
              <a:ahLst/>
              <a:cxnLst/>
              <a:rect l="l" t="t" r="r" b="b"/>
              <a:pathLst>
                <a:path w="3199" h="4696" extrusionOk="0">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88" name="Google Shape;6788;p71"/>
          <p:cNvGrpSpPr/>
          <p:nvPr/>
        </p:nvGrpSpPr>
        <p:grpSpPr>
          <a:xfrm>
            <a:off x="4593715" y="3542000"/>
            <a:ext cx="332881" cy="332881"/>
            <a:chOff x="6239925" y="2032450"/>
            <a:chExt cx="472775" cy="472775"/>
          </a:xfrm>
        </p:grpSpPr>
        <p:sp>
          <p:nvSpPr>
            <p:cNvPr id="6789" name="Google Shape;6789;p71"/>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0" name="Google Shape;6790;p71"/>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91" name="Google Shape;6791;p71"/>
          <p:cNvGrpSpPr/>
          <p:nvPr/>
        </p:nvGrpSpPr>
        <p:grpSpPr>
          <a:xfrm>
            <a:off x="5042807" y="2364092"/>
            <a:ext cx="334641" cy="185425"/>
            <a:chOff x="903075" y="2730000"/>
            <a:chExt cx="475275" cy="263350"/>
          </a:xfrm>
        </p:grpSpPr>
        <p:sp>
          <p:nvSpPr>
            <p:cNvPr id="6792" name="Google Shape;6792;p71"/>
            <p:cNvSpPr/>
            <p:nvPr/>
          </p:nvSpPr>
          <p:spPr>
            <a:xfrm>
              <a:off x="986725" y="2807325"/>
              <a:ext cx="308000" cy="108800"/>
            </a:xfrm>
            <a:custGeom>
              <a:avLst/>
              <a:gdLst/>
              <a:ahLst/>
              <a:cxnLst/>
              <a:rect l="l" t="t" r="r" b="b"/>
              <a:pathLst>
                <a:path w="12320" h="4352" extrusionOk="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3" name="Google Shape;6793;p71"/>
            <p:cNvSpPr/>
            <p:nvPr/>
          </p:nvSpPr>
          <p:spPr>
            <a:xfrm>
              <a:off x="1126675" y="2847600"/>
              <a:ext cx="28100" cy="28175"/>
            </a:xfrm>
            <a:custGeom>
              <a:avLst/>
              <a:gdLst/>
              <a:ahLst/>
              <a:cxnLst/>
              <a:rect l="l" t="t" r="r" b="b"/>
              <a:pathLst>
                <a:path w="1124" h="1127" extrusionOk="0">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4" name="Google Shape;6794;p71"/>
            <p:cNvSpPr/>
            <p:nvPr/>
          </p:nvSpPr>
          <p:spPr>
            <a:xfrm>
              <a:off x="903075" y="2730000"/>
              <a:ext cx="475275" cy="263350"/>
            </a:xfrm>
            <a:custGeom>
              <a:avLst/>
              <a:gdLst/>
              <a:ahLst/>
              <a:cxnLst/>
              <a:rect l="l" t="t" r="r" b="b"/>
              <a:pathLst>
                <a:path w="19011" h="10534" extrusionOk="0">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95" name="Google Shape;6795;p71"/>
          <p:cNvGrpSpPr/>
          <p:nvPr/>
        </p:nvGrpSpPr>
        <p:grpSpPr>
          <a:xfrm>
            <a:off x="1247198" y="3538814"/>
            <a:ext cx="339253" cy="339253"/>
            <a:chOff x="1492675" y="2027925"/>
            <a:chExt cx="481825" cy="481825"/>
          </a:xfrm>
        </p:grpSpPr>
        <p:sp>
          <p:nvSpPr>
            <p:cNvPr id="6796" name="Google Shape;6796;p71"/>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7" name="Google Shape;6797;p71"/>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8" name="Google Shape;6798;p71"/>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9" name="Google Shape;6799;p71"/>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00" name="Google Shape;6800;p71"/>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01" name="Google Shape;6801;p71"/>
          <p:cNvGrpSpPr/>
          <p:nvPr/>
        </p:nvGrpSpPr>
        <p:grpSpPr>
          <a:xfrm>
            <a:off x="5473575" y="2287178"/>
            <a:ext cx="339253" cy="339253"/>
            <a:chOff x="1492675" y="2620775"/>
            <a:chExt cx="481825" cy="481825"/>
          </a:xfrm>
        </p:grpSpPr>
        <p:sp>
          <p:nvSpPr>
            <p:cNvPr id="6802" name="Google Shape;6802;p71"/>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03" name="Google Shape;6803;p71"/>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804" name="Google Shape;6804;p71"/>
          <p:cNvSpPr/>
          <p:nvPr/>
        </p:nvSpPr>
        <p:spPr>
          <a:xfrm>
            <a:off x="5873522" y="2287094"/>
            <a:ext cx="352508" cy="339253"/>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805" name="Google Shape;6805;p71"/>
          <p:cNvGrpSpPr/>
          <p:nvPr/>
        </p:nvGrpSpPr>
        <p:grpSpPr>
          <a:xfrm>
            <a:off x="6297328" y="2303161"/>
            <a:ext cx="333585" cy="307287"/>
            <a:chOff x="2682350" y="2643425"/>
            <a:chExt cx="473775" cy="436425"/>
          </a:xfrm>
        </p:grpSpPr>
        <p:sp>
          <p:nvSpPr>
            <p:cNvPr id="6806" name="Google Shape;6806;p71"/>
            <p:cNvSpPr/>
            <p:nvPr/>
          </p:nvSpPr>
          <p:spPr>
            <a:xfrm>
              <a:off x="2682350" y="2725775"/>
              <a:ext cx="70175" cy="73425"/>
            </a:xfrm>
            <a:custGeom>
              <a:avLst/>
              <a:gdLst/>
              <a:ahLst/>
              <a:cxnLst/>
              <a:rect l="l" t="t" r="r" b="b"/>
              <a:pathLst>
                <a:path w="2807" h="2937" extrusionOk="0">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07" name="Google Shape;6807;p71"/>
            <p:cNvSpPr/>
            <p:nvPr/>
          </p:nvSpPr>
          <p:spPr>
            <a:xfrm>
              <a:off x="2682350" y="3006350"/>
              <a:ext cx="70175" cy="73500"/>
            </a:xfrm>
            <a:custGeom>
              <a:avLst/>
              <a:gdLst/>
              <a:ahLst/>
              <a:cxnLst/>
              <a:rect l="l" t="t" r="r" b="b"/>
              <a:pathLst>
                <a:path w="2807" h="2940" extrusionOk="0">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08" name="Google Shape;6808;p71"/>
            <p:cNvSpPr/>
            <p:nvPr/>
          </p:nvSpPr>
          <p:spPr>
            <a:xfrm>
              <a:off x="3085925" y="2725700"/>
              <a:ext cx="70200" cy="73500"/>
            </a:xfrm>
            <a:custGeom>
              <a:avLst/>
              <a:gdLst/>
              <a:ahLst/>
              <a:cxnLst/>
              <a:rect l="l" t="t" r="r" b="b"/>
              <a:pathLst>
                <a:path w="2808" h="2940" extrusionOk="0">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09" name="Google Shape;6809;p71"/>
            <p:cNvSpPr/>
            <p:nvPr/>
          </p:nvSpPr>
          <p:spPr>
            <a:xfrm>
              <a:off x="2825150" y="2843075"/>
              <a:ext cx="180700" cy="107375"/>
            </a:xfrm>
            <a:custGeom>
              <a:avLst/>
              <a:gdLst/>
              <a:ahLst/>
              <a:cxnLst/>
              <a:rect l="l" t="t" r="r" b="b"/>
              <a:pathLst>
                <a:path w="7228" h="4295" extrusionOk="0">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10" name="Google Shape;6810;p71"/>
            <p:cNvSpPr/>
            <p:nvPr/>
          </p:nvSpPr>
          <p:spPr>
            <a:xfrm>
              <a:off x="2682350" y="2725700"/>
              <a:ext cx="473775" cy="354150"/>
            </a:xfrm>
            <a:custGeom>
              <a:avLst/>
              <a:gdLst/>
              <a:ahLst/>
              <a:cxnLst/>
              <a:rect l="l" t="t" r="r" b="b"/>
              <a:pathLst>
                <a:path w="18951" h="14166" extrusionOk="0">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11" name="Google Shape;6811;p71"/>
            <p:cNvSpPr/>
            <p:nvPr/>
          </p:nvSpPr>
          <p:spPr>
            <a:xfrm>
              <a:off x="3085925" y="3006350"/>
              <a:ext cx="70200" cy="73500"/>
            </a:xfrm>
            <a:custGeom>
              <a:avLst/>
              <a:gdLst/>
              <a:ahLst/>
              <a:cxnLst/>
              <a:rect l="l" t="t" r="r" b="b"/>
              <a:pathLst>
                <a:path w="2808" h="2940" extrusionOk="0">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12" name="Google Shape;6812;p71"/>
            <p:cNvSpPr/>
            <p:nvPr/>
          </p:nvSpPr>
          <p:spPr>
            <a:xfrm>
              <a:off x="2825450" y="2643425"/>
              <a:ext cx="187550" cy="54075"/>
            </a:xfrm>
            <a:custGeom>
              <a:avLst/>
              <a:gdLst/>
              <a:ahLst/>
              <a:cxnLst/>
              <a:rect l="l" t="t" r="r" b="b"/>
              <a:pathLst>
                <a:path w="7502" h="2163" extrusionOk="0">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13" name="Google Shape;6813;p71"/>
          <p:cNvGrpSpPr/>
          <p:nvPr/>
        </p:nvGrpSpPr>
        <p:grpSpPr>
          <a:xfrm>
            <a:off x="6762818" y="2287178"/>
            <a:ext cx="238531" cy="339253"/>
            <a:chOff x="3342725" y="2620775"/>
            <a:chExt cx="338775" cy="481825"/>
          </a:xfrm>
        </p:grpSpPr>
        <p:sp>
          <p:nvSpPr>
            <p:cNvPr id="6814" name="Google Shape;6814;p71"/>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15" name="Google Shape;6815;p71"/>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16" name="Google Shape;6816;p71"/>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17" name="Google Shape;6817;p71"/>
          <p:cNvGrpSpPr/>
          <p:nvPr/>
        </p:nvGrpSpPr>
        <p:grpSpPr>
          <a:xfrm>
            <a:off x="7156568" y="2287178"/>
            <a:ext cx="278296" cy="339253"/>
            <a:chOff x="3907325" y="2620775"/>
            <a:chExt cx="395250" cy="481825"/>
          </a:xfrm>
        </p:grpSpPr>
        <p:sp>
          <p:nvSpPr>
            <p:cNvPr id="6818" name="Google Shape;6818;p71"/>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19" name="Google Shape;6819;p71"/>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20" name="Google Shape;6820;p71"/>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21" name="Google Shape;6821;p71"/>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22" name="Google Shape;6822;p71"/>
          <p:cNvGrpSpPr/>
          <p:nvPr/>
        </p:nvGrpSpPr>
        <p:grpSpPr>
          <a:xfrm>
            <a:off x="7549755" y="2297783"/>
            <a:ext cx="339253" cy="318042"/>
            <a:chOff x="4456875" y="2635825"/>
            <a:chExt cx="481825" cy="451700"/>
          </a:xfrm>
        </p:grpSpPr>
        <p:sp>
          <p:nvSpPr>
            <p:cNvPr id="6823" name="Google Shape;6823;p71"/>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24" name="Google Shape;6824;p71"/>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25" name="Google Shape;6825;p71"/>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26" name="Google Shape;6826;p71"/>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27" name="Google Shape;6827;p71"/>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28" name="Google Shape;6828;p71"/>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29" name="Google Shape;6829;p71"/>
          <p:cNvGrpSpPr/>
          <p:nvPr/>
        </p:nvGrpSpPr>
        <p:grpSpPr>
          <a:xfrm>
            <a:off x="7974679" y="2297783"/>
            <a:ext cx="339253" cy="318042"/>
            <a:chOff x="5049725" y="2635825"/>
            <a:chExt cx="481825" cy="451700"/>
          </a:xfrm>
        </p:grpSpPr>
        <p:sp>
          <p:nvSpPr>
            <p:cNvPr id="6830" name="Google Shape;6830;p71"/>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31" name="Google Shape;6831;p71"/>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32" name="Google Shape;6832;p71"/>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33" name="Google Shape;6833;p71"/>
          <p:cNvGrpSpPr/>
          <p:nvPr/>
        </p:nvGrpSpPr>
        <p:grpSpPr>
          <a:xfrm>
            <a:off x="2375386" y="3952243"/>
            <a:ext cx="338566" cy="338373"/>
            <a:chOff x="5643000" y="2621375"/>
            <a:chExt cx="480850" cy="480575"/>
          </a:xfrm>
        </p:grpSpPr>
        <p:sp>
          <p:nvSpPr>
            <p:cNvPr id="6834" name="Google Shape;6834;p71"/>
            <p:cNvSpPr/>
            <p:nvPr/>
          </p:nvSpPr>
          <p:spPr>
            <a:xfrm>
              <a:off x="5837150" y="2812950"/>
              <a:ext cx="92625" cy="88125"/>
            </a:xfrm>
            <a:custGeom>
              <a:avLst/>
              <a:gdLst/>
              <a:ahLst/>
              <a:cxnLst/>
              <a:rect l="l" t="t" r="r" b="b"/>
              <a:pathLst>
                <a:path w="3705" h="3525" extrusionOk="0">
                  <a:moveTo>
                    <a:pt x="1853" y="1"/>
                  </a:moveTo>
                  <a:lnTo>
                    <a:pt x="1" y="1347"/>
                  </a:lnTo>
                  <a:lnTo>
                    <a:pt x="706" y="3524"/>
                  </a:lnTo>
                  <a:lnTo>
                    <a:pt x="2997" y="3524"/>
                  </a:lnTo>
                  <a:lnTo>
                    <a:pt x="3705" y="1347"/>
                  </a:lnTo>
                  <a:lnTo>
                    <a:pt x="1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35" name="Google Shape;6835;p71"/>
            <p:cNvSpPr/>
            <p:nvPr/>
          </p:nvSpPr>
          <p:spPr>
            <a:xfrm>
              <a:off x="5643000" y="2631975"/>
              <a:ext cx="480850" cy="469975"/>
            </a:xfrm>
            <a:custGeom>
              <a:avLst/>
              <a:gdLst/>
              <a:ahLst/>
              <a:cxnLst/>
              <a:rect l="l" t="t" r="r" b="b"/>
              <a:pathLst>
                <a:path w="19234" h="18799" extrusionOk="0">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36" name="Google Shape;6836;p71"/>
            <p:cNvSpPr/>
            <p:nvPr/>
          </p:nvSpPr>
          <p:spPr>
            <a:xfrm>
              <a:off x="6041550" y="2749725"/>
              <a:ext cx="79750" cy="95025"/>
            </a:xfrm>
            <a:custGeom>
              <a:avLst/>
              <a:gdLst/>
              <a:ahLst/>
              <a:cxnLst/>
              <a:rect l="l" t="t" r="r" b="b"/>
              <a:pathLst>
                <a:path w="3190" h="3801" extrusionOk="0">
                  <a:moveTo>
                    <a:pt x="2184" y="0"/>
                  </a:moveTo>
                  <a:lnTo>
                    <a:pt x="723" y="196"/>
                  </a:lnTo>
                  <a:lnTo>
                    <a:pt x="0" y="2424"/>
                  </a:lnTo>
                  <a:lnTo>
                    <a:pt x="1895" y="3801"/>
                  </a:lnTo>
                  <a:lnTo>
                    <a:pt x="3189" y="3102"/>
                  </a:lnTo>
                  <a:cubicBezTo>
                    <a:pt x="3036" y="2018"/>
                    <a:pt x="2696" y="967"/>
                    <a:pt x="2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37" name="Google Shape;6837;p71"/>
            <p:cNvSpPr/>
            <p:nvPr/>
          </p:nvSpPr>
          <p:spPr>
            <a:xfrm>
              <a:off x="5963025" y="2996125"/>
              <a:ext cx="92625" cy="81175"/>
            </a:xfrm>
            <a:custGeom>
              <a:avLst/>
              <a:gdLst/>
              <a:ahLst/>
              <a:cxnLst/>
              <a:rect l="l" t="t" r="r" b="b"/>
              <a:pathLst>
                <a:path w="3705" h="3247" extrusionOk="0">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38" name="Google Shape;6838;p71"/>
            <p:cNvSpPr/>
            <p:nvPr/>
          </p:nvSpPr>
          <p:spPr>
            <a:xfrm>
              <a:off x="5711225" y="2996200"/>
              <a:ext cx="92600" cy="81100"/>
            </a:xfrm>
            <a:custGeom>
              <a:avLst/>
              <a:gdLst/>
              <a:ahLst/>
              <a:cxnLst/>
              <a:rect l="l" t="t" r="r" b="b"/>
              <a:pathLst>
                <a:path w="3704" h="3244" extrusionOk="0">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39" name="Google Shape;6839;p71"/>
            <p:cNvSpPr/>
            <p:nvPr/>
          </p:nvSpPr>
          <p:spPr>
            <a:xfrm>
              <a:off x="5645575" y="2749725"/>
              <a:ext cx="79825" cy="95100"/>
            </a:xfrm>
            <a:custGeom>
              <a:avLst/>
              <a:gdLst/>
              <a:ahLst/>
              <a:cxnLst/>
              <a:rect l="l" t="t" r="r" b="b"/>
              <a:pathLst>
                <a:path w="3193" h="3804" extrusionOk="0">
                  <a:moveTo>
                    <a:pt x="1009" y="0"/>
                  </a:moveTo>
                  <a:cubicBezTo>
                    <a:pt x="497" y="967"/>
                    <a:pt x="154" y="2018"/>
                    <a:pt x="0" y="3105"/>
                  </a:cubicBezTo>
                  <a:lnTo>
                    <a:pt x="1295" y="3804"/>
                  </a:lnTo>
                  <a:lnTo>
                    <a:pt x="3192" y="2424"/>
                  </a:lnTo>
                  <a:lnTo>
                    <a:pt x="2467" y="196"/>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40" name="Google Shape;6840;p71"/>
            <p:cNvSpPr/>
            <p:nvPr/>
          </p:nvSpPr>
          <p:spPr>
            <a:xfrm>
              <a:off x="5836025" y="2621375"/>
              <a:ext cx="94800" cy="74100"/>
            </a:xfrm>
            <a:custGeom>
              <a:avLst/>
              <a:gdLst/>
              <a:ahLst/>
              <a:cxnLst/>
              <a:rect l="l" t="t" r="r" b="b"/>
              <a:pathLst>
                <a:path w="3792" h="2964" extrusionOk="0">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41" name="Google Shape;6841;p71"/>
          <p:cNvGrpSpPr/>
          <p:nvPr/>
        </p:nvGrpSpPr>
        <p:grpSpPr>
          <a:xfrm>
            <a:off x="4192782" y="3951803"/>
            <a:ext cx="339359" cy="339253"/>
            <a:chOff x="6235250" y="2620775"/>
            <a:chExt cx="481975" cy="481825"/>
          </a:xfrm>
        </p:grpSpPr>
        <p:sp>
          <p:nvSpPr>
            <p:cNvPr id="6842" name="Google Shape;6842;p71"/>
            <p:cNvSpPr/>
            <p:nvPr/>
          </p:nvSpPr>
          <p:spPr>
            <a:xfrm>
              <a:off x="6405675" y="2620775"/>
              <a:ext cx="28275" cy="56475"/>
            </a:xfrm>
            <a:custGeom>
              <a:avLst/>
              <a:gdLst/>
              <a:ahLst/>
              <a:cxnLst/>
              <a:rect l="l" t="t" r="r" b="b"/>
              <a:pathLst>
                <a:path w="1131"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43" name="Google Shape;6843;p71"/>
            <p:cNvSpPr/>
            <p:nvPr/>
          </p:nvSpPr>
          <p:spPr>
            <a:xfrm>
              <a:off x="6518600" y="2620775"/>
              <a:ext cx="28250" cy="56475"/>
            </a:xfrm>
            <a:custGeom>
              <a:avLst/>
              <a:gdLst/>
              <a:ahLst/>
              <a:cxnLst/>
              <a:rect l="l" t="t" r="r" b="b"/>
              <a:pathLst>
                <a:path w="1130"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44" name="Google Shape;6844;p71"/>
            <p:cNvSpPr/>
            <p:nvPr/>
          </p:nvSpPr>
          <p:spPr>
            <a:xfrm>
              <a:off x="6603300" y="2649000"/>
              <a:ext cx="28250" cy="56475"/>
            </a:xfrm>
            <a:custGeom>
              <a:avLst/>
              <a:gdLst/>
              <a:ahLst/>
              <a:cxnLst/>
              <a:rect l="l" t="t" r="r" b="b"/>
              <a:pathLst>
                <a:path w="1130" h="2259" extrusionOk="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45" name="Google Shape;6845;p71"/>
            <p:cNvSpPr/>
            <p:nvPr/>
          </p:nvSpPr>
          <p:spPr>
            <a:xfrm>
              <a:off x="6321000" y="2649000"/>
              <a:ext cx="28250" cy="56475"/>
            </a:xfrm>
            <a:custGeom>
              <a:avLst/>
              <a:gdLst/>
              <a:ahLst/>
              <a:cxnLst/>
              <a:rect l="l" t="t" r="r" b="b"/>
              <a:pathLst>
                <a:path w="1130" h="2259" extrusionOk="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46" name="Google Shape;6846;p71"/>
            <p:cNvSpPr/>
            <p:nvPr/>
          </p:nvSpPr>
          <p:spPr>
            <a:xfrm>
              <a:off x="6235250" y="2677225"/>
              <a:ext cx="481975" cy="425375"/>
            </a:xfrm>
            <a:custGeom>
              <a:avLst/>
              <a:gdLst/>
              <a:ahLst/>
              <a:cxnLst/>
              <a:rect l="l" t="t" r="r" b="b"/>
              <a:pathLst>
                <a:path w="19279" h="17015" extrusionOk="0">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847" name="Google Shape;6847;p71"/>
          <p:cNvSpPr/>
          <p:nvPr/>
        </p:nvSpPr>
        <p:spPr>
          <a:xfrm>
            <a:off x="5037584" y="2720693"/>
            <a:ext cx="345027" cy="320295"/>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848" name="Google Shape;6848;p71"/>
          <p:cNvGrpSpPr/>
          <p:nvPr/>
        </p:nvGrpSpPr>
        <p:grpSpPr>
          <a:xfrm>
            <a:off x="5472652" y="2711317"/>
            <a:ext cx="341101" cy="339253"/>
            <a:chOff x="1535000" y="3223325"/>
            <a:chExt cx="484450" cy="481825"/>
          </a:xfrm>
        </p:grpSpPr>
        <p:sp>
          <p:nvSpPr>
            <p:cNvPr id="6849" name="Google Shape;6849;p71"/>
            <p:cNvSpPr/>
            <p:nvPr/>
          </p:nvSpPr>
          <p:spPr>
            <a:xfrm>
              <a:off x="1760150" y="3308225"/>
              <a:ext cx="143825" cy="140600"/>
            </a:xfrm>
            <a:custGeom>
              <a:avLst/>
              <a:gdLst/>
              <a:ahLst/>
              <a:cxnLst/>
              <a:rect l="l" t="t" r="r" b="b"/>
              <a:pathLst>
                <a:path w="5753"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50" name="Google Shape;6850;p71"/>
            <p:cNvSpPr/>
            <p:nvPr/>
          </p:nvSpPr>
          <p:spPr>
            <a:xfrm>
              <a:off x="1873075" y="3421150"/>
              <a:ext cx="146375" cy="140600"/>
            </a:xfrm>
            <a:custGeom>
              <a:avLst/>
              <a:gdLst/>
              <a:ahLst/>
              <a:cxnLst/>
              <a:rect l="l" t="t" r="r" b="b"/>
              <a:pathLst>
                <a:path w="5855"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51" name="Google Shape;6851;p71"/>
            <p:cNvSpPr/>
            <p:nvPr/>
          </p:nvSpPr>
          <p:spPr>
            <a:xfrm>
              <a:off x="1535000" y="3223325"/>
              <a:ext cx="406450" cy="481825"/>
            </a:xfrm>
            <a:custGeom>
              <a:avLst/>
              <a:gdLst/>
              <a:ahLst/>
              <a:cxnLst/>
              <a:rect l="l" t="t" r="r" b="b"/>
              <a:pathLst>
                <a:path w="16258" h="19273" extrusionOk="0">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52" name="Google Shape;6852;p71"/>
          <p:cNvGrpSpPr/>
          <p:nvPr/>
        </p:nvGrpSpPr>
        <p:grpSpPr>
          <a:xfrm>
            <a:off x="5880219" y="2746618"/>
            <a:ext cx="339253" cy="268649"/>
            <a:chOff x="2085525" y="3263750"/>
            <a:chExt cx="481825" cy="381550"/>
          </a:xfrm>
        </p:grpSpPr>
        <p:sp>
          <p:nvSpPr>
            <p:cNvPr id="6853" name="Google Shape;6853;p71"/>
            <p:cNvSpPr/>
            <p:nvPr/>
          </p:nvSpPr>
          <p:spPr>
            <a:xfrm>
              <a:off x="2320325" y="3263750"/>
              <a:ext cx="227825" cy="141025"/>
            </a:xfrm>
            <a:custGeom>
              <a:avLst/>
              <a:gdLst/>
              <a:ahLst/>
              <a:cxnLst/>
              <a:rect l="l" t="t" r="r" b="b"/>
              <a:pathLst>
                <a:path w="9113" h="5641" extrusionOk="0">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54" name="Google Shape;6854;p71"/>
            <p:cNvSpPr/>
            <p:nvPr/>
          </p:nvSpPr>
          <p:spPr>
            <a:xfrm>
              <a:off x="2085525" y="3355200"/>
              <a:ext cx="481825" cy="290100"/>
            </a:xfrm>
            <a:custGeom>
              <a:avLst/>
              <a:gdLst/>
              <a:ahLst/>
              <a:cxnLst/>
              <a:rect l="l" t="t" r="r" b="b"/>
              <a:pathLst>
                <a:path w="19273" h="11604" extrusionOk="0">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855" name="Google Shape;6855;p71"/>
          <p:cNvSpPr/>
          <p:nvPr/>
        </p:nvSpPr>
        <p:spPr>
          <a:xfrm>
            <a:off x="6294404" y="2778690"/>
            <a:ext cx="339253" cy="204295"/>
          </a:xfrm>
          <a:custGeom>
            <a:avLst/>
            <a:gdLst/>
            <a:ahLst/>
            <a:cxnLst/>
            <a:rect l="l" t="t" r="r" b="b"/>
            <a:pathLst>
              <a:path w="19273" h="11606" extrusionOk="0">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856" name="Google Shape;6856;p71"/>
          <p:cNvGrpSpPr/>
          <p:nvPr/>
        </p:nvGrpSpPr>
        <p:grpSpPr>
          <a:xfrm>
            <a:off x="6711982" y="2711308"/>
            <a:ext cx="340204" cy="339271"/>
            <a:chOff x="3270450" y="3213625"/>
            <a:chExt cx="483175" cy="481850"/>
          </a:xfrm>
        </p:grpSpPr>
        <p:sp>
          <p:nvSpPr>
            <p:cNvPr id="6857" name="Google Shape;6857;p71"/>
            <p:cNvSpPr/>
            <p:nvPr/>
          </p:nvSpPr>
          <p:spPr>
            <a:xfrm>
              <a:off x="3392550" y="3335025"/>
              <a:ext cx="239050" cy="239050"/>
            </a:xfrm>
            <a:custGeom>
              <a:avLst/>
              <a:gdLst/>
              <a:ahLst/>
              <a:cxnLst/>
              <a:rect l="l" t="t" r="r" b="b"/>
              <a:pathLst>
                <a:path w="9562" h="9562" extrusionOk="0">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58" name="Google Shape;6858;p71"/>
            <p:cNvSpPr/>
            <p:nvPr/>
          </p:nvSpPr>
          <p:spPr>
            <a:xfrm>
              <a:off x="3270450" y="3213625"/>
              <a:ext cx="483175" cy="481850"/>
            </a:xfrm>
            <a:custGeom>
              <a:avLst/>
              <a:gdLst/>
              <a:ahLst/>
              <a:cxnLst/>
              <a:rect l="l" t="t" r="r" b="b"/>
              <a:pathLst>
                <a:path w="19327" h="19274" extrusionOk="0">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59" name="Google Shape;6859;p71"/>
          <p:cNvGrpSpPr/>
          <p:nvPr/>
        </p:nvGrpSpPr>
        <p:grpSpPr>
          <a:xfrm>
            <a:off x="7211250" y="2711317"/>
            <a:ext cx="168931" cy="339253"/>
            <a:chOff x="3984950" y="3213600"/>
            <a:chExt cx="239925" cy="481825"/>
          </a:xfrm>
        </p:grpSpPr>
        <p:sp>
          <p:nvSpPr>
            <p:cNvPr id="6860" name="Google Shape;6860;p71"/>
            <p:cNvSpPr/>
            <p:nvPr/>
          </p:nvSpPr>
          <p:spPr>
            <a:xfrm>
              <a:off x="3984950" y="3213600"/>
              <a:ext cx="239925" cy="481825"/>
            </a:xfrm>
            <a:custGeom>
              <a:avLst/>
              <a:gdLst/>
              <a:ahLst/>
              <a:cxnLst/>
              <a:rect l="l" t="t" r="r" b="b"/>
              <a:pathLst>
                <a:path w="9597" h="19273" extrusionOk="0">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61" name="Google Shape;6861;p71"/>
            <p:cNvSpPr/>
            <p:nvPr/>
          </p:nvSpPr>
          <p:spPr>
            <a:xfrm>
              <a:off x="4072650" y="3543175"/>
              <a:ext cx="64525" cy="64625"/>
            </a:xfrm>
            <a:custGeom>
              <a:avLst/>
              <a:gdLst/>
              <a:ahLst/>
              <a:cxnLst/>
              <a:rect l="l" t="t" r="r" b="b"/>
              <a:pathLst>
                <a:path w="2581" h="2585" extrusionOk="0">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862" name="Google Shape;6862;p71"/>
          <p:cNvSpPr/>
          <p:nvPr/>
        </p:nvSpPr>
        <p:spPr>
          <a:xfrm>
            <a:off x="7549578" y="2711214"/>
            <a:ext cx="339306" cy="339253"/>
          </a:xfrm>
          <a:custGeom>
            <a:avLst/>
            <a:gdLst/>
            <a:ahLst/>
            <a:cxnLst/>
            <a:rect l="l" t="t" r="r" b="b"/>
            <a:pathLst>
              <a:path w="19276" h="19273" extrusionOk="0">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63" name="Google Shape;6863;p71"/>
          <p:cNvSpPr/>
          <p:nvPr/>
        </p:nvSpPr>
        <p:spPr>
          <a:xfrm>
            <a:off x="7974508" y="2731069"/>
            <a:ext cx="339253" cy="299542"/>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864" name="Google Shape;6864;p71"/>
          <p:cNvGrpSpPr/>
          <p:nvPr/>
        </p:nvGrpSpPr>
        <p:grpSpPr>
          <a:xfrm>
            <a:off x="1874281" y="3981487"/>
            <a:ext cx="355218" cy="279880"/>
            <a:chOff x="5629975" y="3255775"/>
            <a:chExt cx="504500" cy="397500"/>
          </a:xfrm>
        </p:grpSpPr>
        <p:sp>
          <p:nvSpPr>
            <p:cNvPr id="6865" name="Google Shape;6865;p71"/>
            <p:cNvSpPr/>
            <p:nvPr/>
          </p:nvSpPr>
          <p:spPr>
            <a:xfrm>
              <a:off x="5756375" y="3255775"/>
              <a:ext cx="112950" cy="143425"/>
            </a:xfrm>
            <a:custGeom>
              <a:avLst/>
              <a:gdLst/>
              <a:ahLst/>
              <a:cxnLst/>
              <a:rect l="l" t="t" r="r" b="b"/>
              <a:pathLst>
                <a:path w="4518" h="5737" extrusionOk="0">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66" name="Google Shape;6866;p71"/>
            <p:cNvSpPr/>
            <p:nvPr/>
          </p:nvSpPr>
          <p:spPr>
            <a:xfrm>
              <a:off x="5629975" y="3374400"/>
              <a:ext cx="140575" cy="136175"/>
            </a:xfrm>
            <a:custGeom>
              <a:avLst/>
              <a:gdLst/>
              <a:ahLst/>
              <a:cxnLst/>
              <a:rect l="l" t="t" r="r" b="b"/>
              <a:pathLst>
                <a:path w="5623" h="5447" extrusionOk="0">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67" name="Google Shape;6867;p71"/>
            <p:cNvSpPr/>
            <p:nvPr/>
          </p:nvSpPr>
          <p:spPr>
            <a:xfrm>
              <a:off x="5897525" y="3255775"/>
              <a:ext cx="112950" cy="143425"/>
            </a:xfrm>
            <a:custGeom>
              <a:avLst/>
              <a:gdLst/>
              <a:ahLst/>
              <a:cxnLst/>
              <a:rect l="l" t="t" r="r" b="b"/>
              <a:pathLst>
                <a:path w="4518" h="5737" extrusionOk="0">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68" name="Google Shape;6868;p71"/>
            <p:cNvSpPr/>
            <p:nvPr/>
          </p:nvSpPr>
          <p:spPr>
            <a:xfrm>
              <a:off x="5996075" y="3373900"/>
              <a:ext cx="138400" cy="136200"/>
            </a:xfrm>
            <a:custGeom>
              <a:avLst/>
              <a:gdLst/>
              <a:ahLst/>
              <a:cxnLst/>
              <a:rect l="l" t="t" r="r" b="b"/>
              <a:pathLst>
                <a:path w="5536" h="5448" extrusionOk="0">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69" name="Google Shape;6869;p71"/>
            <p:cNvSpPr/>
            <p:nvPr/>
          </p:nvSpPr>
          <p:spPr>
            <a:xfrm>
              <a:off x="5728150" y="3427400"/>
              <a:ext cx="310575" cy="225875"/>
            </a:xfrm>
            <a:custGeom>
              <a:avLst/>
              <a:gdLst/>
              <a:ahLst/>
              <a:cxnLst/>
              <a:rect l="l" t="t" r="r" b="b"/>
              <a:pathLst>
                <a:path w="12423" h="9035" extrusionOk="0">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70" name="Google Shape;6870;p71"/>
          <p:cNvGrpSpPr/>
          <p:nvPr/>
        </p:nvGrpSpPr>
        <p:grpSpPr>
          <a:xfrm>
            <a:off x="3755839" y="3981593"/>
            <a:ext cx="340256" cy="279669"/>
            <a:chOff x="6234950" y="3255925"/>
            <a:chExt cx="483250" cy="397200"/>
          </a:xfrm>
        </p:grpSpPr>
        <p:sp>
          <p:nvSpPr>
            <p:cNvPr id="6871" name="Google Shape;6871;p71"/>
            <p:cNvSpPr/>
            <p:nvPr/>
          </p:nvSpPr>
          <p:spPr>
            <a:xfrm>
              <a:off x="6444675" y="3255925"/>
              <a:ext cx="128300" cy="90200"/>
            </a:xfrm>
            <a:custGeom>
              <a:avLst/>
              <a:gdLst/>
              <a:ahLst/>
              <a:cxnLst/>
              <a:rect l="l" t="t" r="r" b="b"/>
              <a:pathLst>
                <a:path w="5132" h="3608" extrusionOk="0">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72" name="Google Shape;6872;p71"/>
            <p:cNvSpPr/>
            <p:nvPr/>
          </p:nvSpPr>
          <p:spPr>
            <a:xfrm>
              <a:off x="6444750" y="3563200"/>
              <a:ext cx="128225" cy="89925"/>
            </a:xfrm>
            <a:custGeom>
              <a:avLst/>
              <a:gdLst/>
              <a:ahLst/>
              <a:cxnLst/>
              <a:rect l="l" t="t" r="r" b="b"/>
              <a:pathLst>
                <a:path w="5129" h="3597" extrusionOk="0">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73" name="Google Shape;6873;p71"/>
            <p:cNvSpPr/>
            <p:nvPr/>
          </p:nvSpPr>
          <p:spPr>
            <a:xfrm>
              <a:off x="6375350" y="3355650"/>
              <a:ext cx="244750" cy="197650"/>
            </a:xfrm>
            <a:custGeom>
              <a:avLst/>
              <a:gdLst/>
              <a:ahLst/>
              <a:cxnLst/>
              <a:rect l="l" t="t" r="r" b="b"/>
              <a:pathLst>
                <a:path w="9790" h="7906" extrusionOk="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74" name="Google Shape;6874;p71"/>
            <p:cNvSpPr/>
            <p:nvPr/>
          </p:nvSpPr>
          <p:spPr>
            <a:xfrm>
              <a:off x="6587875" y="3385100"/>
              <a:ext cx="130325" cy="140500"/>
            </a:xfrm>
            <a:custGeom>
              <a:avLst/>
              <a:gdLst/>
              <a:ahLst/>
              <a:cxnLst/>
              <a:rect l="l" t="t" r="r" b="b"/>
              <a:pathLst>
                <a:path w="5213" h="5620" extrusionOk="0">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75" name="Google Shape;6875;p71"/>
            <p:cNvSpPr/>
            <p:nvPr/>
          </p:nvSpPr>
          <p:spPr>
            <a:xfrm>
              <a:off x="6234950" y="3469100"/>
              <a:ext cx="165050" cy="141200"/>
            </a:xfrm>
            <a:custGeom>
              <a:avLst/>
              <a:gdLst/>
              <a:ahLst/>
              <a:cxnLst/>
              <a:rect l="l" t="t" r="r" b="b"/>
              <a:pathLst>
                <a:path w="6602" h="5648" extrusionOk="0">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76" name="Google Shape;6876;p71"/>
            <p:cNvSpPr/>
            <p:nvPr/>
          </p:nvSpPr>
          <p:spPr>
            <a:xfrm>
              <a:off x="6234950" y="3299725"/>
              <a:ext cx="165050" cy="141175"/>
            </a:xfrm>
            <a:custGeom>
              <a:avLst/>
              <a:gdLst/>
              <a:ahLst/>
              <a:cxnLst/>
              <a:rect l="l" t="t" r="r" b="b"/>
              <a:pathLst>
                <a:path w="6602" h="5647" extrusionOk="0">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77" name="Google Shape;6877;p71"/>
          <p:cNvGrpSpPr/>
          <p:nvPr/>
        </p:nvGrpSpPr>
        <p:grpSpPr>
          <a:xfrm>
            <a:off x="5051107" y="3125970"/>
            <a:ext cx="318042" cy="339253"/>
            <a:chOff x="914900" y="3806450"/>
            <a:chExt cx="451700" cy="481825"/>
          </a:xfrm>
        </p:grpSpPr>
        <p:sp>
          <p:nvSpPr>
            <p:cNvPr id="6878" name="Google Shape;6878;p71"/>
            <p:cNvSpPr/>
            <p:nvPr/>
          </p:nvSpPr>
          <p:spPr>
            <a:xfrm>
              <a:off x="914900" y="4174425"/>
              <a:ext cx="423400" cy="113850"/>
            </a:xfrm>
            <a:custGeom>
              <a:avLst/>
              <a:gdLst/>
              <a:ahLst/>
              <a:cxnLst/>
              <a:rect l="l" t="t" r="r" b="b"/>
              <a:pathLst>
                <a:path w="16936" h="4554" extrusionOk="0">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79" name="Google Shape;6879;p71"/>
            <p:cNvSpPr/>
            <p:nvPr/>
          </p:nvSpPr>
          <p:spPr>
            <a:xfrm>
              <a:off x="971350" y="3806450"/>
              <a:ext cx="254100" cy="339775"/>
            </a:xfrm>
            <a:custGeom>
              <a:avLst/>
              <a:gdLst/>
              <a:ahLst/>
              <a:cxnLst/>
              <a:rect l="l" t="t" r="r" b="b"/>
              <a:pathLst>
                <a:path w="10164" h="13591" extrusionOk="0">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80" name="Google Shape;6880;p71"/>
            <p:cNvSpPr/>
            <p:nvPr/>
          </p:nvSpPr>
          <p:spPr>
            <a:xfrm>
              <a:off x="971350" y="3947600"/>
              <a:ext cx="141175" cy="198625"/>
            </a:xfrm>
            <a:custGeom>
              <a:avLst/>
              <a:gdLst/>
              <a:ahLst/>
              <a:cxnLst/>
              <a:rect l="l" t="t" r="r" b="b"/>
              <a:pathLst>
                <a:path w="5647" h="7945" extrusionOk="0">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81" name="Google Shape;6881;p71"/>
            <p:cNvSpPr/>
            <p:nvPr/>
          </p:nvSpPr>
          <p:spPr>
            <a:xfrm>
              <a:off x="1253675" y="3806450"/>
              <a:ext cx="112925" cy="90350"/>
            </a:xfrm>
            <a:custGeom>
              <a:avLst/>
              <a:gdLst/>
              <a:ahLst/>
              <a:cxnLst/>
              <a:rect l="l" t="t" r="r" b="b"/>
              <a:pathLst>
                <a:path w="4517" h="3614" extrusionOk="0">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82" name="Google Shape;6882;p71"/>
            <p:cNvSpPr/>
            <p:nvPr/>
          </p:nvSpPr>
          <p:spPr>
            <a:xfrm>
              <a:off x="1253600" y="3876425"/>
              <a:ext cx="95025" cy="42975"/>
            </a:xfrm>
            <a:custGeom>
              <a:avLst/>
              <a:gdLst/>
              <a:ahLst/>
              <a:cxnLst/>
              <a:rect l="l" t="t" r="r" b="b"/>
              <a:pathLst>
                <a:path w="3801" h="1719" extrusionOk="0">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83" name="Google Shape;6883;p71"/>
          <p:cNvGrpSpPr/>
          <p:nvPr/>
        </p:nvGrpSpPr>
        <p:grpSpPr>
          <a:xfrm>
            <a:off x="5470028" y="3125785"/>
            <a:ext cx="346347" cy="339623"/>
            <a:chOff x="1490050" y="3805975"/>
            <a:chExt cx="491900" cy="482350"/>
          </a:xfrm>
        </p:grpSpPr>
        <p:sp>
          <p:nvSpPr>
            <p:cNvPr id="6884" name="Google Shape;6884;p71"/>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85" name="Google Shape;6885;p71"/>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86" name="Google Shape;6886;p71"/>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87" name="Google Shape;6887;p71"/>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88" name="Google Shape;6888;p71"/>
          <p:cNvGrpSpPr/>
          <p:nvPr/>
        </p:nvGrpSpPr>
        <p:grpSpPr>
          <a:xfrm>
            <a:off x="5893896" y="3125970"/>
            <a:ext cx="311899" cy="339253"/>
            <a:chOff x="2104275" y="3806450"/>
            <a:chExt cx="442975" cy="481825"/>
          </a:xfrm>
        </p:grpSpPr>
        <p:sp>
          <p:nvSpPr>
            <p:cNvPr id="6889" name="Google Shape;6889;p71"/>
            <p:cNvSpPr/>
            <p:nvPr/>
          </p:nvSpPr>
          <p:spPr>
            <a:xfrm>
              <a:off x="2104275" y="3806450"/>
              <a:ext cx="442975" cy="481825"/>
            </a:xfrm>
            <a:custGeom>
              <a:avLst/>
              <a:gdLst/>
              <a:ahLst/>
              <a:cxnLst/>
              <a:rect l="l" t="t" r="r" b="b"/>
              <a:pathLst>
                <a:path w="17719" h="19273" extrusionOk="0">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90" name="Google Shape;6890;p71"/>
            <p:cNvSpPr/>
            <p:nvPr/>
          </p:nvSpPr>
          <p:spPr>
            <a:xfrm>
              <a:off x="2284200" y="4005050"/>
              <a:ext cx="84700" cy="84700"/>
            </a:xfrm>
            <a:custGeom>
              <a:avLst/>
              <a:gdLst/>
              <a:ahLst/>
              <a:cxnLst/>
              <a:rect l="l" t="t" r="r" b="b"/>
              <a:pathLst>
                <a:path w="3388" h="3388" extrusionOk="0">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91" name="Google Shape;6891;p71"/>
          <p:cNvGrpSpPr/>
          <p:nvPr/>
        </p:nvGrpSpPr>
        <p:grpSpPr>
          <a:xfrm>
            <a:off x="6317413" y="3125970"/>
            <a:ext cx="293416" cy="339253"/>
            <a:chOff x="2710875" y="3806450"/>
            <a:chExt cx="416725" cy="481825"/>
          </a:xfrm>
        </p:grpSpPr>
        <p:sp>
          <p:nvSpPr>
            <p:cNvPr id="6892" name="Google Shape;6892;p71"/>
            <p:cNvSpPr/>
            <p:nvPr/>
          </p:nvSpPr>
          <p:spPr>
            <a:xfrm>
              <a:off x="2710875" y="4144450"/>
              <a:ext cx="416725" cy="143825"/>
            </a:xfrm>
            <a:custGeom>
              <a:avLst/>
              <a:gdLst/>
              <a:ahLst/>
              <a:cxnLst/>
              <a:rect l="l" t="t" r="r" b="b"/>
              <a:pathLst>
                <a:path w="16669" h="5753" extrusionOk="0">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93" name="Google Shape;6893;p71"/>
            <p:cNvSpPr/>
            <p:nvPr/>
          </p:nvSpPr>
          <p:spPr>
            <a:xfrm>
              <a:off x="2784800" y="3806450"/>
              <a:ext cx="268850" cy="309800"/>
            </a:xfrm>
            <a:custGeom>
              <a:avLst/>
              <a:gdLst/>
              <a:ahLst/>
              <a:cxnLst/>
              <a:rect l="l" t="t" r="r" b="b"/>
              <a:pathLst>
                <a:path w="10754" h="12392" extrusionOk="0">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94" name="Google Shape;6894;p71"/>
          <p:cNvGrpSpPr/>
          <p:nvPr/>
        </p:nvGrpSpPr>
        <p:grpSpPr>
          <a:xfrm>
            <a:off x="6712457" y="3166412"/>
            <a:ext cx="339253" cy="258369"/>
            <a:chOff x="3271200" y="3863875"/>
            <a:chExt cx="481825" cy="366950"/>
          </a:xfrm>
        </p:grpSpPr>
        <p:sp>
          <p:nvSpPr>
            <p:cNvPr id="6895" name="Google Shape;6895;p71"/>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96" name="Google Shape;6896;p71"/>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97" name="Google Shape;6897;p71"/>
          <p:cNvGrpSpPr/>
          <p:nvPr/>
        </p:nvGrpSpPr>
        <p:grpSpPr>
          <a:xfrm>
            <a:off x="7147952" y="3126199"/>
            <a:ext cx="295528" cy="338795"/>
            <a:chOff x="3895050" y="3806775"/>
            <a:chExt cx="419725" cy="481175"/>
          </a:xfrm>
        </p:grpSpPr>
        <p:sp>
          <p:nvSpPr>
            <p:cNvPr id="6898" name="Google Shape;6898;p71"/>
            <p:cNvSpPr/>
            <p:nvPr/>
          </p:nvSpPr>
          <p:spPr>
            <a:xfrm>
              <a:off x="3895050" y="3942650"/>
              <a:ext cx="419725" cy="345300"/>
            </a:xfrm>
            <a:custGeom>
              <a:avLst/>
              <a:gdLst/>
              <a:ahLst/>
              <a:cxnLst/>
              <a:rect l="l" t="t" r="r" b="b"/>
              <a:pathLst>
                <a:path w="16789" h="13812" extrusionOk="0">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99" name="Google Shape;6899;p71"/>
            <p:cNvSpPr/>
            <p:nvPr/>
          </p:nvSpPr>
          <p:spPr>
            <a:xfrm>
              <a:off x="4016325" y="3806775"/>
              <a:ext cx="199225" cy="142475"/>
            </a:xfrm>
            <a:custGeom>
              <a:avLst/>
              <a:gdLst/>
              <a:ahLst/>
              <a:cxnLst/>
              <a:rect l="l" t="t" r="r" b="b"/>
              <a:pathLst>
                <a:path w="7969" h="5699" extrusionOk="0">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00" name="Google Shape;6900;p71"/>
          <p:cNvGrpSpPr/>
          <p:nvPr/>
        </p:nvGrpSpPr>
        <p:grpSpPr>
          <a:xfrm>
            <a:off x="7551234" y="3125979"/>
            <a:ext cx="336296" cy="339235"/>
            <a:chOff x="4464775" y="3806475"/>
            <a:chExt cx="477625" cy="481800"/>
          </a:xfrm>
        </p:grpSpPr>
        <p:sp>
          <p:nvSpPr>
            <p:cNvPr id="6901" name="Google Shape;6901;p71"/>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02" name="Google Shape;6902;p71"/>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03" name="Google Shape;6903;p71"/>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04" name="Google Shape;6904;p71"/>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05" name="Google Shape;6905;p71"/>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06" name="Google Shape;6906;p71"/>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07" name="Google Shape;6907;p71"/>
          <p:cNvGrpSpPr/>
          <p:nvPr/>
        </p:nvGrpSpPr>
        <p:grpSpPr>
          <a:xfrm>
            <a:off x="7974679" y="3125970"/>
            <a:ext cx="339253" cy="339253"/>
            <a:chOff x="5049725" y="3806450"/>
            <a:chExt cx="481825" cy="481825"/>
          </a:xfrm>
        </p:grpSpPr>
        <p:sp>
          <p:nvSpPr>
            <p:cNvPr id="6908" name="Google Shape;6908;p71"/>
            <p:cNvSpPr/>
            <p:nvPr/>
          </p:nvSpPr>
          <p:spPr>
            <a:xfrm>
              <a:off x="536115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09" name="Google Shape;6909;p71"/>
            <p:cNvSpPr/>
            <p:nvPr/>
          </p:nvSpPr>
          <p:spPr>
            <a:xfrm>
              <a:off x="519177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10" name="Google Shape;6910;p71"/>
            <p:cNvSpPr/>
            <p:nvPr/>
          </p:nvSpPr>
          <p:spPr>
            <a:xfrm>
              <a:off x="504972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11" name="Google Shape;6911;p71"/>
          <p:cNvGrpSpPr/>
          <p:nvPr/>
        </p:nvGrpSpPr>
        <p:grpSpPr>
          <a:xfrm>
            <a:off x="1461983" y="3951798"/>
            <a:ext cx="339253" cy="339253"/>
            <a:chOff x="5651375" y="3806450"/>
            <a:chExt cx="481825" cy="481825"/>
          </a:xfrm>
        </p:grpSpPr>
        <p:sp>
          <p:nvSpPr>
            <p:cNvPr id="6912" name="Google Shape;6912;p71"/>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13" name="Google Shape;6913;p71"/>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14" name="Google Shape;6914;p71"/>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15" name="Google Shape;6915;p71"/>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16" name="Google Shape;6916;p71"/>
          <p:cNvGrpSpPr/>
          <p:nvPr/>
        </p:nvGrpSpPr>
        <p:grpSpPr>
          <a:xfrm>
            <a:off x="3360663" y="3953787"/>
            <a:ext cx="298503" cy="335275"/>
            <a:chOff x="6264300" y="3809300"/>
            <a:chExt cx="423950" cy="476175"/>
          </a:xfrm>
        </p:grpSpPr>
        <p:sp>
          <p:nvSpPr>
            <p:cNvPr id="6917" name="Google Shape;6917;p71"/>
            <p:cNvSpPr/>
            <p:nvPr/>
          </p:nvSpPr>
          <p:spPr>
            <a:xfrm>
              <a:off x="6346200" y="4002825"/>
              <a:ext cx="66950" cy="63225"/>
            </a:xfrm>
            <a:custGeom>
              <a:avLst/>
              <a:gdLst/>
              <a:ahLst/>
              <a:cxnLst/>
              <a:rect l="l" t="t" r="r" b="b"/>
              <a:pathLst>
                <a:path w="2678" h="2529" extrusionOk="0">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18" name="Google Shape;6918;p71"/>
            <p:cNvSpPr/>
            <p:nvPr/>
          </p:nvSpPr>
          <p:spPr>
            <a:xfrm>
              <a:off x="6539375" y="4002825"/>
              <a:ext cx="66950" cy="63200"/>
            </a:xfrm>
            <a:custGeom>
              <a:avLst/>
              <a:gdLst/>
              <a:ahLst/>
              <a:cxnLst/>
              <a:rect l="l" t="t" r="r" b="b"/>
              <a:pathLst>
                <a:path w="2678" h="2528" extrusionOk="0">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19" name="Google Shape;6919;p71"/>
            <p:cNvSpPr/>
            <p:nvPr/>
          </p:nvSpPr>
          <p:spPr>
            <a:xfrm>
              <a:off x="6264300" y="3809300"/>
              <a:ext cx="423950" cy="476175"/>
            </a:xfrm>
            <a:custGeom>
              <a:avLst/>
              <a:gdLst/>
              <a:ahLst/>
              <a:cxnLst/>
              <a:rect l="l" t="t" r="r" b="b"/>
              <a:pathLst>
                <a:path w="16958" h="19047" extrusionOk="0">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20" name="Google Shape;6920;p71"/>
          <p:cNvGrpSpPr/>
          <p:nvPr/>
        </p:nvGrpSpPr>
        <p:grpSpPr>
          <a:xfrm>
            <a:off x="5039841" y="3538881"/>
            <a:ext cx="340573" cy="339271"/>
            <a:chOff x="898875" y="4399275"/>
            <a:chExt cx="483700" cy="481850"/>
          </a:xfrm>
        </p:grpSpPr>
        <p:sp>
          <p:nvSpPr>
            <p:cNvPr id="6921" name="Google Shape;6921;p71"/>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22" name="Google Shape;6922;p71"/>
            <p:cNvSpPr/>
            <p:nvPr/>
          </p:nvSpPr>
          <p:spPr>
            <a:xfrm>
              <a:off x="1138025" y="4763350"/>
              <a:ext cx="25" cy="25"/>
            </a:xfrm>
            <a:custGeom>
              <a:avLst/>
              <a:gdLst/>
              <a:ahLst/>
              <a:cxnLst/>
              <a:rect l="l" t="t" r="r" b="b"/>
              <a:pathLst>
                <a:path w="1" h="1" extrusionOk="0">
                  <a:moveTo>
                    <a:pt x="1" y="0"/>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23" name="Google Shape;6923;p71"/>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24" name="Google Shape;6924;p71"/>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25" name="Google Shape;6925;p71"/>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26" name="Google Shape;6926;p71"/>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27" name="Google Shape;6927;p71"/>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28" name="Google Shape;6928;p71"/>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29" name="Google Shape;6929;p71"/>
          <p:cNvGrpSpPr/>
          <p:nvPr/>
        </p:nvGrpSpPr>
        <p:grpSpPr>
          <a:xfrm>
            <a:off x="5473575" y="3554133"/>
            <a:ext cx="339253" cy="308765"/>
            <a:chOff x="1492675" y="4420975"/>
            <a:chExt cx="481825" cy="438525"/>
          </a:xfrm>
        </p:grpSpPr>
        <p:sp>
          <p:nvSpPr>
            <p:cNvPr id="6930" name="Google Shape;6930;p71"/>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31" name="Google Shape;6931;p71"/>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32" name="Google Shape;6932;p71"/>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33" name="Google Shape;6933;p71"/>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34" name="Google Shape;6934;p71"/>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35" name="Google Shape;6935;p71"/>
          <p:cNvGrpSpPr/>
          <p:nvPr/>
        </p:nvGrpSpPr>
        <p:grpSpPr>
          <a:xfrm>
            <a:off x="5878556" y="3539558"/>
            <a:ext cx="342580" cy="337915"/>
            <a:chOff x="2084100" y="4400250"/>
            <a:chExt cx="486550" cy="479925"/>
          </a:xfrm>
        </p:grpSpPr>
        <p:sp>
          <p:nvSpPr>
            <p:cNvPr id="6936" name="Google Shape;6936;p71"/>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37" name="Google Shape;6937;p71"/>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38" name="Google Shape;6938;p71"/>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39" name="Google Shape;6939;p71"/>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40" name="Google Shape;6940;p71"/>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41" name="Google Shape;6941;p71"/>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42" name="Google Shape;6942;p71"/>
          <p:cNvGrpSpPr/>
          <p:nvPr/>
        </p:nvGrpSpPr>
        <p:grpSpPr>
          <a:xfrm>
            <a:off x="6315036" y="3538907"/>
            <a:ext cx="298169" cy="339218"/>
            <a:chOff x="2707950" y="4399325"/>
            <a:chExt cx="423475" cy="481775"/>
          </a:xfrm>
        </p:grpSpPr>
        <p:sp>
          <p:nvSpPr>
            <p:cNvPr id="6943" name="Google Shape;6943;p71"/>
            <p:cNvSpPr/>
            <p:nvPr/>
          </p:nvSpPr>
          <p:spPr>
            <a:xfrm>
              <a:off x="2905550" y="4515000"/>
              <a:ext cx="28275" cy="366100"/>
            </a:xfrm>
            <a:custGeom>
              <a:avLst/>
              <a:gdLst/>
              <a:ahLst/>
              <a:cxnLst/>
              <a:rect l="l" t="t" r="r" b="b"/>
              <a:pathLst>
                <a:path w="1131" h="14644" extrusionOk="0">
                  <a:moveTo>
                    <a:pt x="1" y="0"/>
                  </a:moveTo>
                  <a:lnTo>
                    <a:pt x="1" y="14644"/>
                  </a:lnTo>
                  <a:lnTo>
                    <a:pt x="1130" y="14644"/>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44" name="Google Shape;6944;p71"/>
            <p:cNvSpPr/>
            <p:nvPr/>
          </p:nvSpPr>
          <p:spPr>
            <a:xfrm>
              <a:off x="2962025" y="4710725"/>
              <a:ext cx="141175" cy="29225"/>
            </a:xfrm>
            <a:custGeom>
              <a:avLst/>
              <a:gdLst/>
              <a:ahLst/>
              <a:cxnLst/>
              <a:rect l="l" t="t" r="r" b="b"/>
              <a:pathLst>
                <a:path w="5647" h="1169" extrusionOk="0">
                  <a:moveTo>
                    <a:pt x="0" y="0"/>
                  </a:moveTo>
                  <a:lnTo>
                    <a:pt x="0" y="1169"/>
                  </a:lnTo>
                  <a:lnTo>
                    <a:pt x="5646" y="1169"/>
                  </a:ln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45" name="Google Shape;6945;p71"/>
            <p:cNvSpPr/>
            <p:nvPr/>
          </p:nvSpPr>
          <p:spPr>
            <a:xfrm>
              <a:off x="2962025" y="4768175"/>
              <a:ext cx="141175" cy="112925"/>
            </a:xfrm>
            <a:custGeom>
              <a:avLst/>
              <a:gdLst/>
              <a:ahLst/>
              <a:cxnLst/>
              <a:rect l="l" t="t" r="r" b="b"/>
              <a:pathLst>
                <a:path w="5647" h="4517" extrusionOk="0">
                  <a:moveTo>
                    <a:pt x="0" y="0"/>
                  </a:moveTo>
                  <a:lnTo>
                    <a:pt x="0" y="4517"/>
                  </a:lnTo>
                  <a:lnTo>
                    <a:pt x="3951" y="4517"/>
                  </a:lnTo>
                  <a:cubicBezTo>
                    <a:pt x="4888" y="4517"/>
                    <a:pt x="5646" y="3758"/>
                    <a:pt x="5646" y="2825"/>
                  </a:cubicBez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46" name="Google Shape;6946;p71"/>
            <p:cNvSpPr/>
            <p:nvPr/>
          </p:nvSpPr>
          <p:spPr>
            <a:xfrm>
              <a:off x="2736175" y="4710725"/>
              <a:ext cx="141175" cy="29225"/>
            </a:xfrm>
            <a:custGeom>
              <a:avLst/>
              <a:gdLst/>
              <a:ahLst/>
              <a:cxnLst/>
              <a:rect l="l" t="t" r="r" b="b"/>
              <a:pathLst>
                <a:path w="5647" h="1169" extrusionOk="0">
                  <a:moveTo>
                    <a:pt x="1" y="0"/>
                  </a:moveTo>
                  <a:lnTo>
                    <a:pt x="1" y="1169"/>
                  </a:lnTo>
                  <a:lnTo>
                    <a:pt x="5647" y="1169"/>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47" name="Google Shape;6947;p71"/>
            <p:cNvSpPr/>
            <p:nvPr/>
          </p:nvSpPr>
          <p:spPr>
            <a:xfrm>
              <a:off x="2736175" y="4768175"/>
              <a:ext cx="141175" cy="112925"/>
            </a:xfrm>
            <a:custGeom>
              <a:avLst/>
              <a:gdLst/>
              <a:ahLst/>
              <a:cxnLst/>
              <a:rect l="l" t="t" r="r" b="b"/>
              <a:pathLst>
                <a:path w="5647" h="4517" extrusionOk="0">
                  <a:moveTo>
                    <a:pt x="1" y="0"/>
                  </a:moveTo>
                  <a:lnTo>
                    <a:pt x="1" y="2825"/>
                  </a:lnTo>
                  <a:cubicBezTo>
                    <a:pt x="1" y="3758"/>
                    <a:pt x="759" y="4517"/>
                    <a:pt x="1693" y="4517"/>
                  </a:cubicBezTo>
                  <a:lnTo>
                    <a:pt x="5647" y="4517"/>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48" name="Google Shape;6948;p71"/>
            <p:cNvSpPr/>
            <p:nvPr/>
          </p:nvSpPr>
          <p:spPr>
            <a:xfrm>
              <a:off x="2707950" y="4515075"/>
              <a:ext cx="169400" cy="82825"/>
            </a:xfrm>
            <a:custGeom>
              <a:avLst/>
              <a:gdLst/>
              <a:ahLst/>
              <a:cxnLst/>
              <a:rect l="l" t="t" r="r" b="b"/>
              <a:pathLst>
                <a:path w="6776" h="3313" extrusionOk="0">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49" name="Google Shape;6949;p71"/>
            <p:cNvSpPr/>
            <p:nvPr/>
          </p:nvSpPr>
          <p:spPr>
            <a:xfrm>
              <a:off x="2736175" y="4626025"/>
              <a:ext cx="141175" cy="56500"/>
            </a:xfrm>
            <a:custGeom>
              <a:avLst/>
              <a:gdLst/>
              <a:ahLst/>
              <a:cxnLst/>
              <a:rect l="l" t="t" r="r" b="b"/>
              <a:pathLst>
                <a:path w="5647" h="2260" extrusionOk="0">
                  <a:moveTo>
                    <a:pt x="1" y="1"/>
                  </a:moveTo>
                  <a:lnTo>
                    <a:pt x="1" y="2259"/>
                  </a:lnTo>
                  <a:lnTo>
                    <a:pt x="5647" y="2259"/>
                  </a:lnTo>
                  <a:lnTo>
                    <a:pt x="5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50" name="Google Shape;6950;p71"/>
            <p:cNvSpPr/>
            <p:nvPr/>
          </p:nvSpPr>
          <p:spPr>
            <a:xfrm>
              <a:off x="2850525" y="4430375"/>
              <a:ext cx="138325" cy="56500"/>
            </a:xfrm>
            <a:custGeom>
              <a:avLst/>
              <a:gdLst/>
              <a:ahLst/>
              <a:cxnLst/>
              <a:rect l="l" t="t" r="r" b="b"/>
              <a:pathLst>
                <a:path w="5533" h="2260" extrusionOk="0">
                  <a:moveTo>
                    <a:pt x="2765" y="1"/>
                  </a:moveTo>
                  <a:cubicBezTo>
                    <a:pt x="1500" y="1"/>
                    <a:pt x="275" y="916"/>
                    <a:pt x="1" y="2259"/>
                  </a:cubicBezTo>
                  <a:lnTo>
                    <a:pt x="5532" y="2259"/>
                  </a:lnTo>
                  <a:cubicBezTo>
                    <a:pt x="5258" y="910"/>
                    <a:pt x="4030" y="1"/>
                    <a:pt x="2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51" name="Google Shape;6951;p71"/>
            <p:cNvSpPr/>
            <p:nvPr/>
          </p:nvSpPr>
          <p:spPr>
            <a:xfrm>
              <a:off x="2974300" y="4399350"/>
              <a:ext cx="129650" cy="87525"/>
            </a:xfrm>
            <a:custGeom>
              <a:avLst/>
              <a:gdLst/>
              <a:ahLst/>
              <a:cxnLst/>
              <a:rect l="l" t="t" r="r" b="b"/>
              <a:pathLst>
                <a:path w="5186" h="3501" extrusionOk="0">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52" name="Google Shape;6952;p71"/>
            <p:cNvSpPr/>
            <p:nvPr/>
          </p:nvSpPr>
          <p:spPr>
            <a:xfrm>
              <a:off x="2735425" y="4399325"/>
              <a:ext cx="129650" cy="87475"/>
            </a:xfrm>
            <a:custGeom>
              <a:avLst/>
              <a:gdLst/>
              <a:ahLst/>
              <a:cxnLst/>
              <a:rect l="l" t="t" r="r" b="b"/>
              <a:pathLst>
                <a:path w="5186" h="3499" extrusionOk="0">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53" name="Google Shape;6953;p71"/>
            <p:cNvSpPr/>
            <p:nvPr/>
          </p:nvSpPr>
          <p:spPr>
            <a:xfrm>
              <a:off x="2962025" y="4515075"/>
              <a:ext cx="169400" cy="82825"/>
            </a:xfrm>
            <a:custGeom>
              <a:avLst/>
              <a:gdLst/>
              <a:ahLst/>
              <a:cxnLst/>
              <a:rect l="l" t="t" r="r" b="b"/>
              <a:pathLst>
                <a:path w="6776" h="3313" extrusionOk="0">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54" name="Google Shape;6954;p71"/>
            <p:cNvSpPr/>
            <p:nvPr/>
          </p:nvSpPr>
          <p:spPr>
            <a:xfrm>
              <a:off x="2962025" y="4626025"/>
              <a:ext cx="141175" cy="56500"/>
            </a:xfrm>
            <a:custGeom>
              <a:avLst/>
              <a:gdLst/>
              <a:ahLst/>
              <a:cxnLst/>
              <a:rect l="l" t="t" r="r" b="b"/>
              <a:pathLst>
                <a:path w="5647" h="2260" extrusionOk="0">
                  <a:moveTo>
                    <a:pt x="0" y="1"/>
                  </a:moveTo>
                  <a:lnTo>
                    <a:pt x="0" y="2259"/>
                  </a:lnTo>
                  <a:lnTo>
                    <a:pt x="5646" y="2259"/>
                  </a:lnTo>
                  <a:lnTo>
                    <a:pt x="56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55" name="Google Shape;6955;p71"/>
          <p:cNvGrpSpPr/>
          <p:nvPr/>
        </p:nvGrpSpPr>
        <p:grpSpPr>
          <a:xfrm>
            <a:off x="6744555" y="3538881"/>
            <a:ext cx="275057" cy="339271"/>
            <a:chOff x="3330525" y="4399275"/>
            <a:chExt cx="390650" cy="481850"/>
          </a:xfrm>
        </p:grpSpPr>
        <p:sp>
          <p:nvSpPr>
            <p:cNvPr id="6956" name="Google Shape;6956;p71"/>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57" name="Google Shape;6957;p71"/>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58" name="Google Shape;6958;p71"/>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59" name="Google Shape;6959;p71"/>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60" name="Google Shape;6960;p71"/>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61" name="Google Shape;6961;p71"/>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62" name="Google Shape;6962;p71"/>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63" name="Google Shape;6963;p71"/>
          <p:cNvGrpSpPr/>
          <p:nvPr/>
        </p:nvGrpSpPr>
        <p:grpSpPr>
          <a:xfrm>
            <a:off x="7169084" y="3538890"/>
            <a:ext cx="253265" cy="339253"/>
            <a:chOff x="3938800" y="4399275"/>
            <a:chExt cx="359700" cy="481825"/>
          </a:xfrm>
        </p:grpSpPr>
        <p:sp>
          <p:nvSpPr>
            <p:cNvPr id="6964" name="Google Shape;6964;p71"/>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65" name="Google Shape;6965;p71"/>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66" name="Google Shape;6966;p71"/>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67" name="Google Shape;6967;p71"/>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68" name="Google Shape;6968;p71"/>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69" name="Google Shape;6969;p71"/>
          <p:cNvGrpSpPr/>
          <p:nvPr/>
        </p:nvGrpSpPr>
        <p:grpSpPr>
          <a:xfrm>
            <a:off x="7639862" y="3538890"/>
            <a:ext cx="159039" cy="339253"/>
            <a:chOff x="4584850" y="4399275"/>
            <a:chExt cx="225875" cy="481825"/>
          </a:xfrm>
        </p:grpSpPr>
        <p:sp>
          <p:nvSpPr>
            <p:cNvPr id="6970" name="Google Shape;6970;p71"/>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71" name="Google Shape;6971;p71"/>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972" name="Google Shape;6972;p71"/>
          <p:cNvSpPr/>
          <p:nvPr/>
        </p:nvSpPr>
        <p:spPr>
          <a:xfrm>
            <a:off x="7957998" y="3538820"/>
            <a:ext cx="372275" cy="339112"/>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973" name="Google Shape;6973;p71"/>
          <p:cNvGrpSpPr/>
          <p:nvPr/>
        </p:nvGrpSpPr>
        <p:grpSpPr>
          <a:xfrm>
            <a:off x="1049680" y="3951795"/>
            <a:ext cx="339253" cy="339253"/>
            <a:chOff x="5642550" y="4399275"/>
            <a:chExt cx="481825" cy="481825"/>
          </a:xfrm>
        </p:grpSpPr>
        <p:sp>
          <p:nvSpPr>
            <p:cNvPr id="6974" name="Google Shape;6974;p71"/>
            <p:cNvSpPr/>
            <p:nvPr/>
          </p:nvSpPr>
          <p:spPr>
            <a:xfrm>
              <a:off x="5642550" y="4399275"/>
              <a:ext cx="481825" cy="481825"/>
            </a:xfrm>
            <a:custGeom>
              <a:avLst/>
              <a:gdLst/>
              <a:ahLst/>
              <a:cxnLst/>
              <a:rect l="l" t="t" r="r" b="b"/>
              <a:pathLst>
                <a:path w="19273" h="19273" extrusionOk="0">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75" name="Google Shape;6975;p71"/>
            <p:cNvSpPr/>
            <p:nvPr/>
          </p:nvSpPr>
          <p:spPr>
            <a:xfrm>
              <a:off x="5756375" y="4626100"/>
              <a:ext cx="254100" cy="28275"/>
            </a:xfrm>
            <a:custGeom>
              <a:avLst/>
              <a:gdLst/>
              <a:ahLst/>
              <a:cxnLst/>
              <a:rect l="l" t="t" r="r" b="b"/>
              <a:pathLst>
                <a:path w="10164" h="1131" extrusionOk="0">
                  <a:moveTo>
                    <a:pt x="1" y="1"/>
                  </a:moveTo>
                  <a:lnTo>
                    <a:pt x="1" y="1130"/>
                  </a:lnTo>
                  <a:lnTo>
                    <a:pt x="10164" y="1130"/>
                  </a:lnTo>
                  <a:lnTo>
                    <a:pt x="101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76" name="Google Shape;6976;p71"/>
          <p:cNvGrpSpPr/>
          <p:nvPr/>
        </p:nvGrpSpPr>
        <p:grpSpPr>
          <a:xfrm>
            <a:off x="2859815" y="3963703"/>
            <a:ext cx="363316" cy="315437"/>
            <a:chOff x="6218300" y="4416175"/>
            <a:chExt cx="516000" cy="448000"/>
          </a:xfrm>
        </p:grpSpPr>
        <p:sp>
          <p:nvSpPr>
            <p:cNvPr id="6977" name="Google Shape;6977;p71"/>
            <p:cNvSpPr/>
            <p:nvPr/>
          </p:nvSpPr>
          <p:spPr>
            <a:xfrm>
              <a:off x="6462150" y="4525375"/>
              <a:ext cx="28250" cy="141250"/>
            </a:xfrm>
            <a:custGeom>
              <a:avLst/>
              <a:gdLst/>
              <a:ahLst/>
              <a:cxnLst/>
              <a:rect l="l" t="t" r="r" b="b"/>
              <a:pathLst>
                <a:path w="1130" h="5650" extrusionOk="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78" name="Google Shape;6978;p71"/>
            <p:cNvSpPr/>
            <p:nvPr/>
          </p:nvSpPr>
          <p:spPr>
            <a:xfrm>
              <a:off x="6218300" y="4416175"/>
              <a:ext cx="516000" cy="448000"/>
            </a:xfrm>
            <a:custGeom>
              <a:avLst/>
              <a:gdLst/>
              <a:ahLst/>
              <a:cxnLst/>
              <a:rect l="l" t="t" r="r" b="b"/>
              <a:pathLst>
                <a:path w="20640" h="17920" extrusionOk="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79" name="Google Shape;6979;p71"/>
            <p:cNvSpPr/>
            <p:nvPr/>
          </p:nvSpPr>
          <p:spPr>
            <a:xfrm>
              <a:off x="6462150" y="4751225"/>
              <a:ext cx="28250" cy="28250"/>
            </a:xfrm>
            <a:custGeom>
              <a:avLst/>
              <a:gdLst/>
              <a:ahLst/>
              <a:cxnLst/>
              <a:rect l="l" t="t" r="r" b="b"/>
              <a:pathLst>
                <a:path w="1130" h="1130" extrusionOk="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80" name="Google Shape;6980;p71"/>
          <p:cNvGrpSpPr/>
          <p:nvPr/>
        </p:nvGrpSpPr>
        <p:grpSpPr>
          <a:xfrm>
            <a:off x="5918879" y="3951792"/>
            <a:ext cx="339253" cy="339253"/>
            <a:chOff x="899850" y="4992125"/>
            <a:chExt cx="481825" cy="481825"/>
          </a:xfrm>
        </p:grpSpPr>
        <p:sp>
          <p:nvSpPr>
            <p:cNvPr id="6981" name="Google Shape;6981;p71"/>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82" name="Google Shape;6982;p71"/>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83" name="Google Shape;6983;p71"/>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84" name="Google Shape;6984;p71"/>
          <p:cNvGrpSpPr/>
          <p:nvPr/>
        </p:nvGrpSpPr>
        <p:grpSpPr>
          <a:xfrm>
            <a:off x="5461708" y="3951792"/>
            <a:ext cx="339253" cy="339253"/>
            <a:chOff x="1492675" y="4992125"/>
            <a:chExt cx="481825" cy="481825"/>
          </a:xfrm>
        </p:grpSpPr>
        <p:sp>
          <p:nvSpPr>
            <p:cNvPr id="6985" name="Google Shape;6985;p71"/>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86" name="Google Shape;6986;p71"/>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87" name="Google Shape;6987;p71"/>
          <p:cNvGrpSpPr/>
          <p:nvPr/>
        </p:nvGrpSpPr>
        <p:grpSpPr>
          <a:xfrm>
            <a:off x="5004462" y="3951792"/>
            <a:ext cx="339253" cy="339253"/>
            <a:chOff x="2085525" y="4992125"/>
            <a:chExt cx="481825" cy="481825"/>
          </a:xfrm>
        </p:grpSpPr>
        <p:sp>
          <p:nvSpPr>
            <p:cNvPr id="6988" name="Google Shape;6988;p71"/>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89" name="Google Shape;6989;p71"/>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90" name="Google Shape;6990;p71"/>
          <p:cNvGrpSpPr/>
          <p:nvPr/>
        </p:nvGrpSpPr>
        <p:grpSpPr>
          <a:xfrm>
            <a:off x="6833221" y="3951792"/>
            <a:ext cx="339253" cy="339253"/>
            <a:chOff x="2678350" y="4992125"/>
            <a:chExt cx="481825" cy="481825"/>
          </a:xfrm>
        </p:grpSpPr>
        <p:sp>
          <p:nvSpPr>
            <p:cNvPr id="6991" name="Google Shape;6991;p71"/>
            <p:cNvSpPr/>
            <p:nvPr/>
          </p:nvSpPr>
          <p:spPr>
            <a:xfrm>
              <a:off x="2975725" y="5079150"/>
              <a:ext cx="56475" cy="309125"/>
            </a:xfrm>
            <a:custGeom>
              <a:avLst/>
              <a:gdLst/>
              <a:ahLst/>
              <a:cxnLst/>
              <a:rect l="l" t="t" r="r" b="b"/>
              <a:pathLst>
                <a:path w="2259" h="12365" extrusionOk="0">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92" name="Google Shape;6992;p71"/>
            <p:cNvSpPr/>
            <p:nvPr/>
          </p:nvSpPr>
          <p:spPr>
            <a:xfrm>
              <a:off x="2806350" y="5162500"/>
              <a:ext cx="84700" cy="225775"/>
            </a:xfrm>
            <a:custGeom>
              <a:avLst/>
              <a:gdLst/>
              <a:ahLst/>
              <a:cxnLst/>
              <a:rect l="l" t="t" r="r" b="b"/>
              <a:pathLst>
                <a:path w="3388" h="9031" extrusionOk="0">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93" name="Google Shape;6993;p71"/>
            <p:cNvSpPr/>
            <p:nvPr/>
          </p:nvSpPr>
          <p:spPr>
            <a:xfrm>
              <a:off x="2678350" y="4992125"/>
              <a:ext cx="481825" cy="481825"/>
            </a:xfrm>
            <a:custGeom>
              <a:avLst/>
              <a:gdLst/>
              <a:ahLst/>
              <a:cxnLst/>
              <a:rect l="l" t="t" r="r" b="b"/>
              <a:pathLst>
                <a:path w="19273" h="19273" extrusionOk="0">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94" name="Google Shape;6994;p71"/>
          <p:cNvGrpSpPr/>
          <p:nvPr/>
        </p:nvGrpSpPr>
        <p:grpSpPr>
          <a:xfrm>
            <a:off x="4628816" y="3951792"/>
            <a:ext cx="339253" cy="339253"/>
            <a:chOff x="3271200" y="4992125"/>
            <a:chExt cx="481825" cy="481825"/>
          </a:xfrm>
        </p:grpSpPr>
        <p:sp>
          <p:nvSpPr>
            <p:cNvPr id="6995" name="Google Shape;6995;p71"/>
            <p:cNvSpPr/>
            <p:nvPr/>
          </p:nvSpPr>
          <p:spPr>
            <a:xfrm>
              <a:off x="3497950" y="5106025"/>
              <a:ext cx="28250" cy="28250"/>
            </a:xfrm>
            <a:custGeom>
              <a:avLst/>
              <a:gdLst/>
              <a:ahLst/>
              <a:cxnLst/>
              <a:rect l="l" t="t" r="r" b="b"/>
              <a:pathLst>
                <a:path w="1130" h="1130" extrusionOk="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96" name="Google Shape;6996;p71"/>
            <p:cNvSpPr/>
            <p:nvPr/>
          </p:nvSpPr>
          <p:spPr>
            <a:xfrm>
              <a:off x="3497950" y="5218950"/>
              <a:ext cx="28250" cy="141175"/>
            </a:xfrm>
            <a:custGeom>
              <a:avLst/>
              <a:gdLst/>
              <a:ahLst/>
              <a:cxnLst/>
              <a:rect l="l" t="t" r="r" b="b"/>
              <a:pathLst>
                <a:path w="1130" h="5647" extrusionOk="0">
                  <a:moveTo>
                    <a:pt x="0" y="0"/>
                  </a:moveTo>
                  <a:lnTo>
                    <a:pt x="0" y="5647"/>
                  </a:lnTo>
                  <a:lnTo>
                    <a:pt x="1130" y="5647"/>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97" name="Google Shape;6997;p71"/>
            <p:cNvSpPr/>
            <p:nvPr/>
          </p:nvSpPr>
          <p:spPr>
            <a:xfrm>
              <a:off x="3271200" y="4992125"/>
              <a:ext cx="481825" cy="481825"/>
            </a:xfrm>
            <a:custGeom>
              <a:avLst/>
              <a:gdLst/>
              <a:ahLst/>
              <a:cxnLst/>
              <a:rect l="l" t="t" r="r" b="b"/>
              <a:pathLst>
                <a:path w="19273" h="19273" extrusionOk="0">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98" name="Google Shape;6998;p71"/>
          <p:cNvGrpSpPr/>
          <p:nvPr/>
        </p:nvGrpSpPr>
        <p:grpSpPr>
          <a:xfrm>
            <a:off x="7290263" y="3952822"/>
            <a:ext cx="339411" cy="337193"/>
            <a:chOff x="3863900" y="4993625"/>
            <a:chExt cx="482050" cy="478900"/>
          </a:xfrm>
        </p:grpSpPr>
        <p:sp>
          <p:nvSpPr>
            <p:cNvPr id="6999" name="Google Shape;6999;p71"/>
            <p:cNvSpPr/>
            <p:nvPr/>
          </p:nvSpPr>
          <p:spPr>
            <a:xfrm>
              <a:off x="3877525"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00" name="Google Shape;7000;p71"/>
            <p:cNvSpPr/>
            <p:nvPr/>
          </p:nvSpPr>
          <p:spPr>
            <a:xfrm>
              <a:off x="4113750" y="5133350"/>
              <a:ext cx="232200" cy="339175"/>
            </a:xfrm>
            <a:custGeom>
              <a:avLst/>
              <a:gdLst/>
              <a:ahLst/>
              <a:cxnLst/>
              <a:rect l="l" t="t" r="r" b="b"/>
              <a:pathLst>
                <a:path w="9288" h="13567" extrusionOk="0">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01" name="Google Shape;7001;p71"/>
            <p:cNvSpPr/>
            <p:nvPr/>
          </p:nvSpPr>
          <p:spPr>
            <a:xfrm>
              <a:off x="3998800" y="4993625"/>
              <a:ext cx="334125" cy="168500"/>
            </a:xfrm>
            <a:custGeom>
              <a:avLst/>
              <a:gdLst/>
              <a:ahLst/>
              <a:cxnLst/>
              <a:rect l="l" t="t" r="r" b="b"/>
              <a:pathLst>
                <a:path w="13365" h="6740" extrusionOk="0">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02" name="Google Shape;7002;p71"/>
            <p:cNvSpPr/>
            <p:nvPr/>
          </p:nvSpPr>
          <p:spPr>
            <a:xfrm>
              <a:off x="3863900" y="5132450"/>
              <a:ext cx="221650" cy="339925"/>
            </a:xfrm>
            <a:custGeom>
              <a:avLst/>
              <a:gdLst/>
              <a:ahLst/>
              <a:cxnLst/>
              <a:rect l="l" t="t" r="r" b="b"/>
              <a:pathLst>
                <a:path w="8866" h="13597" extrusionOk="0">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003" name="Google Shape;7003;p71"/>
          <p:cNvGrpSpPr/>
          <p:nvPr/>
        </p:nvGrpSpPr>
        <p:grpSpPr>
          <a:xfrm>
            <a:off x="7747437" y="3952822"/>
            <a:ext cx="339411" cy="337193"/>
            <a:chOff x="4456725" y="4993625"/>
            <a:chExt cx="482050" cy="478900"/>
          </a:xfrm>
        </p:grpSpPr>
        <p:sp>
          <p:nvSpPr>
            <p:cNvPr id="7004" name="Google Shape;7004;p71"/>
            <p:cNvSpPr/>
            <p:nvPr/>
          </p:nvSpPr>
          <p:spPr>
            <a:xfrm>
              <a:off x="4470350" y="5058825"/>
              <a:ext cx="315450" cy="164750"/>
            </a:xfrm>
            <a:custGeom>
              <a:avLst/>
              <a:gdLst/>
              <a:ahLst/>
              <a:cxnLst/>
              <a:rect l="l" t="t" r="r" b="b"/>
              <a:pathLst>
                <a:path w="12618" h="6590" extrusionOk="0">
                  <a:moveTo>
                    <a:pt x="3647" y="1"/>
                  </a:moveTo>
                  <a:lnTo>
                    <a:pt x="169" y="1846"/>
                  </a:lnTo>
                  <a:cubicBezTo>
                    <a:pt x="109" y="1877"/>
                    <a:pt x="52" y="1913"/>
                    <a:pt x="1" y="1952"/>
                  </a:cubicBezTo>
                  <a:lnTo>
                    <a:pt x="8893" y="6589"/>
                  </a:lnTo>
                  <a:lnTo>
                    <a:pt x="12618"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05" name="Google Shape;7005;p71"/>
            <p:cNvSpPr/>
            <p:nvPr/>
          </p:nvSpPr>
          <p:spPr>
            <a:xfrm>
              <a:off x="4706575" y="5133350"/>
              <a:ext cx="232200" cy="339175"/>
            </a:xfrm>
            <a:custGeom>
              <a:avLst/>
              <a:gdLst/>
              <a:ahLst/>
              <a:cxnLst/>
              <a:rect l="l" t="t" r="r" b="b"/>
              <a:pathLst>
                <a:path w="9288" h="13567" extrusionOk="0">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06" name="Google Shape;7006;p71"/>
            <p:cNvSpPr/>
            <p:nvPr/>
          </p:nvSpPr>
          <p:spPr>
            <a:xfrm>
              <a:off x="4591625" y="4993625"/>
              <a:ext cx="334125" cy="168500"/>
            </a:xfrm>
            <a:custGeom>
              <a:avLst/>
              <a:gdLst/>
              <a:ahLst/>
              <a:cxnLst/>
              <a:rect l="l" t="t" r="r" b="b"/>
              <a:pathLst>
                <a:path w="13365" h="6740" extrusionOk="0">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07" name="Google Shape;7007;p71"/>
            <p:cNvSpPr/>
            <p:nvPr/>
          </p:nvSpPr>
          <p:spPr>
            <a:xfrm>
              <a:off x="4456725" y="5132450"/>
              <a:ext cx="221650" cy="339925"/>
            </a:xfrm>
            <a:custGeom>
              <a:avLst/>
              <a:gdLst/>
              <a:ahLst/>
              <a:cxnLst/>
              <a:rect l="l" t="t" r="r" b="b"/>
              <a:pathLst>
                <a:path w="8866" h="13597" extrusionOk="0">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008" name="Google Shape;7008;p71"/>
          <p:cNvGrpSpPr/>
          <p:nvPr/>
        </p:nvGrpSpPr>
        <p:grpSpPr>
          <a:xfrm>
            <a:off x="6376030" y="3952813"/>
            <a:ext cx="339411" cy="337211"/>
            <a:chOff x="5049575" y="4993600"/>
            <a:chExt cx="482050" cy="478925"/>
          </a:xfrm>
        </p:grpSpPr>
        <p:sp>
          <p:nvSpPr>
            <p:cNvPr id="7009" name="Google Shape;7009;p71"/>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10" name="Google Shape;7010;p71"/>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11" name="Google Shape;7011;p71"/>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12" name="Google Shape;7012;p71"/>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7013" name="Google Shape;7013;p71"/>
          <p:cNvSpPr txBox="1"/>
          <p:nvPr/>
        </p:nvSpPr>
        <p:spPr>
          <a:xfrm>
            <a:off x="828875" y="1176707"/>
            <a:ext cx="7525800" cy="7614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100">
                <a:solidFill>
                  <a:srgbClr val="FFFFFF"/>
                </a:solidFill>
              </a:rPr>
              <a:t>You can</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icons without losing quality.</a:t>
            </a:r>
            <a:endParaRPr sz="1100">
              <a:solidFill>
                <a:srgbClr val="FFFFFF"/>
              </a:solidFill>
            </a:endParaRPr>
          </a:p>
          <a:p>
            <a:pPr marL="0" lvl="0" indent="0" algn="ctr" rtl="0">
              <a:lnSpc>
                <a:spcPct val="115000"/>
              </a:lnSpc>
              <a:spcBef>
                <a:spcPts val="0"/>
              </a:spcBef>
              <a:spcAft>
                <a:spcPts val="0"/>
              </a:spcAft>
              <a:buNone/>
            </a:pPr>
            <a:r>
              <a:rPr lang="en" sz="1100">
                <a:solidFill>
                  <a:srgbClr val="FFFFFF"/>
                </a:solidFill>
              </a:rPr>
              <a:t>You can </a:t>
            </a:r>
            <a:r>
              <a:rPr lang="en" sz="1100">
                <a:solidFill>
                  <a:srgbClr val="869FB2"/>
                </a:solidFill>
              </a:rPr>
              <a:t>change the stroke and fill color</a:t>
            </a:r>
            <a:r>
              <a:rPr lang="en" sz="1100">
                <a:solidFill>
                  <a:srgbClr val="FFFFFF"/>
                </a:solidFill>
              </a:rPr>
              <a:t>; just select the icon and click on the</a:t>
            </a:r>
            <a:r>
              <a:rPr lang="en" sz="1100">
                <a:solidFill>
                  <a:srgbClr val="435D74"/>
                </a:solidFill>
              </a:rPr>
              <a:t> </a:t>
            </a:r>
            <a:r>
              <a:rPr lang="en" sz="1100">
                <a:solidFill>
                  <a:srgbClr val="869FB2"/>
                </a:solidFill>
              </a:rPr>
              <a:t>paint bucket/pen</a:t>
            </a:r>
            <a:r>
              <a:rPr lang="en" sz="1100">
                <a:solidFill>
                  <a:srgbClr val="FFFFFF"/>
                </a:solidFill>
              </a:rPr>
              <a:t>.</a:t>
            </a:r>
            <a:endParaRPr sz="1100">
              <a:solidFill>
                <a:srgbClr val="FFFFFF"/>
              </a:solidFill>
            </a:endParaRPr>
          </a:p>
          <a:p>
            <a:pPr marL="0" lvl="0" indent="0" algn="ctr" rtl="0">
              <a:lnSpc>
                <a:spcPct val="115000"/>
              </a:lnSpc>
              <a:spcBef>
                <a:spcPts val="0"/>
              </a:spcBef>
              <a:spcAft>
                <a:spcPts val="0"/>
              </a:spcAft>
              <a:buNone/>
            </a:pPr>
            <a:r>
              <a:rPr lang="en" sz="1100">
                <a:solidFill>
                  <a:srgbClr val="FFFFFF"/>
                </a:solidFill>
              </a:rPr>
              <a:t>In Google Slides, you can also use </a:t>
            </a:r>
            <a:r>
              <a:rPr lang="en" sz="1100">
                <a:solidFill>
                  <a:srgbClr val="869FB2"/>
                </a:solidFill>
                <a:uFill>
                  <a:noFill/>
                </a:uFill>
                <a:hlinkClick r:id="rId3">
                  <a:extLst>
                    <a:ext uri="{A12FA001-AC4F-418D-AE19-62706E023703}">
                      <ahyp:hlinkClr xmlns:ahyp="http://schemas.microsoft.com/office/drawing/2018/hyperlinkcolor" val="tx"/>
                    </a:ext>
                  </a:extLst>
                </a:hlinkClick>
              </a:rPr>
              <a:t>Flaticon’s extension</a:t>
            </a:r>
            <a:r>
              <a:rPr lang="en" sz="1100">
                <a:solidFill>
                  <a:srgbClr val="FFFFFF"/>
                </a:solidFill>
              </a:rPr>
              <a:t>, allowing you to customize and add even more icons.</a:t>
            </a:r>
            <a:br>
              <a:rPr lang="en" sz="1100">
                <a:solidFill>
                  <a:srgbClr val="435D74"/>
                </a:solidFill>
              </a:rPr>
            </a:br>
            <a:endParaRPr sz="1100">
              <a:solidFill>
                <a:srgbClr val="435D74"/>
              </a:solidFill>
            </a:endParaRPr>
          </a:p>
        </p:txBody>
      </p:sp>
      <p:sp>
        <p:nvSpPr>
          <p:cNvPr id="7014" name="Google Shape;7014;p71"/>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rPr>
              <a:t>...and our sets of editable icons</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018"/>
        <p:cNvGrpSpPr/>
        <p:nvPr/>
      </p:nvGrpSpPr>
      <p:grpSpPr>
        <a:xfrm>
          <a:off x="0" y="0"/>
          <a:ext cx="0" cy="0"/>
          <a:chOff x="0" y="0"/>
          <a:chExt cx="0" cy="0"/>
        </a:xfrm>
      </p:grpSpPr>
      <p:grpSp>
        <p:nvGrpSpPr>
          <p:cNvPr id="7019" name="Google Shape;7019;p72"/>
          <p:cNvGrpSpPr/>
          <p:nvPr/>
        </p:nvGrpSpPr>
        <p:grpSpPr>
          <a:xfrm>
            <a:off x="876361" y="1308054"/>
            <a:ext cx="322099" cy="370529"/>
            <a:chOff x="-42971725" y="3217825"/>
            <a:chExt cx="275675" cy="317125"/>
          </a:xfrm>
        </p:grpSpPr>
        <p:sp>
          <p:nvSpPr>
            <p:cNvPr id="7020" name="Google Shape;7020;p72"/>
            <p:cNvSpPr/>
            <p:nvPr/>
          </p:nvSpPr>
          <p:spPr>
            <a:xfrm>
              <a:off x="-42951250" y="3279250"/>
              <a:ext cx="233950" cy="152050"/>
            </a:xfrm>
            <a:custGeom>
              <a:avLst/>
              <a:gdLst/>
              <a:ahLst/>
              <a:cxnLst/>
              <a:rect l="l" t="t" r="r" b="b"/>
              <a:pathLst>
                <a:path w="9358" h="6082" extrusionOk="0">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1" name="Google Shape;7021;p72"/>
            <p:cNvSpPr/>
            <p:nvPr/>
          </p:nvSpPr>
          <p:spPr>
            <a:xfrm>
              <a:off x="-42971725" y="3451750"/>
              <a:ext cx="275675" cy="83200"/>
            </a:xfrm>
            <a:custGeom>
              <a:avLst/>
              <a:gdLst/>
              <a:ahLst/>
              <a:cxnLst/>
              <a:rect l="l" t="t" r="r" b="b"/>
              <a:pathLst>
                <a:path w="11027" h="3328" extrusionOk="0">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2" name="Google Shape;7022;p72"/>
            <p:cNvSpPr/>
            <p:nvPr/>
          </p:nvSpPr>
          <p:spPr>
            <a:xfrm>
              <a:off x="-42866975" y="3217825"/>
              <a:ext cx="63025" cy="40975"/>
            </a:xfrm>
            <a:custGeom>
              <a:avLst/>
              <a:gdLst/>
              <a:ahLst/>
              <a:cxnLst/>
              <a:rect l="l" t="t" r="r" b="b"/>
              <a:pathLst>
                <a:path w="2521" h="1639" extrusionOk="0">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3" name="Google Shape;7023;p72"/>
          <p:cNvGrpSpPr/>
          <p:nvPr/>
        </p:nvGrpSpPr>
        <p:grpSpPr>
          <a:xfrm>
            <a:off x="848276" y="1776710"/>
            <a:ext cx="378270" cy="337551"/>
            <a:chOff x="-42996150" y="3612600"/>
            <a:chExt cx="323750" cy="288900"/>
          </a:xfrm>
        </p:grpSpPr>
        <p:sp>
          <p:nvSpPr>
            <p:cNvPr id="7024" name="Google Shape;7024;p72"/>
            <p:cNvSpPr/>
            <p:nvPr/>
          </p:nvSpPr>
          <p:spPr>
            <a:xfrm>
              <a:off x="-42914225" y="3612600"/>
              <a:ext cx="241825" cy="239275"/>
            </a:xfrm>
            <a:custGeom>
              <a:avLst/>
              <a:gdLst/>
              <a:ahLst/>
              <a:cxnLst/>
              <a:rect l="l" t="t" r="r" b="b"/>
              <a:pathLst>
                <a:path w="9673" h="9571" extrusionOk="0">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5" name="Google Shape;7025;p72"/>
            <p:cNvSpPr/>
            <p:nvPr/>
          </p:nvSpPr>
          <p:spPr>
            <a:xfrm>
              <a:off x="-42946525" y="3762850"/>
              <a:ext cx="118950" cy="118950"/>
            </a:xfrm>
            <a:custGeom>
              <a:avLst/>
              <a:gdLst/>
              <a:ahLst/>
              <a:cxnLst/>
              <a:rect l="l" t="t" r="r" b="b"/>
              <a:pathLst>
                <a:path w="4758" h="4758" extrusionOk="0">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6" name="Google Shape;7026;p72"/>
            <p:cNvSpPr/>
            <p:nvPr/>
          </p:nvSpPr>
          <p:spPr>
            <a:xfrm>
              <a:off x="-42996150" y="3855800"/>
              <a:ext cx="78000" cy="45700"/>
            </a:xfrm>
            <a:custGeom>
              <a:avLst/>
              <a:gdLst/>
              <a:ahLst/>
              <a:cxnLst/>
              <a:rect l="l" t="t" r="r" b="b"/>
              <a:pathLst>
                <a:path w="3120" h="1828" extrusionOk="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7" name="Google Shape;7027;p72"/>
          <p:cNvGrpSpPr/>
          <p:nvPr/>
        </p:nvGrpSpPr>
        <p:grpSpPr>
          <a:xfrm>
            <a:off x="851036" y="2186080"/>
            <a:ext cx="372749" cy="370909"/>
            <a:chOff x="-42994575" y="3950300"/>
            <a:chExt cx="319025" cy="317450"/>
          </a:xfrm>
        </p:grpSpPr>
        <p:sp>
          <p:nvSpPr>
            <p:cNvPr id="7028" name="Google Shape;7028;p72"/>
            <p:cNvSpPr/>
            <p:nvPr/>
          </p:nvSpPr>
          <p:spPr>
            <a:xfrm>
              <a:off x="-42930775" y="4225200"/>
              <a:ext cx="191425" cy="42550"/>
            </a:xfrm>
            <a:custGeom>
              <a:avLst/>
              <a:gdLst/>
              <a:ahLst/>
              <a:cxnLst/>
              <a:rect l="l" t="t" r="r" b="b"/>
              <a:pathLst>
                <a:path w="7657" h="1702" extrusionOk="0">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9" name="Google Shape;7029;p72"/>
            <p:cNvSpPr/>
            <p:nvPr/>
          </p:nvSpPr>
          <p:spPr>
            <a:xfrm>
              <a:off x="-42908725" y="4163750"/>
              <a:ext cx="148900" cy="42550"/>
            </a:xfrm>
            <a:custGeom>
              <a:avLst/>
              <a:gdLst/>
              <a:ahLst/>
              <a:cxnLst/>
              <a:rect l="l" t="t" r="r" b="b"/>
              <a:pathLst>
                <a:path w="5956" h="1702" extrusionOk="0">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0" name="Google Shape;7030;p72"/>
            <p:cNvSpPr/>
            <p:nvPr/>
          </p:nvSpPr>
          <p:spPr>
            <a:xfrm>
              <a:off x="-42994575" y="3950300"/>
              <a:ext cx="319025" cy="211125"/>
            </a:xfrm>
            <a:custGeom>
              <a:avLst/>
              <a:gdLst/>
              <a:ahLst/>
              <a:cxnLst/>
              <a:rect l="l" t="t" r="r" b="b"/>
              <a:pathLst>
                <a:path w="12761" h="8445" extrusionOk="0">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1" name="Google Shape;7031;p72"/>
          <p:cNvGrpSpPr/>
          <p:nvPr/>
        </p:nvGrpSpPr>
        <p:grpSpPr>
          <a:xfrm>
            <a:off x="3004431" y="1332912"/>
            <a:ext cx="371785" cy="370879"/>
            <a:chOff x="-41111350" y="3239100"/>
            <a:chExt cx="318200" cy="317425"/>
          </a:xfrm>
        </p:grpSpPr>
        <p:sp>
          <p:nvSpPr>
            <p:cNvPr id="7032" name="Google Shape;7032;p72"/>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3" name="Google Shape;7033;p72"/>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4" name="Google Shape;7034;p72"/>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5" name="Google Shape;7035;p72"/>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6" name="Google Shape;7036;p72"/>
          <p:cNvGrpSpPr/>
          <p:nvPr/>
        </p:nvGrpSpPr>
        <p:grpSpPr>
          <a:xfrm>
            <a:off x="3000751" y="1768444"/>
            <a:ext cx="379146" cy="370967"/>
            <a:chOff x="-41117650" y="3605525"/>
            <a:chExt cx="324500" cy="317500"/>
          </a:xfrm>
        </p:grpSpPr>
        <p:sp>
          <p:nvSpPr>
            <p:cNvPr id="7037" name="Google Shape;7037;p72"/>
            <p:cNvSpPr/>
            <p:nvPr/>
          </p:nvSpPr>
          <p:spPr>
            <a:xfrm>
              <a:off x="-41016850" y="3605525"/>
              <a:ext cx="106350" cy="105375"/>
            </a:xfrm>
            <a:custGeom>
              <a:avLst/>
              <a:gdLst/>
              <a:ahLst/>
              <a:cxnLst/>
              <a:rect l="l" t="t" r="r" b="b"/>
              <a:pathLst>
                <a:path w="4254" h="4215" extrusionOk="0">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8" name="Google Shape;7038;p72"/>
            <p:cNvSpPr/>
            <p:nvPr/>
          </p:nvSpPr>
          <p:spPr>
            <a:xfrm>
              <a:off x="-40900275" y="3721300"/>
              <a:ext cx="107125" cy="105375"/>
            </a:xfrm>
            <a:custGeom>
              <a:avLst/>
              <a:gdLst/>
              <a:ahLst/>
              <a:cxnLst/>
              <a:rect l="l" t="t" r="r" b="b"/>
              <a:pathLst>
                <a:path w="4285" h="4215" extrusionOk="0">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9" name="Google Shape;7039;p72"/>
            <p:cNvSpPr/>
            <p:nvPr/>
          </p:nvSpPr>
          <p:spPr>
            <a:xfrm>
              <a:off x="-41117650" y="3668350"/>
              <a:ext cx="262300" cy="254675"/>
            </a:xfrm>
            <a:custGeom>
              <a:avLst/>
              <a:gdLst/>
              <a:ahLst/>
              <a:cxnLst/>
              <a:rect l="l" t="t" r="r" b="b"/>
              <a:pathLst>
                <a:path w="10492" h="10187" extrusionOk="0">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40" name="Google Shape;7040;p72"/>
          <p:cNvSpPr/>
          <p:nvPr/>
        </p:nvSpPr>
        <p:spPr>
          <a:xfrm>
            <a:off x="3006881" y="2218029"/>
            <a:ext cx="372720" cy="361678"/>
          </a:xfrm>
          <a:custGeom>
            <a:avLst/>
            <a:gdLst/>
            <a:ahLst/>
            <a:cxnLst/>
            <a:rect l="l" t="t" r="r" b="b"/>
            <a:pathLst>
              <a:path w="12760" h="12382" extrusionOk="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41" name="Google Shape;7041;p72"/>
          <p:cNvGrpSpPr/>
          <p:nvPr/>
        </p:nvGrpSpPr>
        <p:grpSpPr>
          <a:xfrm>
            <a:off x="1827005" y="2659967"/>
            <a:ext cx="216271" cy="371814"/>
            <a:chOff x="-39205300" y="3220175"/>
            <a:chExt cx="185100" cy="318225"/>
          </a:xfrm>
        </p:grpSpPr>
        <p:sp>
          <p:nvSpPr>
            <p:cNvPr id="7042" name="Google Shape;7042;p72"/>
            <p:cNvSpPr/>
            <p:nvPr/>
          </p:nvSpPr>
          <p:spPr>
            <a:xfrm>
              <a:off x="-39205300" y="3220175"/>
              <a:ext cx="185100" cy="111875"/>
            </a:xfrm>
            <a:custGeom>
              <a:avLst/>
              <a:gdLst/>
              <a:ahLst/>
              <a:cxnLst/>
              <a:rect l="l" t="t" r="r" b="b"/>
              <a:pathLst>
                <a:path w="7404" h="4475" extrusionOk="0">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3" name="Google Shape;7043;p72"/>
            <p:cNvSpPr/>
            <p:nvPr/>
          </p:nvSpPr>
          <p:spPr>
            <a:xfrm>
              <a:off x="-39184825" y="3353300"/>
              <a:ext cx="144950" cy="185100"/>
            </a:xfrm>
            <a:custGeom>
              <a:avLst/>
              <a:gdLst/>
              <a:ahLst/>
              <a:cxnLst/>
              <a:rect l="l" t="t" r="r" b="b"/>
              <a:pathLst>
                <a:path w="5798" h="7404" extrusionOk="0">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4" name="Google Shape;7044;p72"/>
          <p:cNvGrpSpPr/>
          <p:nvPr/>
        </p:nvGrpSpPr>
        <p:grpSpPr>
          <a:xfrm>
            <a:off x="1792533" y="3120038"/>
            <a:ext cx="300016" cy="369273"/>
            <a:chOff x="-39248625" y="3588600"/>
            <a:chExt cx="256775" cy="316050"/>
          </a:xfrm>
        </p:grpSpPr>
        <p:sp>
          <p:nvSpPr>
            <p:cNvPr id="7045" name="Google Shape;7045;p72"/>
            <p:cNvSpPr/>
            <p:nvPr/>
          </p:nvSpPr>
          <p:spPr>
            <a:xfrm>
              <a:off x="-39248625" y="3588600"/>
              <a:ext cx="256775" cy="316050"/>
            </a:xfrm>
            <a:custGeom>
              <a:avLst/>
              <a:gdLst/>
              <a:ahLst/>
              <a:cxnLst/>
              <a:rect l="l" t="t" r="r" b="b"/>
              <a:pathLst>
                <a:path w="10271" h="12642" extrusionOk="0">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6" name="Google Shape;7046;p72"/>
            <p:cNvSpPr/>
            <p:nvPr/>
          </p:nvSpPr>
          <p:spPr>
            <a:xfrm>
              <a:off x="-39076150" y="3684875"/>
              <a:ext cx="84300" cy="80300"/>
            </a:xfrm>
            <a:custGeom>
              <a:avLst/>
              <a:gdLst/>
              <a:ahLst/>
              <a:cxnLst/>
              <a:rect l="l" t="t" r="r" b="b"/>
              <a:pathLst>
                <a:path w="3372" h="3212" extrusionOk="0">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47" name="Google Shape;7047;p72"/>
          <p:cNvSpPr/>
          <p:nvPr/>
        </p:nvSpPr>
        <p:spPr>
          <a:xfrm>
            <a:off x="1763554" y="3575664"/>
            <a:ext cx="363548" cy="370909"/>
          </a:xfrm>
          <a:custGeom>
            <a:avLst/>
            <a:gdLst/>
            <a:ahLst/>
            <a:cxnLst/>
            <a:rect l="l" t="t" r="r" b="b"/>
            <a:pathLst>
              <a:path w="12446" h="12698" extrusionOk="0">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8" name="Google Shape;7048;p72"/>
          <p:cNvSpPr/>
          <p:nvPr/>
        </p:nvSpPr>
        <p:spPr>
          <a:xfrm>
            <a:off x="3953101" y="2647102"/>
            <a:ext cx="369974" cy="368601"/>
          </a:xfrm>
          <a:custGeom>
            <a:avLst/>
            <a:gdLst/>
            <a:ahLst/>
            <a:cxnLst/>
            <a:rect l="l" t="t" r="r" b="b"/>
            <a:pathLst>
              <a:path w="12666" h="12619" extrusionOk="0">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49" name="Google Shape;7049;p72"/>
          <p:cNvGrpSpPr/>
          <p:nvPr/>
        </p:nvGrpSpPr>
        <p:grpSpPr>
          <a:xfrm>
            <a:off x="1243246" y="1308054"/>
            <a:ext cx="429504" cy="370879"/>
            <a:chOff x="-42651700" y="3217825"/>
            <a:chExt cx="367600" cy="317425"/>
          </a:xfrm>
        </p:grpSpPr>
        <p:sp>
          <p:nvSpPr>
            <p:cNvPr id="7050" name="Google Shape;7050;p72"/>
            <p:cNvSpPr/>
            <p:nvPr/>
          </p:nvSpPr>
          <p:spPr>
            <a:xfrm>
              <a:off x="-42651700" y="3239075"/>
              <a:ext cx="367600" cy="296175"/>
            </a:xfrm>
            <a:custGeom>
              <a:avLst/>
              <a:gdLst/>
              <a:ahLst/>
              <a:cxnLst/>
              <a:rect l="l" t="t" r="r" b="b"/>
              <a:pathLst>
                <a:path w="14704" h="11847" extrusionOk="0">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1" name="Google Shape;7051;p72"/>
            <p:cNvSpPr/>
            <p:nvPr/>
          </p:nvSpPr>
          <p:spPr>
            <a:xfrm>
              <a:off x="-42419600" y="3217825"/>
              <a:ext cx="106350" cy="106350"/>
            </a:xfrm>
            <a:custGeom>
              <a:avLst/>
              <a:gdLst/>
              <a:ahLst/>
              <a:cxnLst/>
              <a:rect l="l" t="t" r="r" b="b"/>
              <a:pathLst>
                <a:path w="4254" h="4254" extrusionOk="0">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2" name="Google Shape;7052;p72"/>
            <p:cNvSpPr/>
            <p:nvPr/>
          </p:nvSpPr>
          <p:spPr>
            <a:xfrm>
              <a:off x="-42623600" y="3218600"/>
              <a:ext cx="106350" cy="106375"/>
            </a:xfrm>
            <a:custGeom>
              <a:avLst/>
              <a:gdLst/>
              <a:ahLst/>
              <a:cxnLst/>
              <a:rect l="l" t="t" r="r" b="b"/>
              <a:pathLst>
                <a:path w="4254" h="4255" extrusionOk="0">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3" name="Google Shape;7053;p72"/>
            <p:cNvSpPr/>
            <p:nvPr/>
          </p:nvSpPr>
          <p:spPr>
            <a:xfrm>
              <a:off x="-42561375" y="3279250"/>
              <a:ext cx="185900" cy="186700"/>
            </a:xfrm>
            <a:custGeom>
              <a:avLst/>
              <a:gdLst/>
              <a:ahLst/>
              <a:cxnLst/>
              <a:rect l="l" t="t" r="r" b="b"/>
              <a:pathLst>
                <a:path w="7436" h="7468" extrusionOk="0">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4" name="Google Shape;7054;p72"/>
          <p:cNvGrpSpPr/>
          <p:nvPr/>
        </p:nvGrpSpPr>
        <p:grpSpPr>
          <a:xfrm>
            <a:off x="1278678" y="1747704"/>
            <a:ext cx="358640" cy="363226"/>
            <a:chOff x="-42617300" y="3587775"/>
            <a:chExt cx="306950" cy="310875"/>
          </a:xfrm>
        </p:grpSpPr>
        <p:sp>
          <p:nvSpPr>
            <p:cNvPr id="7055" name="Google Shape;7055;p72"/>
            <p:cNvSpPr/>
            <p:nvPr/>
          </p:nvSpPr>
          <p:spPr>
            <a:xfrm>
              <a:off x="-42617300" y="3587775"/>
              <a:ext cx="306950" cy="310875"/>
            </a:xfrm>
            <a:custGeom>
              <a:avLst/>
              <a:gdLst/>
              <a:ahLst/>
              <a:cxnLst/>
              <a:rect l="l" t="t" r="r" b="b"/>
              <a:pathLst>
                <a:path w="12278" h="12435" extrusionOk="0">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6" name="Google Shape;7056;p72"/>
            <p:cNvSpPr/>
            <p:nvPr/>
          </p:nvSpPr>
          <p:spPr>
            <a:xfrm>
              <a:off x="-42500725" y="3712425"/>
              <a:ext cx="63025" cy="62275"/>
            </a:xfrm>
            <a:custGeom>
              <a:avLst/>
              <a:gdLst/>
              <a:ahLst/>
              <a:cxnLst/>
              <a:rect l="l" t="t" r="r" b="b"/>
              <a:pathLst>
                <a:path w="2521" h="2491" extrusionOk="0">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57" name="Google Shape;7057;p72"/>
          <p:cNvSpPr/>
          <p:nvPr/>
        </p:nvSpPr>
        <p:spPr>
          <a:xfrm>
            <a:off x="1275131" y="2186747"/>
            <a:ext cx="371785" cy="369974"/>
          </a:xfrm>
          <a:custGeom>
            <a:avLst/>
            <a:gdLst/>
            <a:ahLst/>
            <a:cxnLst/>
            <a:rect l="l" t="t" r="r" b="b"/>
            <a:pathLst>
              <a:path w="12728" h="12666" extrusionOk="0">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58" name="Google Shape;7058;p72"/>
          <p:cNvGrpSpPr/>
          <p:nvPr/>
        </p:nvGrpSpPr>
        <p:grpSpPr>
          <a:xfrm>
            <a:off x="3450506" y="1332445"/>
            <a:ext cx="376926" cy="370324"/>
            <a:chOff x="-40748275" y="3238700"/>
            <a:chExt cx="322600" cy="316950"/>
          </a:xfrm>
        </p:grpSpPr>
        <p:sp>
          <p:nvSpPr>
            <p:cNvPr id="7059" name="Google Shape;7059;p72"/>
            <p:cNvSpPr/>
            <p:nvPr/>
          </p:nvSpPr>
          <p:spPr>
            <a:xfrm>
              <a:off x="-40709675" y="3273750"/>
              <a:ext cx="84300" cy="84300"/>
            </a:xfrm>
            <a:custGeom>
              <a:avLst/>
              <a:gdLst/>
              <a:ahLst/>
              <a:cxnLst/>
              <a:rect l="l" t="t" r="r" b="b"/>
              <a:pathLst>
                <a:path w="3372" h="3372" extrusionOk="0">
                  <a:moveTo>
                    <a:pt x="2710" y="0"/>
                  </a:moveTo>
                  <a:lnTo>
                    <a:pt x="1" y="2710"/>
                  </a:lnTo>
                  <a:lnTo>
                    <a:pt x="694" y="3371"/>
                  </a:lnTo>
                  <a:lnTo>
                    <a:pt x="3372" y="662"/>
                  </a:lnTo>
                  <a:lnTo>
                    <a:pt x="27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0" name="Google Shape;7060;p72"/>
            <p:cNvSpPr/>
            <p:nvPr/>
          </p:nvSpPr>
          <p:spPr>
            <a:xfrm>
              <a:off x="-40578925" y="3247175"/>
              <a:ext cx="151250" cy="149475"/>
            </a:xfrm>
            <a:custGeom>
              <a:avLst/>
              <a:gdLst/>
              <a:ahLst/>
              <a:cxnLst/>
              <a:rect l="l" t="t" r="r" b="b"/>
              <a:pathLst>
                <a:path w="6050" h="5979" extrusionOk="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1" name="Google Shape;7061;p72"/>
            <p:cNvSpPr/>
            <p:nvPr/>
          </p:nvSpPr>
          <p:spPr>
            <a:xfrm>
              <a:off x="-40678175" y="3305250"/>
              <a:ext cx="213475" cy="213475"/>
            </a:xfrm>
            <a:custGeom>
              <a:avLst/>
              <a:gdLst/>
              <a:ahLst/>
              <a:cxnLst/>
              <a:rect l="l" t="t" r="r" b="b"/>
              <a:pathLst>
                <a:path w="8539" h="8539" extrusionOk="0">
                  <a:moveTo>
                    <a:pt x="2679" y="0"/>
                  </a:moveTo>
                  <a:lnTo>
                    <a:pt x="1" y="2678"/>
                  </a:lnTo>
                  <a:lnTo>
                    <a:pt x="5861" y="8538"/>
                  </a:lnTo>
                  <a:lnTo>
                    <a:pt x="8539" y="5860"/>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2" name="Google Shape;7062;p72"/>
            <p:cNvSpPr/>
            <p:nvPr/>
          </p:nvSpPr>
          <p:spPr>
            <a:xfrm>
              <a:off x="-40513550" y="3469850"/>
              <a:ext cx="87875" cy="85800"/>
            </a:xfrm>
            <a:custGeom>
              <a:avLst/>
              <a:gdLst/>
              <a:ahLst/>
              <a:cxnLst/>
              <a:rect l="l" t="t" r="r" b="b"/>
              <a:pathLst>
                <a:path w="3515" h="3432" extrusionOk="0">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3" name="Google Shape;7063;p72"/>
            <p:cNvSpPr/>
            <p:nvPr/>
          </p:nvSpPr>
          <p:spPr>
            <a:xfrm>
              <a:off x="-40738025" y="3404500"/>
              <a:ext cx="150450" cy="149475"/>
            </a:xfrm>
            <a:custGeom>
              <a:avLst/>
              <a:gdLst/>
              <a:ahLst/>
              <a:cxnLst/>
              <a:rect l="l" t="t" r="r" b="b"/>
              <a:pathLst>
                <a:path w="6018" h="5979" extrusionOk="0">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4" name="Google Shape;7064;p72"/>
            <p:cNvSpPr/>
            <p:nvPr/>
          </p:nvSpPr>
          <p:spPr>
            <a:xfrm>
              <a:off x="-40748275" y="3238700"/>
              <a:ext cx="92175" cy="87850"/>
            </a:xfrm>
            <a:custGeom>
              <a:avLst/>
              <a:gdLst/>
              <a:ahLst/>
              <a:cxnLst/>
              <a:rect l="l" t="t" r="r" b="b"/>
              <a:pathLst>
                <a:path w="3687" h="3514" extrusionOk="0">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5" name="Google Shape;7065;p72"/>
          <p:cNvGrpSpPr/>
          <p:nvPr/>
        </p:nvGrpSpPr>
        <p:grpSpPr>
          <a:xfrm>
            <a:off x="3453062" y="1800429"/>
            <a:ext cx="371814" cy="338690"/>
            <a:chOff x="-40745125" y="3632900"/>
            <a:chExt cx="318225" cy="289875"/>
          </a:xfrm>
        </p:grpSpPr>
        <p:sp>
          <p:nvSpPr>
            <p:cNvPr id="7066" name="Google Shape;7066;p72"/>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7" name="Google Shape;7067;p72"/>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8" name="Google Shape;7068;p72"/>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9" name="Google Shape;7069;p72"/>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0" name="Google Shape;7070;p72"/>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1" name="Google Shape;7071;p72"/>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2" name="Google Shape;7072;p72"/>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3" name="Google Shape;7073;p72"/>
          <p:cNvGrpSpPr/>
          <p:nvPr/>
        </p:nvGrpSpPr>
        <p:grpSpPr>
          <a:xfrm>
            <a:off x="3457209" y="2211639"/>
            <a:ext cx="363518" cy="370178"/>
            <a:chOff x="-40742750" y="3972175"/>
            <a:chExt cx="311125" cy="316825"/>
          </a:xfrm>
        </p:grpSpPr>
        <p:sp>
          <p:nvSpPr>
            <p:cNvPr id="7074" name="Google Shape;7074;p72"/>
            <p:cNvSpPr/>
            <p:nvPr/>
          </p:nvSpPr>
          <p:spPr>
            <a:xfrm>
              <a:off x="-40699425" y="4118075"/>
              <a:ext cx="226850" cy="101625"/>
            </a:xfrm>
            <a:custGeom>
              <a:avLst/>
              <a:gdLst/>
              <a:ahLst/>
              <a:cxnLst/>
              <a:rect l="l" t="t" r="r" b="b"/>
              <a:pathLst>
                <a:path w="9074" h="4065" extrusionOk="0">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5" name="Google Shape;7075;p72"/>
            <p:cNvSpPr/>
            <p:nvPr/>
          </p:nvSpPr>
          <p:spPr>
            <a:xfrm>
              <a:off x="-40742750" y="3972175"/>
              <a:ext cx="311125" cy="316825"/>
            </a:xfrm>
            <a:custGeom>
              <a:avLst/>
              <a:gdLst/>
              <a:ahLst/>
              <a:cxnLst/>
              <a:rect l="l" t="t" r="r" b="b"/>
              <a:pathLst>
                <a:path w="12445" h="12673" extrusionOk="0">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6" name="Google Shape;7076;p72"/>
          <p:cNvGrpSpPr/>
          <p:nvPr/>
        </p:nvGrpSpPr>
        <p:grpSpPr>
          <a:xfrm>
            <a:off x="2239871" y="2661807"/>
            <a:ext cx="266892" cy="369974"/>
            <a:chOff x="-38860325" y="3221750"/>
            <a:chExt cx="228425" cy="316650"/>
          </a:xfrm>
        </p:grpSpPr>
        <p:sp>
          <p:nvSpPr>
            <p:cNvPr id="7077" name="Google Shape;7077;p72"/>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8" name="Google Shape;7078;p72"/>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9" name="Google Shape;7079;p72"/>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0" name="Google Shape;7080;p72"/>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1" name="Google Shape;7081;p72"/>
          <p:cNvGrpSpPr/>
          <p:nvPr/>
        </p:nvGrpSpPr>
        <p:grpSpPr>
          <a:xfrm>
            <a:off x="2190678" y="3123864"/>
            <a:ext cx="380081" cy="367111"/>
            <a:chOff x="-38905225" y="3591875"/>
            <a:chExt cx="325300" cy="314200"/>
          </a:xfrm>
        </p:grpSpPr>
        <p:sp>
          <p:nvSpPr>
            <p:cNvPr id="7082" name="Google Shape;7082;p72"/>
            <p:cNvSpPr/>
            <p:nvPr/>
          </p:nvSpPr>
          <p:spPr>
            <a:xfrm>
              <a:off x="-38716975" y="3591875"/>
              <a:ext cx="137050" cy="131625"/>
            </a:xfrm>
            <a:custGeom>
              <a:avLst/>
              <a:gdLst/>
              <a:ahLst/>
              <a:cxnLst/>
              <a:rect l="l" t="t" r="r" b="b"/>
              <a:pathLst>
                <a:path w="5482" h="5265" extrusionOk="0">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3" name="Google Shape;7083;p72"/>
            <p:cNvSpPr/>
            <p:nvPr/>
          </p:nvSpPr>
          <p:spPr>
            <a:xfrm>
              <a:off x="-38905225" y="3774675"/>
              <a:ext cx="137075" cy="131400"/>
            </a:xfrm>
            <a:custGeom>
              <a:avLst/>
              <a:gdLst/>
              <a:ahLst/>
              <a:cxnLst/>
              <a:rect l="l" t="t" r="r" b="b"/>
              <a:pathLst>
                <a:path w="5483" h="5256" extrusionOk="0">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4" name="Google Shape;7084;p72"/>
            <p:cNvSpPr/>
            <p:nvPr/>
          </p:nvSpPr>
          <p:spPr>
            <a:xfrm>
              <a:off x="-38891050" y="3599025"/>
              <a:ext cx="298525" cy="300900"/>
            </a:xfrm>
            <a:custGeom>
              <a:avLst/>
              <a:gdLst/>
              <a:ahLst/>
              <a:cxnLst/>
              <a:rect l="l" t="t" r="r" b="b"/>
              <a:pathLst>
                <a:path w="11941" h="12036" extrusionOk="0">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85" name="Google Shape;7085;p72"/>
          <p:cNvSpPr/>
          <p:nvPr/>
        </p:nvSpPr>
        <p:spPr>
          <a:xfrm>
            <a:off x="2198491" y="3633642"/>
            <a:ext cx="369974" cy="312927"/>
          </a:xfrm>
          <a:custGeom>
            <a:avLst/>
            <a:gdLst/>
            <a:ahLst/>
            <a:cxnLst/>
            <a:rect l="l" t="t" r="r" b="b"/>
            <a:pathLst>
              <a:path w="12666" h="10713" extrusionOk="0">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86" name="Google Shape;7086;p72"/>
          <p:cNvGrpSpPr/>
          <p:nvPr/>
        </p:nvGrpSpPr>
        <p:grpSpPr>
          <a:xfrm>
            <a:off x="3997427" y="3108944"/>
            <a:ext cx="290815" cy="369740"/>
            <a:chOff x="-37370925" y="3579105"/>
            <a:chExt cx="248900" cy="316450"/>
          </a:xfrm>
        </p:grpSpPr>
        <p:sp>
          <p:nvSpPr>
            <p:cNvPr id="7087" name="Google Shape;7087;p72"/>
            <p:cNvSpPr/>
            <p:nvPr/>
          </p:nvSpPr>
          <p:spPr>
            <a:xfrm>
              <a:off x="-37268550" y="3671055"/>
              <a:ext cx="83525" cy="82525"/>
            </a:xfrm>
            <a:custGeom>
              <a:avLst/>
              <a:gdLst/>
              <a:ahLst/>
              <a:cxnLst/>
              <a:rect l="l" t="t" r="r" b="b"/>
              <a:pathLst>
                <a:path w="3341" h="3301" extrusionOk="0">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8" name="Google Shape;7088;p72"/>
            <p:cNvSpPr/>
            <p:nvPr/>
          </p:nvSpPr>
          <p:spPr>
            <a:xfrm>
              <a:off x="-37370925" y="3579105"/>
              <a:ext cx="248900" cy="316450"/>
            </a:xfrm>
            <a:custGeom>
              <a:avLst/>
              <a:gdLst/>
              <a:ahLst/>
              <a:cxnLst/>
              <a:rect l="l" t="t" r="r" b="b"/>
              <a:pathLst>
                <a:path w="9956" h="12658" extrusionOk="0">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89" name="Google Shape;7089;p72"/>
          <p:cNvSpPr/>
          <p:nvPr/>
        </p:nvSpPr>
        <p:spPr>
          <a:xfrm>
            <a:off x="1697481" y="1308742"/>
            <a:ext cx="364453" cy="369419"/>
          </a:xfrm>
          <a:custGeom>
            <a:avLst/>
            <a:gdLst/>
            <a:ahLst/>
            <a:cxnLst/>
            <a:rect l="l" t="t" r="r" b="b"/>
            <a:pathLst>
              <a:path w="12477" h="12647" extrusionOk="0">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0" name="Google Shape;7090;p72"/>
          <p:cNvSpPr/>
          <p:nvPr/>
        </p:nvSpPr>
        <p:spPr>
          <a:xfrm>
            <a:off x="1722323" y="1744044"/>
            <a:ext cx="314767" cy="371814"/>
          </a:xfrm>
          <a:custGeom>
            <a:avLst/>
            <a:gdLst/>
            <a:ahLst/>
            <a:cxnLst/>
            <a:rect l="l" t="t" r="r" b="b"/>
            <a:pathLst>
              <a:path w="10776" h="12729" extrusionOk="0">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91" name="Google Shape;7091;p72"/>
          <p:cNvGrpSpPr/>
          <p:nvPr/>
        </p:nvGrpSpPr>
        <p:grpSpPr>
          <a:xfrm>
            <a:off x="1690803" y="2187015"/>
            <a:ext cx="371814" cy="369974"/>
            <a:chOff x="-42259725" y="3951100"/>
            <a:chExt cx="318225" cy="316650"/>
          </a:xfrm>
        </p:grpSpPr>
        <p:sp>
          <p:nvSpPr>
            <p:cNvPr id="7092" name="Google Shape;7092;p72"/>
            <p:cNvSpPr/>
            <p:nvPr/>
          </p:nvSpPr>
          <p:spPr>
            <a:xfrm>
              <a:off x="-42258150" y="3951100"/>
              <a:ext cx="316650" cy="123675"/>
            </a:xfrm>
            <a:custGeom>
              <a:avLst/>
              <a:gdLst/>
              <a:ahLst/>
              <a:cxnLst/>
              <a:rect l="l" t="t" r="r" b="b"/>
              <a:pathLst>
                <a:path w="12666" h="4947" extrusionOk="0">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3" name="Google Shape;7093;p72"/>
            <p:cNvSpPr/>
            <p:nvPr/>
          </p:nvSpPr>
          <p:spPr>
            <a:xfrm>
              <a:off x="-42259725" y="4096800"/>
              <a:ext cx="316650" cy="170950"/>
            </a:xfrm>
            <a:custGeom>
              <a:avLst/>
              <a:gdLst/>
              <a:ahLst/>
              <a:cxnLst/>
              <a:rect l="l" t="t" r="r" b="b"/>
              <a:pathLst>
                <a:path w="12666" h="6838" extrusionOk="0">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4" name="Google Shape;7094;p72"/>
          <p:cNvGrpSpPr/>
          <p:nvPr/>
        </p:nvGrpSpPr>
        <p:grpSpPr>
          <a:xfrm>
            <a:off x="3889164" y="1366036"/>
            <a:ext cx="370879" cy="337755"/>
            <a:chOff x="-40378075" y="3267450"/>
            <a:chExt cx="317425" cy="289075"/>
          </a:xfrm>
        </p:grpSpPr>
        <p:sp>
          <p:nvSpPr>
            <p:cNvPr id="7095" name="Google Shape;7095;p72"/>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6" name="Google Shape;7096;p72"/>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7" name="Google Shape;7097;p72"/>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8" name="Google Shape;7098;p72"/>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9" name="Google Shape;7099;p72"/>
          <p:cNvGrpSpPr/>
          <p:nvPr/>
        </p:nvGrpSpPr>
        <p:grpSpPr>
          <a:xfrm>
            <a:off x="3892830" y="1767304"/>
            <a:ext cx="363548" cy="369974"/>
            <a:chOff x="-40372575" y="3604550"/>
            <a:chExt cx="311150" cy="316650"/>
          </a:xfrm>
        </p:grpSpPr>
        <p:sp>
          <p:nvSpPr>
            <p:cNvPr id="7100" name="Google Shape;7100;p72"/>
            <p:cNvSpPr/>
            <p:nvPr/>
          </p:nvSpPr>
          <p:spPr>
            <a:xfrm>
              <a:off x="-40372575" y="3604550"/>
              <a:ext cx="311150" cy="134475"/>
            </a:xfrm>
            <a:custGeom>
              <a:avLst/>
              <a:gdLst/>
              <a:ahLst/>
              <a:cxnLst/>
              <a:rect l="l" t="t" r="r" b="b"/>
              <a:pathLst>
                <a:path w="12446" h="5379" extrusionOk="0">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1" name="Google Shape;7101;p72"/>
            <p:cNvSpPr/>
            <p:nvPr/>
          </p:nvSpPr>
          <p:spPr>
            <a:xfrm>
              <a:off x="-40312700" y="3730575"/>
              <a:ext cx="185100" cy="190625"/>
            </a:xfrm>
            <a:custGeom>
              <a:avLst/>
              <a:gdLst/>
              <a:ahLst/>
              <a:cxnLst/>
              <a:rect l="l" t="t" r="r" b="b"/>
              <a:pathLst>
                <a:path w="7404" h="7625" extrusionOk="0">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2" name="Google Shape;7102;p72"/>
            <p:cNvSpPr/>
            <p:nvPr/>
          </p:nvSpPr>
          <p:spPr>
            <a:xfrm>
              <a:off x="-40250475" y="3688025"/>
              <a:ext cx="66950" cy="20500"/>
            </a:xfrm>
            <a:custGeom>
              <a:avLst/>
              <a:gdLst/>
              <a:ahLst/>
              <a:cxnLst/>
              <a:rect l="l" t="t" r="r" b="b"/>
              <a:pathLst>
                <a:path w="2678" h="820" extrusionOk="0">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03" name="Google Shape;7103;p72"/>
          <p:cNvSpPr/>
          <p:nvPr/>
        </p:nvSpPr>
        <p:spPr>
          <a:xfrm>
            <a:off x="3896162" y="2210581"/>
            <a:ext cx="362613" cy="371902"/>
          </a:xfrm>
          <a:custGeom>
            <a:avLst/>
            <a:gdLst/>
            <a:ahLst/>
            <a:cxnLst/>
            <a:rect l="l" t="t" r="r" b="b"/>
            <a:pathLst>
              <a:path w="12414" h="12732" extrusionOk="0">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04" name="Google Shape;7104;p72"/>
          <p:cNvGrpSpPr/>
          <p:nvPr/>
        </p:nvGrpSpPr>
        <p:grpSpPr>
          <a:xfrm>
            <a:off x="2616780" y="2659967"/>
            <a:ext cx="399038" cy="372165"/>
            <a:chOff x="-38542250" y="3220175"/>
            <a:chExt cx="341525" cy="318525"/>
          </a:xfrm>
        </p:grpSpPr>
        <p:sp>
          <p:nvSpPr>
            <p:cNvPr id="7105" name="Google Shape;7105;p72"/>
            <p:cNvSpPr/>
            <p:nvPr/>
          </p:nvSpPr>
          <p:spPr>
            <a:xfrm>
              <a:off x="-38542250" y="3440725"/>
              <a:ext cx="101750" cy="97975"/>
            </a:xfrm>
            <a:custGeom>
              <a:avLst/>
              <a:gdLst/>
              <a:ahLst/>
              <a:cxnLst/>
              <a:rect l="l" t="t" r="r" b="b"/>
              <a:pathLst>
                <a:path w="4070" h="3919" extrusionOk="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6" name="Google Shape;7106;p72"/>
            <p:cNvSpPr/>
            <p:nvPr/>
          </p:nvSpPr>
          <p:spPr>
            <a:xfrm>
              <a:off x="-38494875" y="3354075"/>
              <a:ext cx="141800" cy="141025"/>
            </a:xfrm>
            <a:custGeom>
              <a:avLst/>
              <a:gdLst/>
              <a:ahLst/>
              <a:cxnLst/>
              <a:rect l="l" t="t" r="r" b="b"/>
              <a:pathLst>
                <a:path w="5672" h="5641" extrusionOk="0">
                  <a:moveTo>
                    <a:pt x="2742" y="1"/>
                  </a:moveTo>
                  <a:lnTo>
                    <a:pt x="1" y="2710"/>
                  </a:lnTo>
                  <a:lnTo>
                    <a:pt x="2931" y="5640"/>
                  </a:lnTo>
                  <a:lnTo>
                    <a:pt x="5671" y="2899"/>
                  </a:lnTo>
                  <a:lnTo>
                    <a:pt x="27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7" name="Google Shape;7107;p72"/>
            <p:cNvSpPr/>
            <p:nvPr/>
          </p:nvSpPr>
          <p:spPr>
            <a:xfrm>
              <a:off x="-38432050" y="3220175"/>
              <a:ext cx="231325" cy="192225"/>
            </a:xfrm>
            <a:custGeom>
              <a:avLst/>
              <a:gdLst/>
              <a:ahLst/>
              <a:cxnLst/>
              <a:rect l="l" t="t" r="r" b="b"/>
              <a:pathLst>
                <a:path w="9253" h="7689" extrusionOk="0">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8" name="Google Shape;7108;p72"/>
          <p:cNvGrpSpPr/>
          <p:nvPr/>
        </p:nvGrpSpPr>
        <p:grpSpPr>
          <a:xfrm>
            <a:off x="2638712" y="3119337"/>
            <a:ext cx="369974" cy="369068"/>
            <a:chOff x="-38537400" y="3588000"/>
            <a:chExt cx="316650" cy="315875"/>
          </a:xfrm>
        </p:grpSpPr>
        <p:sp>
          <p:nvSpPr>
            <p:cNvPr id="7109" name="Google Shape;7109;p72"/>
            <p:cNvSpPr/>
            <p:nvPr/>
          </p:nvSpPr>
          <p:spPr>
            <a:xfrm>
              <a:off x="-38327900" y="3719550"/>
              <a:ext cx="20500" cy="41750"/>
            </a:xfrm>
            <a:custGeom>
              <a:avLst/>
              <a:gdLst/>
              <a:ahLst/>
              <a:cxnLst/>
              <a:rect l="l" t="t" r="r" b="b"/>
              <a:pathLst>
                <a:path w="820" h="1670" extrusionOk="0">
                  <a:moveTo>
                    <a:pt x="1" y="0"/>
                  </a:moveTo>
                  <a:lnTo>
                    <a:pt x="1" y="1229"/>
                  </a:lnTo>
                  <a:cubicBezTo>
                    <a:pt x="1" y="1449"/>
                    <a:pt x="190" y="1607"/>
                    <a:pt x="442" y="1670"/>
                  </a:cubicBezTo>
                  <a:cubicBezTo>
                    <a:pt x="631" y="1607"/>
                    <a:pt x="820" y="1449"/>
                    <a:pt x="820" y="1229"/>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0" name="Google Shape;7110;p72"/>
            <p:cNvSpPr/>
            <p:nvPr/>
          </p:nvSpPr>
          <p:spPr>
            <a:xfrm>
              <a:off x="-38452350" y="3719550"/>
              <a:ext cx="21300" cy="41750"/>
            </a:xfrm>
            <a:custGeom>
              <a:avLst/>
              <a:gdLst/>
              <a:ahLst/>
              <a:cxnLst/>
              <a:rect l="l" t="t" r="r" b="b"/>
              <a:pathLst>
                <a:path w="852" h="1670" extrusionOk="0">
                  <a:moveTo>
                    <a:pt x="1" y="0"/>
                  </a:moveTo>
                  <a:lnTo>
                    <a:pt x="1" y="1229"/>
                  </a:lnTo>
                  <a:cubicBezTo>
                    <a:pt x="1" y="1449"/>
                    <a:pt x="221" y="1607"/>
                    <a:pt x="410" y="1670"/>
                  </a:cubicBezTo>
                  <a:cubicBezTo>
                    <a:pt x="631" y="1607"/>
                    <a:pt x="851" y="1449"/>
                    <a:pt x="851" y="1229"/>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1" name="Google Shape;7111;p72"/>
            <p:cNvSpPr/>
            <p:nvPr/>
          </p:nvSpPr>
          <p:spPr>
            <a:xfrm>
              <a:off x="-38516925" y="3759700"/>
              <a:ext cx="275700" cy="144175"/>
            </a:xfrm>
            <a:custGeom>
              <a:avLst/>
              <a:gdLst/>
              <a:ahLst/>
              <a:cxnLst/>
              <a:rect l="l" t="t" r="r" b="b"/>
              <a:pathLst>
                <a:path w="11028" h="5767" extrusionOk="0">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2" name="Google Shape;7112;p72"/>
            <p:cNvSpPr/>
            <p:nvPr/>
          </p:nvSpPr>
          <p:spPr>
            <a:xfrm>
              <a:off x="-38537400" y="3588000"/>
              <a:ext cx="316650" cy="151250"/>
            </a:xfrm>
            <a:custGeom>
              <a:avLst/>
              <a:gdLst/>
              <a:ahLst/>
              <a:cxnLst/>
              <a:rect l="l" t="t" r="r" b="b"/>
              <a:pathLst>
                <a:path w="12666" h="6050" extrusionOk="0">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3" name="Google Shape;7113;p72"/>
          <p:cNvGrpSpPr/>
          <p:nvPr/>
        </p:nvGrpSpPr>
        <p:grpSpPr>
          <a:xfrm>
            <a:off x="2637792" y="3576866"/>
            <a:ext cx="371814" cy="369974"/>
            <a:chOff x="-38538975" y="3954250"/>
            <a:chExt cx="318225" cy="316650"/>
          </a:xfrm>
        </p:grpSpPr>
        <p:sp>
          <p:nvSpPr>
            <p:cNvPr id="7114" name="Google Shape;7114;p72"/>
            <p:cNvSpPr/>
            <p:nvPr/>
          </p:nvSpPr>
          <p:spPr>
            <a:xfrm>
              <a:off x="-38538975" y="3954250"/>
              <a:ext cx="254425" cy="253625"/>
            </a:xfrm>
            <a:custGeom>
              <a:avLst/>
              <a:gdLst/>
              <a:ahLst/>
              <a:cxnLst/>
              <a:rect l="l" t="t" r="r" b="b"/>
              <a:pathLst>
                <a:path w="10177" h="10145" extrusionOk="0">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5" name="Google Shape;7115;p72"/>
            <p:cNvSpPr/>
            <p:nvPr/>
          </p:nvSpPr>
          <p:spPr>
            <a:xfrm>
              <a:off x="-38496450" y="4081725"/>
              <a:ext cx="275700" cy="189175"/>
            </a:xfrm>
            <a:custGeom>
              <a:avLst/>
              <a:gdLst/>
              <a:ahLst/>
              <a:cxnLst/>
              <a:rect l="l" t="t" r="r" b="b"/>
              <a:pathLst>
                <a:path w="11028" h="7567" extrusionOk="0">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6" name="Google Shape;7116;p72"/>
          <p:cNvGrpSpPr/>
          <p:nvPr/>
        </p:nvGrpSpPr>
        <p:grpSpPr>
          <a:xfrm>
            <a:off x="3955104" y="3571793"/>
            <a:ext cx="375465" cy="371814"/>
            <a:chOff x="-37385100" y="3949908"/>
            <a:chExt cx="321350" cy="318225"/>
          </a:xfrm>
        </p:grpSpPr>
        <p:sp>
          <p:nvSpPr>
            <p:cNvPr id="7117" name="Google Shape;7117;p72"/>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8" name="Google Shape;7118;p72"/>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9" name="Google Shape;7119;p72"/>
          <p:cNvGrpSpPr/>
          <p:nvPr/>
        </p:nvGrpSpPr>
        <p:grpSpPr>
          <a:xfrm>
            <a:off x="2130763" y="1307353"/>
            <a:ext cx="370909" cy="370675"/>
            <a:chOff x="-41895050" y="3217225"/>
            <a:chExt cx="317450" cy="317250"/>
          </a:xfrm>
        </p:grpSpPr>
        <p:sp>
          <p:nvSpPr>
            <p:cNvPr id="7120" name="Google Shape;7120;p72"/>
            <p:cNvSpPr/>
            <p:nvPr/>
          </p:nvSpPr>
          <p:spPr>
            <a:xfrm>
              <a:off x="-41895050" y="3273750"/>
              <a:ext cx="41775" cy="245750"/>
            </a:xfrm>
            <a:custGeom>
              <a:avLst/>
              <a:gdLst/>
              <a:ahLst/>
              <a:cxnLst/>
              <a:rect l="l" t="t" r="r" b="b"/>
              <a:pathLst>
                <a:path w="1671" h="9830" extrusionOk="0">
                  <a:moveTo>
                    <a:pt x="1" y="0"/>
                  </a:moveTo>
                  <a:lnTo>
                    <a:pt x="1" y="9830"/>
                  </a:lnTo>
                  <a:lnTo>
                    <a:pt x="1670" y="8192"/>
                  </a:lnTo>
                  <a:lnTo>
                    <a:pt x="1670" y="1639"/>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1" name="Google Shape;7121;p72"/>
            <p:cNvSpPr/>
            <p:nvPr/>
          </p:nvSpPr>
          <p:spPr>
            <a:xfrm>
              <a:off x="-41619375" y="3273750"/>
              <a:ext cx="41775" cy="245750"/>
            </a:xfrm>
            <a:custGeom>
              <a:avLst/>
              <a:gdLst/>
              <a:ahLst/>
              <a:cxnLst/>
              <a:rect l="l" t="t" r="r" b="b"/>
              <a:pathLst>
                <a:path w="1671" h="9830" extrusionOk="0">
                  <a:moveTo>
                    <a:pt x="1670" y="0"/>
                  </a:moveTo>
                  <a:lnTo>
                    <a:pt x="0" y="1639"/>
                  </a:lnTo>
                  <a:lnTo>
                    <a:pt x="0" y="8192"/>
                  </a:lnTo>
                  <a:lnTo>
                    <a:pt x="1670" y="9830"/>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2" name="Google Shape;7122;p72"/>
            <p:cNvSpPr/>
            <p:nvPr/>
          </p:nvSpPr>
          <p:spPr>
            <a:xfrm>
              <a:off x="-41832825" y="3321000"/>
              <a:ext cx="193000" cy="151250"/>
            </a:xfrm>
            <a:custGeom>
              <a:avLst/>
              <a:gdLst/>
              <a:ahLst/>
              <a:cxnLst/>
              <a:rect l="l" t="t" r="r" b="b"/>
              <a:pathLst>
                <a:path w="7720" h="6050" extrusionOk="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3" name="Google Shape;7123;p72"/>
            <p:cNvSpPr/>
            <p:nvPr/>
          </p:nvSpPr>
          <p:spPr>
            <a:xfrm>
              <a:off x="-41880075" y="3493500"/>
              <a:ext cx="287500" cy="40975"/>
            </a:xfrm>
            <a:custGeom>
              <a:avLst/>
              <a:gdLst/>
              <a:ahLst/>
              <a:cxnLst/>
              <a:rect l="l" t="t" r="r" b="b"/>
              <a:pathLst>
                <a:path w="11500" h="1639" extrusionOk="0">
                  <a:moveTo>
                    <a:pt x="1639" y="0"/>
                  </a:moveTo>
                  <a:lnTo>
                    <a:pt x="0" y="1638"/>
                  </a:lnTo>
                  <a:lnTo>
                    <a:pt x="11500" y="1638"/>
                  </a:lnTo>
                  <a:lnTo>
                    <a:pt x="98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4" name="Google Shape;7124;p72"/>
            <p:cNvSpPr/>
            <p:nvPr/>
          </p:nvSpPr>
          <p:spPr>
            <a:xfrm>
              <a:off x="-41880875" y="3217225"/>
              <a:ext cx="288300" cy="83325"/>
            </a:xfrm>
            <a:custGeom>
              <a:avLst/>
              <a:gdLst/>
              <a:ahLst/>
              <a:cxnLst/>
              <a:rect l="l" t="t" r="r" b="b"/>
              <a:pathLst>
                <a:path w="11532" h="3333" extrusionOk="0">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5" name="Google Shape;7125;p72"/>
          <p:cNvGrpSpPr/>
          <p:nvPr/>
        </p:nvGrpSpPr>
        <p:grpSpPr>
          <a:xfrm>
            <a:off x="2130310" y="1744287"/>
            <a:ext cx="371814" cy="369974"/>
            <a:chOff x="-41893475" y="3584850"/>
            <a:chExt cx="318225" cy="316650"/>
          </a:xfrm>
        </p:grpSpPr>
        <p:sp>
          <p:nvSpPr>
            <p:cNvPr id="7126" name="Google Shape;7126;p72"/>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7" name="Google Shape;7127;p72"/>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8" name="Google Shape;7128;p72"/>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9" name="Google Shape;7129;p72"/>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30" name="Google Shape;7130;p72"/>
          <p:cNvSpPr/>
          <p:nvPr/>
        </p:nvSpPr>
        <p:spPr>
          <a:xfrm>
            <a:off x="2133283" y="2188587"/>
            <a:ext cx="371814" cy="369302"/>
          </a:xfrm>
          <a:custGeom>
            <a:avLst/>
            <a:gdLst/>
            <a:ahLst/>
            <a:cxnLst/>
            <a:rect l="l" t="t" r="r" b="b"/>
            <a:pathLst>
              <a:path w="12729" h="12643" extrusionOk="0">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1" name="Google Shape;7131;p72"/>
          <p:cNvSpPr/>
          <p:nvPr/>
        </p:nvSpPr>
        <p:spPr>
          <a:xfrm>
            <a:off x="845041" y="2680925"/>
            <a:ext cx="438997" cy="369039"/>
          </a:xfrm>
          <a:custGeom>
            <a:avLst/>
            <a:gdLst/>
            <a:ahLst/>
            <a:cxnLst/>
            <a:rect l="l" t="t" r="r" b="b"/>
            <a:pathLst>
              <a:path w="15029" h="12634" extrusionOk="0">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32" name="Google Shape;7132;p72"/>
          <p:cNvGrpSpPr/>
          <p:nvPr/>
        </p:nvGrpSpPr>
        <p:grpSpPr>
          <a:xfrm>
            <a:off x="900338" y="3139579"/>
            <a:ext cx="337522" cy="370909"/>
            <a:chOff x="-39998250" y="3605325"/>
            <a:chExt cx="288875" cy="317450"/>
          </a:xfrm>
        </p:grpSpPr>
        <p:sp>
          <p:nvSpPr>
            <p:cNvPr id="7133" name="Google Shape;7133;p72"/>
            <p:cNvSpPr/>
            <p:nvPr/>
          </p:nvSpPr>
          <p:spPr>
            <a:xfrm>
              <a:off x="-39998250" y="3799600"/>
              <a:ext cx="288875" cy="123175"/>
            </a:xfrm>
            <a:custGeom>
              <a:avLst/>
              <a:gdLst/>
              <a:ahLst/>
              <a:cxnLst/>
              <a:rect l="l" t="t" r="r" b="b"/>
              <a:pathLst>
                <a:path w="11555" h="4927" extrusionOk="0">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4" name="Google Shape;7134;p72"/>
            <p:cNvSpPr/>
            <p:nvPr/>
          </p:nvSpPr>
          <p:spPr>
            <a:xfrm>
              <a:off x="-39940950" y="3605325"/>
              <a:ext cx="160700" cy="212050"/>
            </a:xfrm>
            <a:custGeom>
              <a:avLst/>
              <a:gdLst/>
              <a:ahLst/>
              <a:cxnLst/>
              <a:rect l="l" t="t" r="r" b="b"/>
              <a:pathLst>
                <a:path w="6428" h="8482" extrusionOk="0">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5" name="Google Shape;7135;p72"/>
          <p:cNvGrpSpPr/>
          <p:nvPr/>
        </p:nvGrpSpPr>
        <p:grpSpPr>
          <a:xfrm>
            <a:off x="884112" y="3598043"/>
            <a:ext cx="369974" cy="369945"/>
            <a:chOff x="-40011050" y="3972375"/>
            <a:chExt cx="316650" cy="316625"/>
          </a:xfrm>
        </p:grpSpPr>
        <p:sp>
          <p:nvSpPr>
            <p:cNvPr id="7136" name="Google Shape;7136;p72"/>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7" name="Google Shape;7137;p72"/>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8" name="Google Shape;7138;p72"/>
          <p:cNvGrpSpPr/>
          <p:nvPr/>
        </p:nvGrpSpPr>
        <p:grpSpPr>
          <a:xfrm>
            <a:off x="3116043" y="2662742"/>
            <a:ext cx="266921" cy="369039"/>
            <a:chOff x="-38129425" y="3222550"/>
            <a:chExt cx="228450" cy="315850"/>
          </a:xfrm>
        </p:grpSpPr>
        <p:sp>
          <p:nvSpPr>
            <p:cNvPr id="7139" name="Google Shape;7139;p72"/>
            <p:cNvSpPr/>
            <p:nvPr/>
          </p:nvSpPr>
          <p:spPr>
            <a:xfrm>
              <a:off x="-38129425" y="3222550"/>
              <a:ext cx="228450" cy="227650"/>
            </a:xfrm>
            <a:custGeom>
              <a:avLst/>
              <a:gdLst/>
              <a:ahLst/>
              <a:cxnLst/>
              <a:rect l="l" t="t" r="r" b="b"/>
              <a:pathLst>
                <a:path w="9138" h="9106" extrusionOk="0">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0" name="Google Shape;7140;p72"/>
            <p:cNvSpPr/>
            <p:nvPr/>
          </p:nvSpPr>
          <p:spPr>
            <a:xfrm>
              <a:off x="-38067200" y="3470650"/>
              <a:ext cx="103200" cy="67750"/>
            </a:xfrm>
            <a:custGeom>
              <a:avLst/>
              <a:gdLst/>
              <a:ahLst/>
              <a:cxnLst/>
              <a:rect l="l" t="t" r="r" b="b"/>
              <a:pathLst>
                <a:path w="4128" h="2710" extrusionOk="0">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1" name="Google Shape;7141;p72"/>
          <p:cNvGrpSpPr/>
          <p:nvPr/>
        </p:nvGrpSpPr>
        <p:grpSpPr>
          <a:xfrm>
            <a:off x="3071012" y="3119337"/>
            <a:ext cx="371785" cy="369974"/>
            <a:chOff x="-38172725" y="3588000"/>
            <a:chExt cx="318200" cy="316650"/>
          </a:xfrm>
        </p:grpSpPr>
        <p:sp>
          <p:nvSpPr>
            <p:cNvPr id="7142" name="Google Shape;7142;p72"/>
            <p:cNvSpPr/>
            <p:nvPr/>
          </p:nvSpPr>
          <p:spPr>
            <a:xfrm>
              <a:off x="-38171150" y="3760050"/>
              <a:ext cx="98475" cy="91050"/>
            </a:xfrm>
            <a:custGeom>
              <a:avLst/>
              <a:gdLst/>
              <a:ahLst/>
              <a:cxnLst/>
              <a:rect l="l" t="t" r="r" b="b"/>
              <a:pathLst>
                <a:path w="3939" h="3642" extrusionOk="0">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3" name="Google Shape;7143;p72"/>
            <p:cNvSpPr/>
            <p:nvPr/>
          </p:nvSpPr>
          <p:spPr>
            <a:xfrm>
              <a:off x="-38172725" y="3641575"/>
              <a:ext cx="144150" cy="133900"/>
            </a:xfrm>
            <a:custGeom>
              <a:avLst/>
              <a:gdLst/>
              <a:ahLst/>
              <a:cxnLst/>
              <a:rect l="l" t="t" r="r" b="b"/>
              <a:pathLst>
                <a:path w="5766" h="5356" extrusionOk="0">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4" name="Google Shape;7144;p72"/>
            <p:cNvSpPr/>
            <p:nvPr/>
          </p:nvSpPr>
          <p:spPr>
            <a:xfrm>
              <a:off x="-38117600" y="3806975"/>
              <a:ext cx="77200" cy="94525"/>
            </a:xfrm>
            <a:custGeom>
              <a:avLst/>
              <a:gdLst/>
              <a:ahLst/>
              <a:cxnLst/>
              <a:rect l="l" t="t" r="r" b="b"/>
              <a:pathLst>
                <a:path w="3088" h="3781" extrusionOk="0">
                  <a:moveTo>
                    <a:pt x="2332" y="0"/>
                  </a:moveTo>
                  <a:lnTo>
                    <a:pt x="0" y="2331"/>
                  </a:lnTo>
                  <a:cubicBezTo>
                    <a:pt x="883" y="3088"/>
                    <a:pt x="1891" y="3592"/>
                    <a:pt x="2962" y="3781"/>
                  </a:cubicBezTo>
                  <a:cubicBezTo>
                    <a:pt x="3088" y="2363"/>
                    <a:pt x="3088" y="1197"/>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5" name="Google Shape;7145;p72"/>
            <p:cNvSpPr/>
            <p:nvPr/>
          </p:nvSpPr>
          <p:spPr>
            <a:xfrm>
              <a:off x="-37997875" y="3716375"/>
              <a:ext cx="143350" cy="135500"/>
            </a:xfrm>
            <a:custGeom>
              <a:avLst/>
              <a:gdLst/>
              <a:ahLst/>
              <a:cxnLst/>
              <a:rect l="l" t="t" r="r" b="b"/>
              <a:pathLst>
                <a:path w="5734" h="5420" extrusionOk="0">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6" name="Google Shape;7146;p72"/>
            <p:cNvSpPr/>
            <p:nvPr/>
          </p:nvSpPr>
          <p:spPr>
            <a:xfrm>
              <a:off x="-38044350" y="3761275"/>
              <a:ext cx="135500" cy="143375"/>
            </a:xfrm>
            <a:custGeom>
              <a:avLst/>
              <a:gdLst/>
              <a:ahLst/>
              <a:cxnLst/>
              <a:rect l="l" t="t" r="r" b="b"/>
              <a:pathLst>
                <a:path w="5420" h="5735" extrusionOk="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7" name="Google Shape;7147;p72"/>
            <p:cNvSpPr/>
            <p:nvPr/>
          </p:nvSpPr>
          <p:spPr>
            <a:xfrm>
              <a:off x="-37997875" y="3588800"/>
              <a:ext cx="89025" cy="97675"/>
            </a:xfrm>
            <a:custGeom>
              <a:avLst/>
              <a:gdLst/>
              <a:ahLst/>
              <a:cxnLst/>
              <a:rect l="l" t="t" r="r" b="b"/>
              <a:pathLst>
                <a:path w="3561" h="3907" extrusionOk="0">
                  <a:moveTo>
                    <a:pt x="158" y="0"/>
                  </a:moveTo>
                  <a:lnTo>
                    <a:pt x="158" y="0"/>
                  </a:lnTo>
                  <a:cubicBezTo>
                    <a:pt x="126" y="977"/>
                    <a:pt x="0" y="2395"/>
                    <a:pt x="1260" y="3907"/>
                  </a:cubicBezTo>
                  <a:lnTo>
                    <a:pt x="3560" y="1544"/>
                  </a:lnTo>
                  <a:cubicBezTo>
                    <a:pt x="2584" y="662"/>
                    <a:pt x="1355" y="158"/>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8" name="Google Shape;7148;p72"/>
            <p:cNvSpPr/>
            <p:nvPr/>
          </p:nvSpPr>
          <p:spPr>
            <a:xfrm>
              <a:off x="-38117600" y="3588000"/>
              <a:ext cx="135500" cy="143375"/>
            </a:xfrm>
            <a:custGeom>
              <a:avLst/>
              <a:gdLst/>
              <a:ahLst/>
              <a:cxnLst/>
              <a:rect l="l" t="t" r="r" b="b"/>
              <a:pathLst>
                <a:path w="5420" h="5735" extrusionOk="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9" name="Google Shape;7149;p72"/>
            <p:cNvSpPr/>
            <p:nvPr/>
          </p:nvSpPr>
          <p:spPr>
            <a:xfrm>
              <a:off x="-37953000" y="3641575"/>
              <a:ext cx="97700" cy="86350"/>
            </a:xfrm>
            <a:custGeom>
              <a:avLst/>
              <a:gdLst/>
              <a:ahLst/>
              <a:cxnLst/>
              <a:rect l="l" t="t" r="r" b="b"/>
              <a:pathLst>
                <a:path w="3908" h="3454" extrusionOk="0">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0" name="Google Shape;7150;p72"/>
          <p:cNvGrpSpPr/>
          <p:nvPr/>
        </p:nvGrpSpPr>
        <p:grpSpPr>
          <a:xfrm>
            <a:off x="3146914" y="3577772"/>
            <a:ext cx="219981" cy="369974"/>
            <a:chOff x="-38109725" y="3955025"/>
            <a:chExt cx="188275" cy="316650"/>
          </a:xfrm>
        </p:grpSpPr>
        <p:sp>
          <p:nvSpPr>
            <p:cNvPr id="7151" name="Google Shape;7151;p72"/>
            <p:cNvSpPr/>
            <p:nvPr/>
          </p:nvSpPr>
          <p:spPr>
            <a:xfrm>
              <a:off x="-38109725" y="3955025"/>
              <a:ext cx="188275" cy="220575"/>
            </a:xfrm>
            <a:custGeom>
              <a:avLst/>
              <a:gdLst/>
              <a:ahLst/>
              <a:cxnLst/>
              <a:rect l="l" t="t" r="r" b="b"/>
              <a:pathLst>
                <a:path w="7531" h="8823" extrusionOk="0">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2" name="Google Shape;7152;p72"/>
            <p:cNvSpPr/>
            <p:nvPr/>
          </p:nvSpPr>
          <p:spPr>
            <a:xfrm>
              <a:off x="-38067200" y="4196050"/>
              <a:ext cx="104775" cy="75625"/>
            </a:xfrm>
            <a:custGeom>
              <a:avLst/>
              <a:gdLst/>
              <a:ahLst/>
              <a:cxnLst/>
              <a:rect l="l" t="t" r="r" b="b"/>
              <a:pathLst>
                <a:path w="4191" h="3025" extrusionOk="0">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53" name="Google Shape;7153;p72"/>
          <p:cNvSpPr/>
          <p:nvPr/>
        </p:nvSpPr>
        <p:spPr>
          <a:xfrm>
            <a:off x="2248517" y="4037533"/>
            <a:ext cx="383790" cy="370266"/>
          </a:xfrm>
          <a:custGeom>
            <a:avLst/>
            <a:gdLst/>
            <a:ahLst/>
            <a:cxnLst/>
            <a:rect l="l" t="t" r="r" b="b"/>
            <a:pathLst>
              <a:path w="13139" h="12676" extrusionOk="0">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54" name="Google Shape;7154;p72"/>
          <p:cNvGrpSpPr/>
          <p:nvPr/>
        </p:nvGrpSpPr>
        <p:grpSpPr>
          <a:xfrm>
            <a:off x="2562313" y="1309193"/>
            <a:ext cx="373654" cy="369068"/>
            <a:chOff x="-41530375" y="3218800"/>
            <a:chExt cx="319800" cy="315875"/>
          </a:xfrm>
        </p:grpSpPr>
        <p:sp>
          <p:nvSpPr>
            <p:cNvPr id="7155" name="Google Shape;7155;p72"/>
            <p:cNvSpPr/>
            <p:nvPr/>
          </p:nvSpPr>
          <p:spPr>
            <a:xfrm>
              <a:off x="-41530375" y="3337550"/>
              <a:ext cx="199300" cy="197125"/>
            </a:xfrm>
            <a:custGeom>
              <a:avLst/>
              <a:gdLst/>
              <a:ahLst/>
              <a:cxnLst/>
              <a:rect l="l" t="t" r="r" b="b"/>
              <a:pathLst>
                <a:path w="7972" h="7885" extrusionOk="0">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6" name="Google Shape;7156;p72"/>
            <p:cNvSpPr/>
            <p:nvPr/>
          </p:nvSpPr>
          <p:spPr>
            <a:xfrm>
              <a:off x="-41435075" y="3218800"/>
              <a:ext cx="224500" cy="221950"/>
            </a:xfrm>
            <a:custGeom>
              <a:avLst/>
              <a:gdLst/>
              <a:ahLst/>
              <a:cxnLst/>
              <a:rect l="l" t="t" r="r" b="b"/>
              <a:pathLst>
                <a:path w="8980" h="8878" extrusionOk="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7" name="Google Shape;7157;p72"/>
          <p:cNvGrpSpPr/>
          <p:nvPr/>
        </p:nvGrpSpPr>
        <p:grpSpPr>
          <a:xfrm>
            <a:off x="2564607" y="1824351"/>
            <a:ext cx="369068" cy="289004"/>
            <a:chOff x="-41526450" y="3653375"/>
            <a:chExt cx="315875" cy="247350"/>
          </a:xfrm>
        </p:grpSpPr>
        <p:sp>
          <p:nvSpPr>
            <p:cNvPr id="7158" name="Google Shape;7158;p72"/>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9" name="Google Shape;7159;p72"/>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0" name="Google Shape;7160;p72"/>
          <p:cNvGrpSpPr/>
          <p:nvPr/>
        </p:nvGrpSpPr>
        <p:grpSpPr>
          <a:xfrm>
            <a:off x="2565994" y="2187015"/>
            <a:ext cx="366293" cy="369974"/>
            <a:chOff x="-41526450" y="3951100"/>
            <a:chExt cx="313500" cy="316650"/>
          </a:xfrm>
        </p:grpSpPr>
        <p:sp>
          <p:nvSpPr>
            <p:cNvPr id="7161" name="Google Shape;7161;p72"/>
            <p:cNvSpPr/>
            <p:nvPr/>
          </p:nvSpPr>
          <p:spPr>
            <a:xfrm>
              <a:off x="-41483125" y="4041675"/>
              <a:ext cx="226075" cy="226075"/>
            </a:xfrm>
            <a:custGeom>
              <a:avLst/>
              <a:gdLst/>
              <a:ahLst/>
              <a:cxnLst/>
              <a:rect l="l" t="t" r="r" b="b"/>
              <a:pathLst>
                <a:path w="9043" h="9043" extrusionOk="0">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2" name="Google Shape;7162;p72"/>
            <p:cNvSpPr/>
            <p:nvPr/>
          </p:nvSpPr>
          <p:spPr>
            <a:xfrm>
              <a:off x="-41422475" y="4114925"/>
              <a:ext cx="104775" cy="104775"/>
            </a:xfrm>
            <a:custGeom>
              <a:avLst/>
              <a:gdLst/>
              <a:ahLst/>
              <a:cxnLst/>
              <a:rect l="l" t="t" r="r" b="b"/>
              <a:pathLst>
                <a:path w="4191" h="4191" extrusionOk="0">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3" name="Google Shape;7163;p72"/>
            <p:cNvSpPr/>
            <p:nvPr/>
          </p:nvSpPr>
          <p:spPr>
            <a:xfrm>
              <a:off x="-41526450" y="3951100"/>
              <a:ext cx="313500" cy="165575"/>
            </a:xfrm>
            <a:custGeom>
              <a:avLst/>
              <a:gdLst/>
              <a:ahLst/>
              <a:cxnLst/>
              <a:rect l="l" t="t" r="r" b="b"/>
              <a:pathLst>
                <a:path w="12540" h="6623" extrusionOk="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4" name="Google Shape;7164;p72"/>
          <p:cNvGrpSpPr/>
          <p:nvPr/>
        </p:nvGrpSpPr>
        <p:grpSpPr>
          <a:xfrm>
            <a:off x="1331249" y="2681144"/>
            <a:ext cx="339595" cy="371814"/>
            <a:chOff x="-39625900" y="3238300"/>
            <a:chExt cx="290650" cy="318225"/>
          </a:xfrm>
        </p:grpSpPr>
        <p:sp>
          <p:nvSpPr>
            <p:cNvPr id="7165" name="Google Shape;7165;p72"/>
            <p:cNvSpPr/>
            <p:nvPr/>
          </p:nvSpPr>
          <p:spPr>
            <a:xfrm>
              <a:off x="-39625900" y="3238300"/>
              <a:ext cx="290650" cy="318225"/>
            </a:xfrm>
            <a:custGeom>
              <a:avLst/>
              <a:gdLst/>
              <a:ahLst/>
              <a:cxnLst/>
              <a:rect l="l" t="t" r="r" b="b"/>
              <a:pathLst>
                <a:path w="11626" h="12729" extrusionOk="0">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6" name="Google Shape;7166;p72"/>
            <p:cNvSpPr/>
            <p:nvPr/>
          </p:nvSpPr>
          <p:spPr>
            <a:xfrm>
              <a:off x="-39521150" y="3328875"/>
              <a:ext cx="82725" cy="227650"/>
            </a:xfrm>
            <a:custGeom>
              <a:avLst/>
              <a:gdLst/>
              <a:ahLst/>
              <a:cxnLst/>
              <a:rect l="l" t="t" r="r" b="b"/>
              <a:pathLst>
                <a:path w="3309" h="9106" extrusionOk="0">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67" name="Google Shape;7167;p72"/>
          <p:cNvSpPr/>
          <p:nvPr/>
        </p:nvSpPr>
        <p:spPr>
          <a:xfrm>
            <a:off x="1353422" y="3140270"/>
            <a:ext cx="315672" cy="369974"/>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68" name="Google Shape;7168;p72"/>
          <p:cNvGrpSpPr/>
          <p:nvPr/>
        </p:nvGrpSpPr>
        <p:grpSpPr>
          <a:xfrm>
            <a:off x="1325300" y="3597605"/>
            <a:ext cx="366293" cy="370441"/>
            <a:chOff x="-39647175" y="3972000"/>
            <a:chExt cx="313500" cy="317050"/>
          </a:xfrm>
        </p:grpSpPr>
        <p:sp>
          <p:nvSpPr>
            <p:cNvPr id="7169" name="Google Shape;7169;p72"/>
            <p:cNvSpPr/>
            <p:nvPr/>
          </p:nvSpPr>
          <p:spPr>
            <a:xfrm>
              <a:off x="-39647175" y="3972000"/>
              <a:ext cx="95325" cy="153975"/>
            </a:xfrm>
            <a:custGeom>
              <a:avLst/>
              <a:gdLst/>
              <a:ahLst/>
              <a:cxnLst/>
              <a:rect l="l" t="t" r="r" b="b"/>
              <a:pathLst>
                <a:path w="3813" h="6159" extrusionOk="0">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0" name="Google Shape;7170;p72"/>
            <p:cNvSpPr/>
            <p:nvPr/>
          </p:nvSpPr>
          <p:spPr>
            <a:xfrm>
              <a:off x="-39588875" y="4011750"/>
              <a:ext cx="216600" cy="277300"/>
            </a:xfrm>
            <a:custGeom>
              <a:avLst/>
              <a:gdLst/>
              <a:ahLst/>
              <a:cxnLst/>
              <a:rect l="l" t="t" r="r" b="b"/>
              <a:pathLst>
                <a:path w="8664" h="11092" extrusionOk="0">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1" name="Google Shape;7171;p72"/>
            <p:cNvSpPr/>
            <p:nvPr/>
          </p:nvSpPr>
          <p:spPr>
            <a:xfrm>
              <a:off x="-39398275" y="4073975"/>
              <a:ext cx="64600" cy="71600"/>
            </a:xfrm>
            <a:custGeom>
              <a:avLst/>
              <a:gdLst/>
              <a:ahLst/>
              <a:cxnLst/>
              <a:rect l="l" t="t" r="r" b="b"/>
              <a:pathLst>
                <a:path w="2584" h="2864" extrusionOk="0">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2" name="Google Shape;7172;p72"/>
          <p:cNvGrpSpPr/>
          <p:nvPr/>
        </p:nvGrpSpPr>
        <p:grpSpPr>
          <a:xfrm>
            <a:off x="3494427" y="2661603"/>
            <a:ext cx="375495" cy="370879"/>
            <a:chOff x="-37808850" y="3221575"/>
            <a:chExt cx="321375" cy="317425"/>
          </a:xfrm>
        </p:grpSpPr>
        <p:sp>
          <p:nvSpPr>
            <p:cNvPr id="7173" name="Google Shape;7173;p72"/>
            <p:cNvSpPr/>
            <p:nvPr/>
          </p:nvSpPr>
          <p:spPr>
            <a:xfrm>
              <a:off x="-37808850" y="3294050"/>
              <a:ext cx="261500" cy="244950"/>
            </a:xfrm>
            <a:custGeom>
              <a:avLst/>
              <a:gdLst/>
              <a:ahLst/>
              <a:cxnLst/>
              <a:rect l="l" t="t" r="r" b="b"/>
              <a:pathLst>
                <a:path w="10460" h="9798" extrusionOk="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4" name="Google Shape;7174;p72"/>
            <p:cNvSpPr/>
            <p:nvPr/>
          </p:nvSpPr>
          <p:spPr>
            <a:xfrm>
              <a:off x="-37601700" y="3221575"/>
              <a:ext cx="114225" cy="111275"/>
            </a:xfrm>
            <a:custGeom>
              <a:avLst/>
              <a:gdLst/>
              <a:ahLst/>
              <a:cxnLst/>
              <a:rect l="l" t="t" r="r" b="b"/>
              <a:pathLst>
                <a:path w="4569" h="4451" extrusionOk="0">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5" name="Google Shape;7175;p72"/>
          <p:cNvGrpSpPr/>
          <p:nvPr/>
        </p:nvGrpSpPr>
        <p:grpSpPr>
          <a:xfrm>
            <a:off x="3503201" y="3183634"/>
            <a:ext cx="372749" cy="241158"/>
            <a:chOff x="-37806500" y="3643030"/>
            <a:chExt cx="319025" cy="206400"/>
          </a:xfrm>
        </p:grpSpPr>
        <p:sp>
          <p:nvSpPr>
            <p:cNvPr id="7176" name="Google Shape;7176;p72"/>
            <p:cNvSpPr/>
            <p:nvPr/>
          </p:nvSpPr>
          <p:spPr>
            <a:xfrm>
              <a:off x="-37615100" y="3759700"/>
              <a:ext cx="62250" cy="62250"/>
            </a:xfrm>
            <a:custGeom>
              <a:avLst/>
              <a:gdLst/>
              <a:ahLst/>
              <a:cxnLst/>
              <a:rect l="l" t="t" r="r" b="b"/>
              <a:pathLst>
                <a:path w="2490" h="2490" extrusionOk="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7" name="Google Shape;7177;p72"/>
            <p:cNvSpPr/>
            <p:nvPr/>
          </p:nvSpPr>
          <p:spPr>
            <a:xfrm>
              <a:off x="-37806500" y="3643030"/>
              <a:ext cx="319025" cy="206400"/>
            </a:xfrm>
            <a:custGeom>
              <a:avLst/>
              <a:gdLst/>
              <a:ahLst/>
              <a:cxnLst/>
              <a:rect l="l" t="t" r="r" b="b"/>
              <a:pathLst>
                <a:path w="12761" h="8256" extrusionOk="0">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8" name="Google Shape;7178;p72"/>
          <p:cNvGrpSpPr/>
          <p:nvPr/>
        </p:nvGrpSpPr>
        <p:grpSpPr>
          <a:xfrm>
            <a:off x="3505508" y="3575931"/>
            <a:ext cx="368134" cy="371814"/>
            <a:chOff x="-37804925" y="3953450"/>
            <a:chExt cx="315075" cy="318225"/>
          </a:xfrm>
        </p:grpSpPr>
        <p:sp>
          <p:nvSpPr>
            <p:cNvPr id="7179" name="Google Shape;7179;p72"/>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0" name="Google Shape;7180;p72"/>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1" name="Google Shape;7181;p72"/>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82" name="Google Shape;7182;p72"/>
          <p:cNvSpPr/>
          <p:nvPr/>
        </p:nvSpPr>
        <p:spPr>
          <a:xfrm>
            <a:off x="2754452" y="4040675"/>
            <a:ext cx="265986" cy="369039"/>
          </a:xfrm>
          <a:custGeom>
            <a:avLst/>
            <a:gdLst/>
            <a:ahLst/>
            <a:cxnLst/>
            <a:rect l="l" t="t" r="r" b="b"/>
            <a:pathLst>
              <a:path w="9106" h="12634" extrusionOk="0">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83" name="Google Shape;7183;p72"/>
          <p:cNvGrpSpPr/>
          <p:nvPr/>
        </p:nvGrpSpPr>
        <p:grpSpPr>
          <a:xfrm>
            <a:off x="4860977" y="1328538"/>
            <a:ext cx="355663" cy="308725"/>
            <a:chOff x="-28462125" y="3199700"/>
            <a:chExt cx="298550" cy="259150"/>
          </a:xfrm>
        </p:grpSpPr>
        <p:sp>
          <p:nvSpPr>
            <p:cNvPr id="7184" name="Google Shape;7184;p72"/>
            <p:cNvSpPr/>
            <p:nvPr/>
          </p:nvSpPr>
          <p:spPr>
            <a:xfrm>
              <a:off x="-28459750" y="3284775"/>
              <a:ext cx="296175" cy="104775"/>
            </a:xfrm>
            <a:custGeom>
              <a:avLst/>
              <a:gdLst/>
              <a:ahLst/>
              <a:cxnLst/>
              <a:rect l="l" t="t" r="r" b="b"/>
              <a:pathLst>
                <a:path w="11847" h="4191" extrusionOk="0">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5" name="Google Shape;7185;p72"/>
            <p:cNvSpPr/>
            <p:nvPr/>
          </p:nvSpPr>
          <p:spPr>
            <a:xfrm>
              <a:off x="-28462125" y="3199700"/>
              <a:ext cx="295400" cy="125275"/>
            </a:xfrm>
            <a:custGeom>
              <a:avLst/>
              <a:gdLst/>
              <a:ahLst/>
              <a:cxnLst/>
              <a:rect l="l" t="t" r="r" b="b"/>
              <a:pathLst>
                <a:path w="11816" h="5011" extrusionOk="0">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6" name="Google Shape;7186;p72"/>
            <p:cNvSpPr/>
            <p:nvPr/>
          </p:nvSpPr>
          <p:spPr>
            <a:xfrm>
              <a:off x="-28405400" y="3360375"/>
              <a:ext cx="186675" cy="98475"/>
            </a:xfrm>
            <a:custGeom>
              <a:avLst/>
              <a:gdLst/>
              <a:ahLst/>
              <a:cxnLst/>
              <a:rect l="l" t="t" r="r" b="b"/>
              <a:pathLst>
                <a:path w="7467" h="3939" extrusionOk="0">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7" name="Google Shape;7187;p72"/>
          <p:cNvGrpSpPr/>
          <p:nvPr/>
        </p:nvGrpSpPr>
        <p:grpSpPr>
          <a:xfrm>
            <a:off x="4861930" y="1763228"/>
            <a:ext cx="353757" cy="352833"/>
            <a:chOff x="-28461325" y="3545475"/>
            <a:chExt cx="296950" cy="296175"/>
          </a:xfrm>
        </p:grpSpPr>
        <p:sp>
          <p:nvSpPr>
            <p:cNvPr id="7188" name="Google Shape;7188;p72"/>
            <p:cNvSpPr/>
            <p:nvPr/>
          </p:nvSpPr>
          <p:spPr>
            <a:xfrm>
              <a:off x="-28461325" y="3666775"/>
              <a:ext cx="34675" cy="52775"/>
            </a:xfrm>
            <a:custGeom>
              <a:avLst/>
              <a:gdLst/>
              <a:ahLst/>
              <a:cxnLst/>
              <a:rect l="l" t="t" r="r" b="b"/>
              <a:pathLst>
                <a:path w="1387" h="2111" extrusionOk="0">
                  <a:moveTo>
                    <a:pt x="0" y="0"/>
                  </a:moveTo>
                  <a:lnTo>
                    <a:pt x="0" y="2111"/>
                  </a:lnTo>
                  <a:lnTo>
                    <a:pt x="1386" y="2111"/>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9" name="Google Shape;7189;p72"/>
            <p:cNvSpPr/>
            <p:nvPr/>
          </p:nvSpPr>
          <p:spPr>
            <a:xfrm>
              <a:off x="-28461325" y="3737650"/>
              <a:ext cx="52775" cy="17350"/>
            </a:xfrm>
            <a:custGeom>
              <a:avLst/>
              <a:gdLst/>
              <a:ahLst/>
              <a:cxnLst/>
              <a:rect l="l" t="t" r="r" b="b"/>
              <a:pathLst>
                <a:path w="2111" h="694" extrusionOk="0">
                  <a:moveTo>
                    <a:pt x="0" y="1"/>
                  </a:moveTo>
                  <a:lnTo>
                    <a:pt x="0" y="694"/>
                  </a:lnTo>
                  <a:lnTo>
                    <a:pt x="1733" y="694"/>
                  </a:lnTo>
                  <a:cubicBezTo>
                    <a:pt x="1954" y="694"/>
                    <a:pt x="2111" y="536"/>
                    <a:pt x="2111" y="347"/>
                  </a:cubicBezTo>
                  <a:cubicBezTo>
                    <a:pt x="2111" y="158"/>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0" name="Google Shape;7190;p72"/>
            <p:cNvSpPr/>
            <p:nvPr/>
          </p:nvSpPr>
          <p:spPr>
            <a:xfrm>
              <a:off x="-28461325" y="3632100"/>
              <a:ext cx="52775" cy="17375"/>
            </a:xfrm>
            <a:custGeom>
              <a:avLst/>
              <a:gdLst/>
              <a:ahLst/>
              <a:cxnLst/>
              <a:rect l="l" t="t" r="r" b="b"/>
              <a:pathLst>
                <a:path w="2111" h="695" extrusionOk="0">
                  <a:moveTo>
                    <a:pt x="0" y="1"/>
                  </a:moveTo>
                  <a:lnTo>
                    <a:pt x="0" y="694"/>
                  </a:lnTo>
                  <a:lnTo>
                    <a:pt x="1733" y="694"/>
                  </a:lnTo>
                  <a:cubicBezTo>
                    <a:pt x="1954" y="694"/>
                    <a:pt x="2111" y="537"/>
                    <a:pt x="2111" y="348"/>
                  </a:cubicBezTo>
                  <a:cubicBezTo>
                    <a:pt x="2111" y="159"/>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1" name="Google Shape;7191;p72"/>
            <p:cNvSpPr/>
            <p:nvPr/>
          </p:nvSpPr>
          <p:spPr>
            <a:xfrm>
              <a:off x="-28460550" y="3545475"/>
              <a:ext cx="296175" cy="296175"/>
            </a:xfrm>
            <a:custGeom>
              <a:avLst/>
              <a:gdLst/>
              <a:ahLst/>
              <a:cxnLst/>
              <a:rect l="l" t="t" r="r" b="b"/>
              <a:pathLst>
                <a:path w="11847" h="11847" extrusionOk="0">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2" name="Google Shape;7192;p72"/>
            <p:cNvSpPr/>
            <p:nvPr/>
          </p:nvSpPr>
          <p:spPr>
            <a:xfrm>
              <a:off x="-28347925" y="3649450"/>
              <a:ext cx="86675" cy="86650"/>
            </a:xfrm>
            <a:custGeom>
              <a:avLst/>
              <a:gdLst/>
              <a:ahLst/>
              <a:cxnLst/>
              <a:rect l="l" t="t" r="r" b="b"/>
              <a:pathLst>
                <a:path w="3467" h="3466" extrusionOk="0">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3" name="Google Shape;7193;p72"/>
            <p:cNvSpPr/>
            <p:nvPr/>
          </p:nvSpPr>
          <p:spPr>
            <a:xfrm>
              <a:off x="-28408550" y="3597450"/>
              <a:ext cx="191400" cy="192200"/>
            </a:xfrm>
            <a:custGeom>
              <a:avLst/>
              <a:gdLst/>
              <a:ahLst/>
              <a:cxnLst/>
              <a:rect l="l" t="t" r="r" b="b"/>
              <a:pathLst>
                <a:path w="7656" h="7688" extrusionOk="0">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4" name="Google Shape;7194;p72"/>
          <p:cNvGrpSpPr/>
          <p:nvPr/>
        </p:nvGrpSpPr>
        <p:grpSpPr>
          <a:xfrm>
            <a:off x="4858162" y="2213272"/>
            <a:ext cx="361292" cy="352803"/>
            <a:chOff x="-28463700" y="3914875"/>
            <a:chExt cx="303275" cy="296150"/>
          </a:xfrm>
        </p:grpSpPr>
        <p:sp>
          <p:nvSpPr>
            <p:cNvPr id="7195" name="Google Shape;7195;p72"/>
            <p:cNvSpPr/>
            <p:nvPr/>
          </p:nvSpPr>
          <p:spPr>
            <a:xfrm>
              <a:off x="-28333725" y="4057375"/>
              <a:ext cx="86650" cy="64650"/>
            </a:xfrm>
            <a:custGeom>
              <a:avLst/>
              <a:gdLst/>
              <a:ahLst/>
              <a:cxnLst/>
              <a:rect l="l" t="t" r="r" b="b"/>
              <a:pathLst>
                <a:path w="3466" h="2586" extrusionOk="0">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6" name="Google Shape;7196;p72"/>
            <p:cNvSpPr/>
            <p:nvPr/>
          </p:nvSpPr>
          <p:spPr>
            <a:xfrm>
              <a:off x="-28463700" y="3914875"/>
              <a:ext cx="303275" cy="296150"/>
            </a:xfrm>
            <a:custGeom>
              <a:avLst/>
              <a:gdLst/>
              <a:ahLst/>
              <a:cxnLst/>
              <a:rect l="l" t="t" r="r" b="b"/>
              <a:pathLst>
                <a:path w="12131" h="11846" extrusionOk="0">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7" name="Google Shape;7197;p72"/>
          <p:cNvGrpSpPr/>
          <p:nvPr/>
        </p:nvGrpSpPr>
        <p:grpSpPr>
          <a:xfrm>
            <a:off x="7092947" y="1369355"/>
            <a:ext cx="351880" cy="227092"/>
            <a:chOff x="-26573400" y="3224125"/>
            <a:chExt cx="295375" cy="190625"/>
          </a:xfrm>
        </p:grpSpPr>
        <p:sp>
          <p:nvSpPr>
            <p:cNvPr id="7198" name="Google Shape;7198;p72"/>
            <p:cNvSpPr/>
            <p:nvPr/>
          </p:nvSpPr>
          <p:spPr>
            <a:xfrm>
              <a:off x="-26330800" y="3327900"/>
              <a:ext cx="52775" cy="68750"/>
            </a:xfrm>
            <a:custGeom>
              <a:avLst/>
              <a:gdLst/>
              <a:ahLst/>
              <a:cxnLst/>
              <a:rect l="l" t="t" r="r" b="b"/>
              <a:pathLst>
                <a:path w="2111" h="2750" extrusionOk="0">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9" name="Google Shape;7199;p72"/>
            <p:cNvSpPr/>
            <p:nvPr/>
          </p:nvSpPr>
          <p:spPr>
            <a:xfrm>
              <a:off x="-26573400" y="3224125"/>
              <a:ext cx="293025" cy="190625"/>
            </a:xfrm>
            <a:custGeom>
              <a:avLst/>
              <a:gdLst/>
              <a:ahLst/>
              <a:cxnLst/>
              <a:rect l="l" t="t" r="r" b="b"/>
              <a:pathLst>
                <a:path w="11721" h="7625" extrusionOk="0">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0" name="Google Shape;7200;p72"/>
          <p:cNvGrpSpPr/>
          <p:nvPr/>
        </p:nvGrpSpPr>
        <p:grpSpPr>
          <a:xfrm>
            <a:off x="7092947" y="1763690"/>
            <a:ext cx="351880" cy="351910"/>
            <a:chOff x="-26573400" y="3546250"/>
            <a:chExt cx="295375" cy="295400"/>
          </a:xfrm>
        </p:grpSpPr>
        <p:sp>
          <p:nvSpPr>
            <p:cNvPr id="7201" name="Google Shape;7201;p72"/>
            <p:cNvSpPr/>
            <p:nvPr/>
          </p:nvSpPr>
          <p:spPr>
            <a:xfrm>
              <a:off x="-26464700" y="3599225"/>
              <a:ext cx="77200" cy="38425"/>
            </a:xfrm>
            <a:custGeom>
              <a:avLst/>
              <a:gdLst/>
              <a:ahLst/>
              <a:cxnLst/>
              <a:rect l="l" t="t" r="r" b="b"/>
              <a:pathLst>
                <a:path w="3088" h="1537" extrusionOk="0">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2" name="Google Shape;7202;p72"/>
            <p:cNvSpPr/>
            <p:nvPr/>
          </p:nvSpPr>
          <p:spPr>
            <a:xfrm>
              <a:off x="-26434775" y="3686450"/>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3" name="Google Shape;7203;p72"/>
            <p:cNvSpPr/>
            <p:nvPr/>
          </p:nvSpPr>
          <p:spPr>
            <a:xfrm>
              <a:off x="-26520625" y="3703775"/>
              <a:ext cx="55950" cy="67775"/>
            </a:xfrm>
            <a:custGeom>
              <a:avLst/>
              <a:gdLst/>
              <a:ahLst/>
              <a:cxnLst/>
              <a:rect l="l" t="t" r="r" b="b"/>
              <a:pathLst>
                <a:path w="2238" h="2711" extrusionOk="0">
                  <a:moveTo>
                    <a:pt x="1387" y="1"/>
                  </a:moveTo>
                  <a:lnTo>
                    <a:pt x="1" y="32"/>
                  </a:lnTo>
                  <a:cubicBezTo>
                    <a:pt x="127" y="1104"/>
                    <a:pt x="662" y="2080"/>
                    <a:pt x="1544" y="2710"/>
                  </a:cubicBezTo>
                  <a:lnTo>
                    <a:pt x="2237" y="1545"/>
                  </a:lnTo>
                  <a:cubicBezTo>
                    <a:pt x="1765" y="1135"/>
                    <a:pt x="1450" y="600"/>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4" name="Google Shape;7204;p72"/>
            <p:cNvSpPr/>
            <p:nvPr/>
          </p:nvSpPr>
          <p:spPr>
            <a:xfrm>
              <a:off x="-26387525" y="3703000"/>
              <a:ext cx="55950" cy="67750"/>
            </a:xfrm>
            <a:custGeom>
              <a:avLst/>
              <a:gdLst/>
              <a:ahLst/>
              <a:cxnLst/>
              <a:rect l="l" t="t" r="r" b="b"/>
              <a:pathLst>
                <a:path w="2238" h="2710" extrusionOk="0">
                  <a:moveTo>
                    <a:pt x="851" y="0"/>
                  </a:moveTo>
                  <a:cubicBezTo>
                    <a:pt x="757" y="631"/>
                    <a:pt x="473" y="1166"/>
                    <a:pt x="1" y="1544"/>
                  </a:cubicBezTo>
                  <a:lnTo>
                    <a:pt x="694" y="2710"/>
                  </a:lnTo>
                  <a:cubicBezTo>
                    <a:pt x="1576" y="2080"/>
                    <a:pt x="2112" y="1103"/>
                    <a:pt x="2238" y="32"/>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5" name="Google Shape;7205;p72"/>
            <p:cNvSpPr/>
            <p:nvPr/>
          </p:nvSpPr>
          <p:spPr>
            <a:xfrm>
              <a:off x="-26573400" y="3546250"/>
              <a:ext cx="295375" cy="295400"/>
            </a:xfrm>
            <a:custGeom>
              <a:avLst/>
              <a:gdLst/>
              <a:ahLst/>
              <a:cxnLst/>
              <a:rect l="l" t="t" r="r" b="b"/>
              <a:pathLst>
                <a:path w="11815" h="11816" extrusionOk="0">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6" name="Google Shape;7206;p72"/>
          <p:cNvGrpSpPr/>
          <p:nvPr/>
        </p:nvGrpSpPr>
        <p:grpSpPr>
          <a:xfrm>
            <a:off x="7081228" y="2213599"/>
            <a:ext cx="375319" cy="352148"/>
            <a:chOff x="-26583625" y="3917025"/>
            <a:chExt cx="315050" cy="295600"/>
          </a:xfrm>
        </p:grpSpPr>
        <p:sp>
          <p:nvSpPr>
            <p:cNvPr id="7207" name="Google Shape;7207;p72"/>
            <p:cNvSpPr/>
            <p:nvPr/>
          </p:nvSpPr>
          <p:spPr>
            <a:xfrm>
              <a:off x="-26413500" y="3918400"/>
              <a:ext cx="144925" cy="135125"/>
            </a:xfrm>
            <a:custGeom>
              <a:avLst/>
              <a:gdLst/>
              <a:ahLst/>
              <a:cxnLst/>
              <a:rect l="l" t="t" r="r" b="b"/>
              <a:pathLst>
                <a:path w="5797" h="5405" extrusionOk="0">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8" name="Google Shape;7208;p72"/>
            <p:cNvSpPr/>
            <p:nvPr/>
          </p:nvSpPr>
          <p:spPr>
            <a:xfrm>
              <a:off x="-26466275" y="4026700"/>
              <a:ext cx="78775" cy="77225"/>
            </a:xfrm>
            <a:custGeom>
              <a:avLst/>
              <a:gdLst/>
              <a:ahLst/>
              <a:cxnLst/>
              <a:rect l="l" t="t" r="r" b="b"/>
              <a:pathLst>
                <a:path w="3151" h="3089" extrusionOk="0">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9" name="Google Shape;7209;p72"/>
            <p:cNvSpPr/>
            <p:nvPr/>
          </p:nvSpPr>
          <p:spPr>
            <a:xfrm>
              <a:off x="-26583625" y="4077125"/>
              <a:ext cx="144925" cy="134700"/>
            </a:xfrm>
            <a:custGeom>
              <a:avLst/>
              <a:gdLst/>
              <a:ahLst/>
              <a:cxnLst/>
              <a:rect l="l" t="t" r="r" b="b"/>
              <a:pathLst>
                <a:path w="5797" h="5388" extrusionOk="0">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0" name="Google Shape;7210;p72"/>
            <p:cNvSpPr/>
            <p:nvPr/>
          </p:nvSpPr>
          <p:spPr>
            <a:xfrm>
              <a:off x="-26581275" y="3917025"/>
              <a:ext cx="311125" cy="295600"/>
            </a:xfrm>
            <a:custGeom>
              <a:avLst/>
              <a:gdLst/>
              <a:ahLst/>
              <a:cxnLst/>
              <a:rect l="l" t="t" r="r" b="b"/>
              <a:pathLst>
                <a:path w="12445" h="11824" extrusionOk="0">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11" name="Google Shape;7211;p72"/>
          <p:cNvSpPr/>
          <p:nvPr/>
        </p:nvSpPr>
        <p:spPr>
          <a:xfrm>
            <a:off x="5748315" y="2694114"/>
            <a:ext cx="352833" cy="351880"/>
          </a:xfrm>
          <a:custGeom>
            <a:avLst/>
            <a:gdLst/>
            <a:ahLst/>
            <a:cxnLst/>
            <a:rect l="l" t="t" r="r" b="b"/>
            <a:pathLst>
              <a:path w="11847" h="11815" extrusionOk="0">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12" name="Google Shape;7212;p72"/>
          <p:cNvGrpSpPr/>
          <p:nvPr/>
        </p:nvGrpSpPr>
        <p:grpSpPr>
          <a:xfrm>
            <a:off x="5779742" y="3172629"/>
            <a:ext cx="289039" cy="352833"/>
            <a:chOff x="-24694925" y="3518700"/>
            <a:chExt cx="242625" cy="296175"/>
          </a:xfrm>
        </p:grpSpPr>
        <p:sp>
          <p:nvSpPr>
            <p:cNvPr id="7213" name="Google Shape;7213;p72"/>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4" name="Google Shape;7214;p72"/>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5" name="Google Shape;7215;p72"/>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6" name="Google Shape;7216;p72"/>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7" name="Google Shape;7217;p72"/>
          <p:cNvGrpSpPr/>
          <p:nvPr/>
        </p:nvGrpSpPr>
        <p:grpSpPr>
          <a:xfrm>
            <a:off x="5779280" y="3622657"/>
            <a:ext cx="289962" cy="352833"/>
            <a:chOff x="-24709100" y="3888875"/>
            <a:chExt cx="243400" cy="296175"/>
          </a:xfrm>
        </p:grpSpPr>
        <p:sp>
          <p:nvSpPr>
            <p:cNvPr id="7218" name="Google Shape;7218;p72"/>
            <p:cNvSpPr/>
            <p:nvPr/>
          </p:nvSpPr>
          <p:spPr>
            <a:xfrm>
              <a:off x="-24587800" y="3888875"/>
              <a:ext cx="105575" cy="227650"/>
            </a:xfrm>
            <a:custGeom>
              <a:avLst/>
              <a:gdLst/>
              <a:ahLst/>
              <a:cxnLst/>
              <a:rect l="l" t="t" r="r" b="b"/>
              <a:pathLst>
                <a:path w="4223" h="9106" extrusionOk="0">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9" name="Google Shape;7219;p72"/>
            <p:cNvSpPr/>
            <p:nvPr/>
          </p:nvSpPr>
          <p:spPr>
            <a:xfrm>
              <a:off x="-24536600" y="4132250"/>
              <a:ext cx="70900" cy="17350"/>
            </a:xfrm>
            <a:custGeom>
              <a:avLst/>
              <a:gdLst/>
              <a:ahLst/>
              <a:cxnLst/>
              <a:rect l="l" t="t" r="r" b="b"/>
              <a:pathLst>
                <a:path w="2836" h="694" extrusionOk="0">
                  <a:moveTo>
                    <a:pt x="0" y="1"/>
                  </a:moveTo>
                  <a:lnTo>
                    <a:pt x="347" y="694"/>
                  </a:lnTo>
                  <a:lnTo>
                    <a:pt x="2489" y="694"/>
                  </a:lnTo>
                  <a:cubicBezTo>
                    <a:pt x="2678" y="694"/>
                    <a:pt x="2836" y="536"/>
                    <a:pt x="2836" y="347"/>
                  </a:cubicBezTo>
                  <a:cubicBezTo>
                    <a:pt x="2836" y="158"/>
                    <a:pt x="267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0" name="Google Shape;7220;p72"/>
            <p:cNvSpPr/>
            <p:nvPr/>
          </p:nvSpPr>
          <p:spPr>
            <a:xfrm>
              <a:off x="-24709100" y="3963700"/>
              <a:ext cx="208750" cy="221350"/>
            </a:xfrm>
            <a:custGeom>
              <a:avLst/>
              <a:gdLst/>
              <a:ahLst/>
              <a:cxnLst/>
              <a:rect l="l" t="t" r="r" b="b"/>
              <a:pathLst>
                <a:path w="8350" h="8854" extrusionOk="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1" name="Google Shape;7221;p72"/>
          <p:cNvGrpSpPr/>
          <p:nvPr/>
        </p:nvGrpSpPr>
        <p:grpSpPr>
          <a:xfrm>
            <a:off x="7979280" y="2695320"/>
            <a:ext cx="356556" cy="349557"/>
            <a:chOff x="-22863675" y="3131775"/>
            <a:chExt cx="299300" cy="293425"/>
          </a:xfrm>
        </p:grpSpPr>
        <p:sp>
          <p:nvSpPr>
            <p:cNvPr id="7222" name="Google Shape;7222;p72"/>
            <p:cNvSpPr/>
            <p:nvPr/>
          </p:nvSpPr>
          <p:spPr>
            <a:xfrm>
              <a:off x="-22863675" y="3131775"/>
              <a:ext cx="299300" cy="293425"/>
            </a:xfrm>
            <a:custGeom>
              <a:avLst/>
              <a:gdLst/>
              <a:ahLst/>
              <a:cxnLst/>
              <a:rect l="l" t="t" r="r" b="b"/>
              <a:pathLst>
                <a:path w="11972" h="11737" extrusionOk="0">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3" name="Google Shape;7223;p72"/>
            <p:cNvSpPr/>
            <p:nvPr/>
          </p:nvSpPr>
          <p:spPr>
            <a:xfrm>
              <a:off x="-22740025" y="3217825"/>
              <a:ext cx="52000" cy="51225"/>
            </a:xfrm>
            <a:custGeom>
              <a:avLst/>
              <a:gdLst/>
              <a:ahLst/>
              <a:cxnLst/>
              <a:rect l="l" t="t" r="r" b="b"/>
              <a:pathLst>
                <a:path w="2080" h="2049" extrusionOk="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4" name="Google Shape;7224;p72"/>
            <p:cNvSpPr/>
            <p:nvPr/>
          </p:nvSpPr>
          <p:spPr>
            <a:xfrm>
              <a:off x="-22705375" y="33218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5" name="Google Shape;7225;p72"/>
          <p:cNvGrpSpPr/>
          <p:nvPr/>
        </p:nvGrpSpPr>
        <p:grpSpPr>
          <a:xfrm>
            <a:off x="5322144" y="1306499"/>
            <a:ext cx="310602" cy="352803"/>
            <a:chOff x="-28069875" y="3175300"/>
            <a:chExt cx="260725" cy="296150"/>
          </a:xfrm>
        </p:grpSpPr>
        <p:sp>
          <p:nvSpPr>
            <p:cNvPr id="7226" name="Google Shape;7226;p72"/>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7" name="Google Shape;7227;p72"/>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8" name="Google Shape;7228;p72"/>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9" name="Google Shape;7229;p72"/>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0" name="Google Shape;7230;p72"/>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1" name="Google Shape;7231;p72"/>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2" name="Google Shape;7232;p72"/>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3" name="Google Shape;7233;p72"/>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4" name="Google Shape;7234;p72"/>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35" name="Google Shape;7235;p72"/>
          <p:cNvSpPr/>
          <p:nvPr/>
        </p:nvSpPr>
        <p:spPr>
          <a:xfrm>
            <a:off x="5301578" y="1764235"/>
            <a:ext cx="352803" cy="350719"/>
          </a:xfrm>
          <a:custGeom>
            <a:avLst/>
            <a:gdLst/>
            <a:ahLst/>
            <a:cxnLst/>
            <a:rect l="l" t="t" r="r" b="b"/>
            <a:pathLst>
              <a:path w="11846" h="11776" extrusionOk="0">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36" name="Google Shape;7236;p72"/>
          <p:cNvGrpSpPr/>
          <p:nvPr/>
        </p:nvGrpSpPr>
        <p:grpSpPr>
          <a:xfrm>
            <a:off x="5363423" y="2213733"/>
            <a:ext cx="228045" cy="351880"/>
            <a:chOff x="-28032075" y="3916450"/>
            <a:chExt cx="191425" cy="295375"/>
          </a:xfrm>
        </p:grpSpPr>
        <p:sp>
          <p:nvSpPr>
            <p:cNvPr id="7237" name="Google Shape;7237;p72"/>
            <p:cNvSpPr/>
            <p:nvPr/>
          </p:nvSpPr>
          <p:spPr>
            <a:xfrm>
              <a:off x="-27996625" y="3916450"/>
              <a:ext cx="120525" cy="51225"/>
            </a:xfrm>
            <a:custGeom>
              <a:avLst/>
              <a:gdLst/>
              <a:ahLst/>
              <a:cxnLst/>
              <a:rect l="l" t="t" r="r" b="b"/>
              <a:pathLst>
                <a:path w="4821" h="2049" extrusionOk="0">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8" name="Google Shape;7238;p72"/>
            <p:cNvSpPr/>
            <p:nvPr/>
          </p:nvSpPr>
          <p:spPr>
            <a:xfrm>
              <a:off x="-28032075" y="4089975"/>
              <a:ext cx="191425" cy="121850"/>
            </a:xfrm>
            <a:custGeom>
              <a:avLst/>
              <a:gdLst/>
              <a:ahLst/>
              <a:cxnLst/>
              <a:rect l="l" t="t" r="r" b="b"/>
              <a:pathLst>
                <a:path w="7657" h="4874" extrusionOk="0">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9" name="Google Shape;7239;p72"/>
            <p:cNvSpPr/>
            <p:nvPr/>
          </p:nvSpPr>
          <p:spPr>
            <a:xfrm>
              <a:off x="-28024975" y="3985750"/>
              <a:ext cx="181950" cy="121975"/>
            </a:xfrm>
            <a:custGeom>
              <a:avLst/>
              <a:gdLst/>
              <a:ahLst/>
              <a:cxnLst/>
              <a:rect l="l" t="t" r="r" b="b"/>
              <a:pathLst>
                <a:path w="7278" h="4879" extrusionOk="0">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0" name="Google Shape;7240;p72"/>
          <p:cNvGrpSpPr/>
          <p:nvPr/>
        </p:nvGrpSpPr>
        <p:grpSpPr>
          <a:xfrm>
            <a:off x="7528769" y="1306484"/>
            <a:ext cx="352833" cy="352833"/>
            <a:chOff x="-26201650" y="3176075"/>
            <a:chExt cx="296175" cy="296175"/>
          </a:xfrm>
        </p:grpSpPr>
        <p:sp>
          <p:nvSpPr>
            <p:cNvPr id="7241" name="Google Shape;7241;p72"/>
            <p:cNvSpPr/>
            <p:nvPr/>
          </p:nvSpPr>
          <p:spPr>
            <a:xfrm>
              <a:off x="-26082700" y="3176075"/>
              <a:ext cx="51200" cy="226875"/>
            </a:xfrm>
            <a:custGeom>
              <a:avLst/>
              <a:gdLst/>
              <a:ahLst/>
              <a:cxnLst/>
              <a:rect l="l" t="t" r="r" b="b"/>
              <a:pathLst>
                <a:path w="2048" h="9075" extrusionOk="0">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2" name="Google Shape;7242;p72"/>
            <p:cNvSpPr/>
            <p:nvPr/>
          </p:nvSpPr>
          <p:spPr>
            <a:xfrm>
              <a:off x="-26201650" y="3317075"/>
              <a:ext cx="296175" cy="155175"/>
            </a:xfrm>
            <a:custGeom>
              <a:avLst/>
              <a:gdLst/>
              <a:ahLst/>
              <a:cxnLst/>
              <a:rect l="l" t="t" r="r" b="b"/>
              <a:pathLst>
                <a:path w="11847" h="6207" extrusionOk="0">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3" name="Google Shape;7243;p72"/>
          <p:cNvGrpSpPr/>
          <p:nvPr/>
        </p:nvGrpSpPr>
        <p:grpSpPr>
          <a:xfrm>
            <a:off x="7528293" y="1763705"/>
            <a:ext cx="353786" cy="351880"/>
            <a:chOff x="-26204800" y="3547050"/>
            <a:chExt cx="296975" cy="295375"/>
          </a:xfrm>
        </p:grpSpPr>
        <p:sp>
          <p:nvSpPr>
            <p:cNvPr id="7244" name="Google Shape;7244;p72"/>
            <p:cNvSpPr/>
            <p:nvPr/>
          </p:nvSpPr>
          <p:spPr>
            <a:xfrm>
              <a:off x="-26204000" y="3669125"/>
              <a:ext cx="296175" cy="173300"/>
            </a:xfrm>
            <a:custGeom>
              <a:avLst/>
              <a:gdLst/>
              <a:ahLst/>
              <a:cxnLst/>
              <a:rect l="l" t="t" r="r" b="b"/>
              <a:pathLst>
                <a:path w="11847" h="6932" extrusionOk="0">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5" name="Google Shape;7245;p72"/>
            <p:cNvSpPr/>
            <p:nvPr/>
          </p:nvSpPr>
          <p:spPr>
            <a:xfrm>
              <a:off x="-26204800" y="3547050"/>
              <a:ext cx="296975" cy="122100"/>
            </a:xfrm>
            <a:custGeom>
              <a:avLst/>
              <a:gdLst/>
              <a:ahLst/>
              <a:cxnLst/>
              <a:rect l="l" t="t" r="r" b="b"/>
              <a:pathLst>
                <a:path w="11879" h="4884" extrusionOk="0">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46" name="Google Shape;7246;p72"/>
          <p:cNvSpPr/>
          <p:nvPr/>
        </p:nvSpPr>
        <p:spPr>
          <a:xfrm>
            <a:off x="7561179" y="2213200"/>
            <a:ext cx="289009" cy="352833"/>
          </a:xfrm>
          <a:custGeom>
            <a:avLst/>
            <a:gdLst/>
            <a:ahLst/>
            <a:cxnLst/>
            <a:rect l="l" t="t" r="r" b="b"/>
            <a:pathLst>
              <a:path w="9704" h="11847" extrusionOk="0">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47" name="Google Shape;7247;p72"/>
          <p:cNvGrpSpPr/>
          <p:nvPr/>
        </p:nvGrpSpPr>
        <p:grpSpPr>
          <a:xfrm>
            <a:off x="6199548" y="2693683"/>
            <a:ext cx="345328" cy="352833"/>
            <a:chOff x="-24353875" y="3147725"/>
            <a:chExt cx="289875" cy="296175"/>
          </a:xfrm>
        </p:grpSpPr>
        <p:sp>
          <p:nvSpPr>
            <p:cNvPr id="7248" name="Google Shape;7248;p72"/>
            <p:cNvSpPr/>
            <p:nvPr/>
          </p:nvSpPr>
          <p:spPr>
            <a:xfrm>
              <a:off x="-24238100" y="3271375"/>
              <a:ext cx="52025" cy="51225"/>
            </a:xfrm>
            <a:custGeom>
              <a:avLst/>
              <a:gdLst/>
              <a:ahLst/>
              <a:cxnLst/>
              <a:rect l="l" t="t" r="r" b="b"/>
              <a:pathLst>
                <a:path w="2081" h="2049" extrusionOk="0">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9" name="Google Shape;7249;p72"/>
            <p:cNvSpPr/>
            <p:nvPr/>
          </p:nvSpPr>
          <p:spPr>
            <a:xfrm>
              <a:off x="-24353875" y="3147725"/>
              <a:ext cx="289875" cy="296175"/>
            </a:xfrm>
            <a:custGeom>
              <a:avLst/>
              <a:gdLst/>
              <a:ahLst/>
              <a:cxnLst/>
              <a:rect l="l" t="t" r="r" b="b"/>
              <a:pathLst>
                <a:path w="11595" h="11847" extrusionOk="0">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0" name="Google Shape;7250;p72"/>
          <p:cNvGrpSpPr/>
          <p:nvPr/>
        </p:nvGrpSpPr>
        <p:grpSpPr>
          <a:xfrm>
            <a:off x="6207530" y="3173090"/>
            <a:ext cx="329365" cy="351910"/>
            <a:chOff x="-24344425" y="3519475"/>
            <a:chExt cx="276475" cy="295400"/>
          </a:xfrm>
        </p:grpSpPr>
        <p:sp>
          <p:nvSpPr>
            <p:cNvPr id="7251" name="Google Shape;7251;p72"/>
            <p:cNvSpPr/>
            <p:nvPr/>
          </p:nvSpPr>
          <p:spPr>
            <a:xfrm>
              <a:off x="-24240450" y="3554150"/>
              <a:ext cx="69325" cy="34450"/>
            </a:xfrm>
            <a:custGeom>
              <a:avLst/>
              <a:gdLst/>
              <a:ahLst/>
              <a:cxnLst/>
              <a:rect l="l" t="t" r="r" b="b"/>
              <a:pathLst>
                <a:path w="2773" h="1378" extrusionOk="0">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2" name="Google Shape;7252;p72"/>
            <p:cNvSpPr/>
            <p:nvPr/>
          </p:nvSpPr>
          <p:spPr>
            <a:xfrm>
              <a:off x="-24344425" y="3519475"/>
              <a:ext cx="276475" cy="295400"/>
            </a:xfrm>
            <a:custGeom>
              <a:avLst/>
              <a:gdLst/>
              <a:ahLst/>
              <a:cxnLst/>
              <a:rect l="l" t="t" r="r" b="b"/>
              <a:pathLst>
                <a:path w="11059" h="11816" extrusionOk="0">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3" name="Google Shape;7253;p72"/>
          <p:cNvGrpSpPr/>
          <p:nvPr/>
        </p:nvGrpSpPr>
        <p:grpSpPr>
          <a:xfrm>
            <a:off x="6197210" y="3625010"/>
            <a:ext cx="350004" cy="348128"/>
            <a:chOff x="-24353075" y="3891250"/>
            <a:chExt cx="293800" cy="292225"/>
          </a:xfrm>
        </p:grpSpPr>
        <p:sp>
          <p:nvSpPr>
            <p:cNvPr id="7254" name="Google Shape;7254;p72"/>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5" name="Google Shape;7255;p72"/>
            <p:cNvSpPr/>
            <p:nvPr/>
          </p:nvSpPr>
          <p:spPr>
            <a:xfrm>
              <a:off x="-24353075" y="3891250"/>
              <a:ext cx="293800" cy="292225"/>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6" name="Google Shape;7256;p72"/>
          <p:cNvGrpSpPr/>
          <p:nvPr/>
        </p:nvGrpSpPr>
        <p:grpSpPr>
          <a:xfrm>
            <a:off x="7980681" y="3173313"/>
            <a:ext cx="353757" cy="351463"/>
            <a:chOff x="-22845575" y="3504075"/>
            <a:chExt cx="296950" cy="295025"/>
          </a:xfrm>
        </p:grpSpPr>
        <p:sp>
          <p:nvSpPr>
            <p:cNvPr id="7257" name="Google Shape;7257;p72"/>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8" name="Google Shape;7258;p72"/>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9" name="Google Shape;7259;p72"/>
          <p:cNvGrpSpPr/>
          <p:nvPr/>
        </p:nvGrpSpPr>
        <p:grpSpPr>
          <a:xfrm>
            <a:off x="5773862" y="1306961"/>
            <a:ext cx="299344" cy="351880"/>
            <a:chOff x="-27691025" y="3175300"/>
            <a:chExt cx="251275" cy="295375"/>
          </a:xfrm>
        </p:grpSpPr>
        <p:sp>
          <p:nvSpPr>
            <p:cNvPr id="7260" name="Google Shape;7260;p72"/>
            <p:cNvSpPr/>
            <p:nvPr/>
          </p:nvSpPr>
          <p:spPr>
            <a:xfrm>
              <a:off x="-27492550" y="3298150"/>
              <a:ext cx="18125" cy="18150"/>
            </a:xfrm>
            <a:custGeom>
              <a:avLst/>
              <a:gdLst/>
              <a:ahLst/>
              <a:cxnLst/>
              <a:rect l="l" t="t" r="r" b="b"/>
              <a:pathLst>
                <a:path w="725" h="726" extrusionOk="0">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1" name="Google Shape;7261;p72"/>
            <p:cNvSpPr/>
            <p:nvPr/>
          </p:nvSpPr>
          <p:spPr>
            <a:xfrm>
              <a:off x="-27613050" y="3175300"/>
              <a:ext cx="60650" cy="105550"/>
            </a:xfrm>
            <a:custGeom>
              <a:avLst/>
              <a:gdLst/>
              <a:ahLst/>
              <a:cxnLst/>
              <a:rect l="l" t="t" r="r" b="b"/>
              <a:pathLst>
                <a:path w="2426" h="4222" extrusionOk="0">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2" name="Google Shape;7262;p72"/>
            <p:cNvSpPr/>
            <p:nvPr/>
          </p:nvSpPr>
          <p:spPr>
            <a:xfrm>
              <a:off x="-27691025" y="3175300"/>
              <a:ext cx="60650" cy="105550"/>
            </a:xfrm>
            <a:custGeom>
              <a:avLst/>
              <a:gdLst/>
              <a:ahLst/>
              <a:cxnLst/>
              <a:rect l="l" t="t" r="r" b="b"/>
              <a:pathLst>
                <a:path w="2426" h="4222" extrusionOk="0">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3" name="Google Shape;7263;p72"/>
            <p:cNvSpPr/>
            <p:nvPr/>
          </p:nvSpPr>
          <p:spPr>
            <a:xfrm>
              <a:off x="-27691025" y="3263500"/>
              <a:ext cx="251275" cy="207175"/>
            </a:xfrm>
            <a:custGeom>
              <a:avLst/>
              <a:gdLst/>
              <a:ahLst/>
              <a:cxnLst/>
              <a:rect l="l" t="t" r="r" b="b"/>
              <a:pathLst>
                <a:path w="10051" h="8287" extrusionOk="0">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4" name="Google Shape;7264;p72"/>
          <p:cNvGrpSpPr/>
          <p:nvPr/>
        </p:nvGrpSpPr>
        <p:grpSpPr>
          <a:xfrm>
            <a:off x="5746179" y="1825637"/>
            <a:ext cx="354710" cy="228015"/>
            <a:chOff x="-27721750" y="3598250"/>
            <a:chExt cx="297750" cy="191400"/>
          </a:xfrm>
        </p:grpSpPr>
        <p:sp>
          <p:nvSpPr>
            <p:cNvPr id="7265" name="Google Shape;7265;p72"/>
            <p:cNvSpPr/>
            <p:nvPr/>
          </p:nvSpPr>
          <p:spPr>
            <a:xfrm>
              <a:off x="-27616200" y="3651800"/>
              <a:ext cx="86650" cy="86675"/>
            </a:xfrm>
            <a:custGeom>
              <a:avLst/>
              <a:gdLst/>
              <a:ahLst/>
              <a:cxnLst/>
              <a:rect l="l" t="t" r="r" b="b"/>
              <a:pathLst>
                <a:path w="3466" h="3467" extrusionOk="0">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6" name="Google Shape;7266;p72"/>
            <p:cNvSpPr/>
            <p:nvPr/>
          </p:nvSpPr>
          <p:spPr>
            <a:xfrm>
              <a:off x="-27721750" y="3598250"/>
              <a:ext cx="297750" cy="191400"/>
            </a:xfrm>
            <a:custGeom>
              <a:avLst/>
              <a:gdLst/>
              <a:ahLst/>
              <a:cxnLst/>
              <a:rect l="l" t="t" r="r" b="b"/>
              <a:pathLst>
                <a:path w="11910" h="7656" extrusionOk="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7" name="Google Shape;7267;p72"/>
          <p:cNvGrpSpPr/>
          <p:nvPr/>
        </p:nvGrpSpPr>
        <p:grpSpPr>
          <a:xfrm>
            <a:off x="5747579" y="2219183"/>
            <a:ext cx="351910" cy="340980"/>
            <a:chOff x="-27719400" y="3925600"/>
            <a:chExt cx="295400" cy="286225"/>
          </a:xfrm>
        </p:grpSpPr>
        <p:sp>
          <p:nvSpPr>
            <p:cNvPr id="7268" name="Google Shape;7268;p72"/>
            <p:cNvSpPr/>
            <p:nvPr/>
          </p:nvSpPr>
          <p:spPr>
            <a:xfrm>
              <a:off x="-27596525" y="3925600"/>
              <a:ext cx="172525" cy="162575"/>
            </a:xfrm>
            <a:custGeom>
              <a:avLst/>
              <a:gdLst/>
              <a:ahLst/>
              <a:cxnLst/>
              <a:rect l="l" t="t" r="r" b="b"/>
              <a:pathLst>
                <a:path w="6901" h="6503" extrusionOk="0">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9" name="Google Shape;7269;p72"/>
            <p:cNvSpPr/>
            <p:nvPr/>
          </p:nvSpPr>
          <p:spPr>
            <a:xfrm>
              <a:off x="-27719400" y="4054275"/>
              <a:ext cx="157550" cy="157550"/>
            </a:xfrm>
            <a:custGeom>
              <a:avLst/>
              <a:gdLst/>
              <a:ahLst/>
              <a:cxnLst/>
              <a:rect l="l" t="t" r="r" b="b"/>
              <a:pathLst>
                <a:path w="6302" h="6302" extrusionOk="0">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0" name="Google Shape;7270;p72"/>
          <p:cNvGrpSpPr/>
          <p:nvPr/>
        </p:nvGrpSpPr>
        <p:grpSpPr>
          <a:xfrm>
            <a:off x="7968851" y="1306023"/>
            <a:ext cx="353757" cy="353757"/>
            <a:chOff x="-25834600" y="3176875"/>
            <a:chExt cx="296950" cy="296950"/>
          </a:xfrm>
        </p:grpSpPr>
        <p:sp>
          <p:nvSpPr>
            <p:cNvPr id="7271" name="Google Shape;7271;p72"/>
            <p:cNvSpPr/>
            <p:nvPr/>
          </p:nvSpPr>
          <p:spPr>
            <a:xfrm>
              <a:off x="-25625875" y="3316275"/>
              <a:ext cx="69325" cy="85875"/>
            </a:xfrm>
            <a:custGeom>
              <a:avLst/>
              <a:gdLst/>
              <a:ahLst/>
              <a:cxnLst/>
              <a:rect l="l" t="t" r="r" b="b"/>
              <a:pathLst>
                <a:path w="2773" h="3435" extrusionOk="0">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2" name="Google Shape;7272;p72"/>
            <p:cNvSpPr/>
            <p:nvPr/>
          </p:nvSpPr>
          <p:spPr>
            <a:xfrm>
              <a:off x="-25729075" y="3176875"/>
              <a:ext cx="191425" cy="296950"/>
            </a:xfrm>
            <a:custGeom>
              <a:avLst/>
              <a:gdLst/>
              <a:ahLst/>
              <a:cxnLst/>
              <a:rect l="l" t="t" r="r" b="b"/>
              <a:pathLst>
                <a:path w="7657" h="11878" extrusionOk="0">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3" name="Google Shape;7273;p72"/>
            <p:cNvSpPr/>
            <p:nvPr/>
          </p:nvSpPr>
          <p:spPr>
            <a:xfrm>
              <a:off x="-25834600" y="3350150"/>
              <a:ext cx="69325" cy="96100"/>
            </a:xfrm>
            <a:custGeom>
              <a:avLst/>
              <a:gdLst/>
              <a:ahLst/>
              <a:cxnLst/>
              <a:rect l="l" t="t" r="r" b="b"/>
              <a:pathLst>
                <a:path w="2773" h="3844" extrusionOk="0">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4" name="Google Shape;7274;p72"/>
            <p:cNvSpPr/>
            <p:nvPr/>
          </p:nvSpPr>
          <p:spPr>
            <a:xfrm>
              <a:off x="-25799950" y="3368250"/>
              <a:ext cx="104775" cy="104000"/>
            </a:xfrm>
            <a:custGeom>
              <a:avLst/>
              <a:gdLst/>
              <a:ahLst/>
              <a:cxnLst/>
              <a:rect l="l" t="t" r="r" b="b"/>
              <a:pathLst>
                <a:path w="4191" h="4160" extrusionOk="0">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5" name="Google Shape;7275;p72"/>
            <p:cNvSpPr/>
            <p:nvPr/>
          </p:nvSpPr>
          <p:spPr>
            <a:xfrm>
              <a:off x="-25712525" y="3317075"/>
              <a:ext cx="34675" cy="86650"/>
            </a:xfrm>
            <a:custGeom>
              <a:avLst/>
              <a:gdLst/>
              <a:ahLst/>
              <a:cxnLst/>
              <a:rect l="l" t="t" r="r" b="b"/>
              <a:pathLst>
                <a:path w="1387" h="3466" extrusionOk="0">
                  <a:moveTo>
                    <a:pt x="1" y="0"/>
                  </a:moveTo>
                  <a:lnTo>
                    <a:pt x="1" y="1764"/>
                  </a:lnTo>
                  <a:cubicBezTo>
                    <a:pt x="631" y="2111"/>
                    <a:pt x="1072" y="2709"/>
                    <a:pt x="1261" y="3466"/>
                  </a:cubicBezTo>
                  <a:lnTo>
                    <a:pt x="1387" y="346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6" name="Google Shape;7276;p72"/>
          <p:cNvGrpSpPr/>
          <p:nvPr/>
        </p:nvGrpSpPr>
        <p:grpSpPr>
          <a:xfrm>
            <a:off x="7968851" y="1774024"/>
            <a:ext cx="353757" cy="331241"/>
            <a:chOff x="-25834600" y="3564375"/>
            <a:chExt cx="296950" cy="278050"/>
          </a:xfrm>
        </p:grpSpPr>
        <p:sp>
          <p:nvSpPr>
            <p:cNvPr id="7277" name="Google Shape;7277;p72"/>
            <p:cNvSpPr/>
            <p:nvPr/>
          </p:nvSpPr>
          <p:spPr>
            <a:xfrm>
              <a:off x="-25694400" y="3703775"/>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8" name="Google Shape;7278;p72"/>
            <p:cNvSpPr/>
            <p:nvPr/>
          </p:nvSpPr>
          <p:spPr>
            <a:xfrm>
              <a:off x="-25591225" y="3703775"/>
              <a:ext cx="53575" cy="18150"/>
            </a:xfrm>
            <a:custGeom>
              <a:avLst/>
              <a:gdLst/>
              <a:ahLst/>
              <a:cxnLst/>
              <a:rect l="l" t="t" r="r" b="b"/>
              <a:pathLst>
                <a:path w="2143" h="726" extrusionOk="0">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9" name="Google Shape;7279;p72"/>
            <p:cNvSpPr/>
            <p:nvPr/>
          </p:nvSpPr>
          <p:spPr>
            <a:xfrm>
              <a:off x="-25834600" y="3703775"/>
              <a:ext cx="53575" cy="18150"/>
            </a:xfrm>
            <a:custGeom>
              <a:avLst/>
              <a:gdLst/>
              <a:ahLst/>
              <a:cxnLst/>
              <a:rect l="l" t="t" r="r" b="b"/>
              <a:pathLst>
                <a:path w="2143" h="726" extrusionOk="0">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0" name="Google Shape;7280;p72"/>
            <p:cNvSpPr/>
            <p:nvPr/>
          </p:nvSpPr>
          <p:spPr>
            <a:xfrm>
              <a:off x="-25695200" y="3564375"/>
              <a:ext cx="17350" cy="52800"/>
            </a:xfrm>
            <a:custGeom>
              <a:avLst/>
              <a:gdLst/>
              <a:ahLst/>
              <a:cxnLst/>
              <a:rect l="l" t="t" r="r" b="b"/>
              <a:pathLst>
                <a:path w="694" h="2112" extrusionOk="0">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1" name="Google Shape;7281;p72"/>
            <p:cNvSpPr/>
            <p:nvPr/>
          </p:nvSpPr>
          <p:spPr>
            <a:xfrm>
              <a:off x="-25792850" y="3606125"/>
              <a:ext cx="42550" cy="40975"/>
            </a:xfrm>
            <a:custGeom>
              <a:avLst/>
              <a:gdLst/>
              <a:ahLst/>
              <a:cxnLst/>
              <a:rect l="l" t="t" r="r" b="b"/>
              <a:pathLst>
                <a:path w="1702" h="1639" extrusionOk="0">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2" name="Google Shape;7282;p72"/>
            <p:cNvSpPr/>
            <p:nvPr/>
          </p:nvSpPr>
          <p:spPr>
            <a:xfrm>
              <a:off x="-25621950" y="3606125"/>
              <a:ext cx="43350" cy="40975"/>
            </a:xfrm>
            <a:custGeom>
              <a:avLst/>
              <a:gdLst/>
              <a:ahLst/>
              <a:cxnLst/>
              <a:rect l="l" t="t" r="r" b="b"/>
              <a:pathLst>
                <a:path w="1734" h="1639" extrusionOk="0">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3" name="Google Shape;7283;p72"/>
            <p:cNvSpPr/>
            <p:nvPr/>
          </p:nvSpPr>
          <p:spPr>
            <a:xfrm>
              <a:off x="-25783400" y="3806975"/>
              <a:ext cx="192200" cy="35450"/>
            </a:xfrm>
            <a:custGeom>
              <a:avLst/>
              <a:gdLst/>
              <a:ahLst/>
              <a:cxnLst/>
              <a:rect l="l" t="t" r="r" b="b"/>
              <a:pathLst>
                <a:path w="7688" h="1418" extrusionOk="0">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4" name="Google Shape;7284;p72"/>
            <p:cNvSpPr/>
            <p:nvPr/>
          </p:nvSpPr>
          <p:spPr>
            <a:xfrm>
              <a:off x="-25764500" y="3635275"/>
              <a:ext cx="153600" cy="155175"/>
            </a:xfrm>
            <a:custGeom>
              <a:avLst/>
              <a:gdLst/>
              <a:ahLst/>
              <a:cxnLst/>
              <a:rect l="l" t="t" r="r" b="b"/>
              <a:pathLst>
                <a:path w="6144" h="6207" extrusionOk="0">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5" name="Google Shape;7285;p72"/>
          <p:cNvGrpSpPr/>
          <p:nvPr/>
        </p:nvGrpSpPr>
        <p:grpSpPr>
          <a:xfrm>
            <a:off x="7966974" y="2213376"/>
            <a:ext cx="357509" cy="352595"/>
            <a:chOff x="-25834600" y="3915850"/>
            <a:chExt cx="300100" cy="295975"/>
          </a:xfrm>
        </p:grpSpPr>
        <p:sp>
          <p:nvSpPr>
            <p:cNvPr id="7286" name="Google Shape;7286;p72"/>
            <p:cNvSpPr/>
            <p:nvPr/>
          </p:nvSpPr>
          <p:spPr>
            <a:xfrm>
              <a:off x="-25677875" y="3915850"/>
              <a:ext cx="143375" cy="137675"/>
            </a:xfrm>
            <a:custGeom>
              <a:avLst/>
              <a:gdLst/>
              <a:ahLst/>
              <a:cxnLst/>
              <a:rect l="l" t="t" r="r" b="b"/>
              <a:pathLst>
                <a:path w="5735" h="5507" extrusionOk="0">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7" name="Google Shape;7287;p72"/>
            <p:cNvSpPr/>
            <p:nvPr/>
          </p:nvSpPr>
          <p:spPr>
            <a:xfrm>
              <a:off x="-25834600" y="4167700"/>
              <a:ext cx="43350" cy="44125"/>
            </a:xfrm>
            <a:custGeom>
              <a:avLst/>
              <a:gdLst/>
              <a:ahLst/>
              <a:cxnLst/>
              <a:rect l="l" t="t" r="r" b="b"/>
              <a:pathLst>
                <a:path w="1734" h="1765" extrusionOk="0">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8" name="Google Shape;7288;p72"/>
            <p:cNvSpPr/>
            <p:nvPr/>
          </p:nvSpPr>
          <p:spPr>
            <a:xfrm>
              <a:off x="-25800725" y="3972375"/>
              <a:ext cx="206375" cy="207950"/>
            </a:xfrm>
            <a:custGeom>
              <a:avLst/>
              <a:gdLst/>
              <a:ahLst/>
              <a:cxnLst/>
              <a:rect l="l" t="t" r="r" b="b"/>
              <a:pathLst>
                <a:path w="8255" h="8318" extrusionOk="0">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9" name="Google Shape;7289;p72"/>
          <p:cNvGrpSpPr/>
          <p:nvPr/>
        </p:nvGrpSpPr>
        <p:grpSpPr>
          <a:xfrm>
            <a:off x="6702402" y="2694606"/>
            <a:ext cx="228968" cy="350987"/>
            <a:chOff x="-23930925" y="3149300"/>
            <a:chExt cx="192200" cy="294625"/>
          </a:xfrm>
        </p:grpSpPr>
        <p:sp>
          <p:nvSpPr>
            <p:cNvPr id="7290" name="Google Shape;7290;p72"/>
            <p:cNvSpPr/>
            <p:nvPr/>
          </p:nvSpPr>
          <p:spPr>
            <a:xfrm>
              <a:off x="-23930125" y="3149300"/>
              <a:ext cx="191400" cy="35475"/>
            </a:xfrm>
            <a:custGeom>
              <a:avLst/>
              <a:gdLst/>
              <a:ahLst/>
              <a:cxnLst/>
              <a:rect l="l" t="t" r="r" b="b"/>
              <a:pathLst>
                <a:path w="7656" h="1419" extrusionOk="0">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1" name="Google Shape;7291;p72"/>
            <p:cNvSpPr/>
            <p:nvPr/>
          </p:nvSpPr>
          <p:spPr>
            <a:xfrm>
              <a:off x="-23878925" y="3237525"/>
              <a:ext cx="86650" cy="86650"/>
            </a:xfrm>
            <a:custGeom>
              <a:avLst/>
              <a:gdLst/>
              <a:ahLst/>
              <a:cxnLst/>
              <a:rect l="l" t="t" r="r" b="b"/>
              <a:pathLst>
                <a:path w="3466" h="3466" extrusionOk="0">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2" name="Google Shape;7292;p72"/>
            <p:cNvSpPr/>
            <p:nvPr/>
          </p:nvSpPr>
          <p:spPr>
            <a:xfrm>
              <a:off x="-23930925" y="3375350"/>
              <a:ext cx="190625" cy="68575"/>
            </a:xfrm>
            <a:custGeom>
              <a:avLst/>
              <a:gdLst/>
              <a:ahLst/>
              <a:cxnLst/>
              <a:rect l="l" t="t" r="r" b="b"/>
              <a:pathLst>
                <a:path w="7625" h="2743" extrusionOk="0">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3" name="Google Shape;7293;p72"/>
            <p:cNvSpPr/>
            <p:nvPr/>
          </p:nvSpPr>
          <p:spPr>
            <a:xfrm>
              <a:off x="-23930925" y="3202075"/>
              <a:ext cx="190625" cy="155975"/>
            </a:xfrm>
            <a:custGeom>
              <a:avLst/>
              <a:gdLst/>
              <a:ahLst/>
              <a:cxnLst/>
              <a:rect l="l" t="t" r="r" b="b"/>
              <a:pathLst>
                <a:path w="7625" h="6239" extrusionOk="0">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4" name="Google Shape;7294;p72"/>
          <p:cNvGrpSpPr/>
          <p:nvPr/>
        </p:nvGrpSpPr>
        <p:grpSpPr>
          <a:xfrm>
            <a:off x="6659232" y="3173090"/>
            <a:ext cx="315307" cy="351910"/>
            <a:chOff x="-23962425" y="3519475"/>
            <a:chExt cx="264675" cy="295400"/>
          </a:xfrm>
        </p:grpSpPr>
        <p:sp>
          <p:nvSpPr>
            <p:cNvPr id="7295" name="Google Shape;7295;p72"/>
            <p:cNvSpPr/>
            <p:nvPr/>
          </p:nvSpPr>
          <p:spPr>
            <a:xfrm>
              <a:off x="-23961625" y="3580925"/>
              <a:ext cx="263875" cy="233950"/>
            </a:xfrm>
            <a:custGeom>
              <a:avLst/>
              <a:gdLst/>
              <a:ahLst/>
              <a:cxnLst/>
              <a:rect l="l" t="t" r="r" b="b"/>
              <a:pathLst>
                <a:path w="10555" h="9358" extrusionOk="0">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6" name="Google Shape;7296;p72"/>
            <p:cNvSpPr/>
            <p:nvPr/>
          </p:nvSpPr>
          <p:spPr>
            <a:xfrm>
              <a:off x="-23962425" y="3519475"/>
              <a:ext cx="158350" cy="122125"/>
            </a:xfrm>
            <a:custGeom>
              <a:avLst/>
              <a:gdLst/>
              <a:ahLst/>
              <a:cxnLst/>
              <a:rect l="l" t="t" r="r" b="b"/>
              <a:pathLst>
                <a:path w="6334" h="4885" extrusionOk="0">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97" name="Google Shape;7297;p72"/>
          <p:cNvSpPr/>
          <p:nvPr/>
        </p:nvSpPr>
        <p:spPr>
          <a:xfrm>
            <a:off x="6629668" y="3626801"/>
            <a:ext cx="375349" cy="344435"/>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98" name="Google Shape;7298;p72"/>
          <p:cNvGrpSpPr/>
          <p:nvPr/>
        </p:nvGrpSpPr>
        <p:grpSpPr>
          <a:xfrm>
            <a:off x="8037908" y="3623134"/>
            <a:ext cx="239302" cy="351880"/>
            <a:chOff x="-22788075" y="3904625"/>
            <a:chExt cx="200875" cy="295375"/>
          </a:xfrm>
        </p:grpSpPr>
        <p:sp>
          <p:nvSpPr>
            <p:cNvPr id="7299" name="Google Shape;7299;p72"/>
            <p:cNvSpPr/>
            <p:nvPr/>
          </p:nvSpPr>
          <p:spPr>
            <a:xfrm>
              <a:off x="-22775475" y="4165325"/>
              <a:ext cx="65400" cy="34675"/>
            </a:xfrm>
            <a:custGeom>
              <a:avLst/>
              <a:gdLst/>
              <a:ahLst/>
              <a:cxnLst/>
              <a:rect l="l" t="t" r="r" b="b"/>
              <a:pathLst>
                <a:path w="2616" h="1387" extrusionOk="0">
                  <a:moveTo>
                    <a:pt x="32" y="1"/>
                  </a:moveTo>
                  <a:cubicBezTo>
                    <a:pt x="1" y="883"/>
                    <a:pt x="631" y="1387"/>
                    <a:pt x="1292" y="1387"/>
                  </a:cubicBezTo>
                  <a:cubicBezTo>
                    <a:pt x="1985" y="1387"/>
                    <a:pt x="2615" y="85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0" name="Google Shape;7300;p72"/>
            <p:cNvSpPr/>
            <p:nvPr/>
          </p:nvSpPr>
          <p:spPr>
            <a:xfrm>
              <a:off x="-22669150" y="3904725"/>
              <a:ext cx="81950" cy="244100"/>
            </a:xfrm>
            <a:custGeom>
              <a:avLst/>
              <a:gdLst/>
              <a:ahLst/>
              <a:cxnLst/>
              <a:rect l="l" t="t" r="r" b="b"/>
              <a:pathLst>
                <a:path w="3278" h="9764" extrusionOk="0">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1" name="Google Shape;7301;p72"/>
            <p:cNvSpPr/>
            <p:nvPr/>
          </p:nvSpPr>
          <p:spPr>
            <a:xfrm>
              <a:off x="-22788075" y="3904625"/>
              <a:ext cx="87450" cy="244200"/>
            </a:xfrm>
            <a:custGeom>
              <a:avLst/>
              <a:gdLst/>
              <a:ahLst/>
              <a:cxnLst/>
              <a:rect l="l" t="t" r="r" b="b"/>
              <a:pathLst>
                <a:path w="3498" h="9768" extrusionOk="0">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2" name="Google Shape;7302;p72"/>
            <p:cNvSpPr/>
            <p:nvPr/>
          </p:nvSpPr>
          <p:spPr>
            <a:xfrm>
              <a:off x="-22670725" y="4165325"/>
              <a:ext cx="64625" cy="34675"/>
            </a:xfrm>
            <a:custGeom>
              <a:avLst/>
              <a:gdLst/>
              <a:ahLst/>
              <a:cxnLst/>
              <a:rect l="l" t="t" r="r" b="b"/>
              <a:pathLst>
                <a:path w="2585" h="1387" extrusionOk="0">
                  <a:moveTo>
                    <a:pt x="32" y="1"/>
                  </a:moveTo>
                  <a:cubicBezTo>
                    <a:pt x="1" y="883"/>
                    <a:pt x="631" y="1387"/>
                    <a:pt x="1292" y="1387"/>
                  </a:cubicBezTo>
                  <a:cubicBezTo>
                    <a:pt x="1954" y="1387"/>
                    <a:pt x="2584" y="851"/>
                    <a:pt x="25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3" name="Google Shape;7303;p72"/>
          <p:cNvGrpSpPr/>
          <p:nvPr/>
        </p:nvGrpSpPr>
        <p:grpSpPr>
          <a:xfrm>
            <a:off x="6193206" y="1306499"/>
            <a:ext cx="354710" cy="352803"/>
            <a:chOff x="-27351575" y="3175300"/>
            <a:chExt cx="297750" cy="296150"/>
          </a:xfrm>
        </p:grpSpPr>
        <p:sp>
          <p:nvSpPr>
            <p:cNvPr id="7304" name="Google Shape;7304;p72"/>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5" name="Google Shape;7305;p72"/>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6" name="Google Shape;7306;p72"/>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7" name="Google Shape;7307;p72"/>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8" name="Google Shape;7308;p72"/>
          <p:cNvGrpSpPr/>
          <p:nvPr/>
        </p:nvGrpSpPr>
        <p:grpSpPr>
          <a:xfrm>
            <a:off x="6235914" y="1763109"/>
            <a:ext cx="269293" cy="353072"/>
            <a:chOff x="-27313750" y="3545275"/>
            <a:chExt cx="226050" cy="296375"/>
          </a:xfrm>
        </p:grpSpPr>
        <p:sp>
          <p:nvSpPr>
            <p:cNvPr id="7309" name="Google Shape;7309;p72"/>
            <p:cNvSpPr/>
            <p:nvPr/>
          </p:nvSpPr>
          <p:spPr>
            <a:xfrm>
              <a:off x="-27305100" y="3598450"/>
              <a:ext cx="208750" cy="173100"/>
            </a:xfrm>
            <a:custGeom>
              <a:avLst/>
              <a:gdLst/>
              <a:ahLst/>
              <a:cxnLst/>
              <a:rect l="l" t="t" r="r" b="b"/>
              <a:pathLst>
                <a:path w="8350" h="6924" extrusionOk="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0" name="Google Shape;7310;p72"/>
            <p:cNvSpPr/>
            <p:nvPr/>
          </p:nvSpPr>
          <p:spPr>
            <a:xfrm>
              <a:off x="-27313750" y="3770725"/>
              <a:ext cx="226050" cy="70925"/>
            </a:xfrm>
            <a:custGeom>
              <a:avLst/>
              <a:gdLst/>
              <a:ahLst/>
              <a:cxnLst/>
              <a:rect l="l" t="t" r="r" b="b"/>
              <a:pathLst>
                <a:path w="9042" h="2837" extrusionOk="0">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1" name="Google Shape;7311;p72"/>
            <p:cNvSpPr/>
            <p:nvPr/>
          </p:nvSpPr>
          <p:spPr>
            <a:xfrm>
              <a:off x="-27261000" y="3545275"/>
              <a:ext cx="122100" cy="51425"/>
            </a:xfrm>
            <a:custGeom>
              <a:avLst/>
              <a:gdLst/>
              <a:ahLst/>
              <a:cxnLst/>
              <a:rect l="l" t="t" r="r" b="b"/>
              <a:pathLst>
                <a:path w="4884" h="2057" extrusionOk="0">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2" name="Google Shape;7312;p72"/>
          <p:cNvGrpSpPr/>
          <p:nvPr/>
        </p:nvGrpSpPr>
        <p:grpSpPr>
          <a:xfrm>
            <a:off x="6193206" y="2211380"/>
            <a:ext cx="354710" cy="356586"/>
            <a:chOff x="-27351575" y="3915650"/>
            <a:chExt cx="297750" cy="299325"/>
          </a:xfrm>
        </p:grpSpPr>
        <p:sp>
          <p:nvSpPr>
            <p:cNvPr id="7313" name="Google Shape;7313;p72"/>
            <p:cNvSpPr/>
            <p:nvPr/>
          </p:nvSpPr>
          <p:spPr>
            <a:xfrm>
              <a:off x="-27351575" y="4059000"/>
              <a:ext cx="153625" cy="155975"/>
            </a:xfrm>
            <a:custGeom>
              <a:avLst/>
              <a:gdLst/>
              <a:ahLst/>
              <a:cxnLst/>
              <a:rect l="l" t="t" r="r" b="b"/>
              <a:pathLst>
                <a:path w="6145" h="6239" extrusionOk="0">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4" name="Google Shape;7314;p72"/>
            <p:cNvSpPr/>
            <p:nvPr/>
          </p:nvSpPr>
          <p:spPr>
            <a:xfrm>
              <a:off x="-27257050" y="3915650"/>
              <a:ext cx="203225" cy="202450"/>
            </a:xfrm>
            <a:custGeom>
              <a:avLst/>
              <a:gdLst/>
              <a:ahLst/>
              <a:cxnLst/>
              <a:rect l="l" t="t" r="r" b="b"/>
              <a:pathLst>
                <a:path w="8129" h="8098" extrusionOk="0">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5" name="Google Shape;7315;p72"/>
          <p:cNvGrpSpPr/>
          <p:nvPr/>
        </p:nvGrpSpPr>
        <p:grpSpPr>
          <a:xfrm>
            <a:off x="4880696" y="2693579"/>
            <a:ext cx="319060" cy="353042"/>
            <a:chOff x="-25445525" y="3175900"/>
            <a:chExt cx="267825" cy="296350"/>
          </a:xfrm>
        </p:grpSpPr>
        <p:sp>
          <p:nvSpPr>
            <p:cNvPr id="7316" name="Google Shape;7316;p72"/>
            <p:cNvSpPr/>
            <p:nvPr/>
          </p:nvSpPr>
          <p:spPr>
            <a:xfrm>
              <a:off x="-25445525" y="3367475"/>
              <a:ext cx="123675" cy="104775"/>
            </a:xfrm>
            <a:custGeom>
              <a:avLst/>
              <a:gdLst/>
              <a:ahLst/>
              <a:cxnLst/>
              <a:rect l="l" t="t" r="r" b="b"/>
              <a:pathLst>
                <a:path w="4947" h="4191" extrusionOk="0">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7" name="Google Shape;7317;p72"/>
            <p:cNvSpPr/>
            <p:nvPr/>
          </p:nvSpPr>
          <p:spPr>
            <a:xfrm>
              <a:off x="-25398250" y="3175900"/>
              <a:ext cx="220550" cy="296350"/>
            </a:xfrm>
            <a:custGeom>
              <a:avLst/>
              <a:gdLst/>
              <a:ahLst/>
              <a:cxnLst/>
              <a:rect l="l" t="t" r="r" b="b"/>
              <a:pathLst>
                <a:path w="8822" h="11854" extrusionOk="0">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8" name="Google Shape;7318;p72"/>
            <p:cNvSpPr/>
            <p:nvPr/>
          </p:nvSpPr>
          <p:spPr>
            <a:xfrm>
              <a:off x="-25328950" y="3211525"/>
              <a:ext cx="35475" cy="36250"/>
            </a:xfrm>
            <a:custGeom>
              <a:avLst/>
              <a:gdLst/>
              <a:ahLst/>
              <a:cxnLst/>
              <a:rect l="l" t="t" r="r" b="b"/>
              <a:pathLst>
                <a:path w="1419" h="1450" extrusionOk="0">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9" name="Google Shape;7319;p72"/>
          <p:cNvGrpSpPr/>
          <p:nvPr/>
        </p:nvGrpSpPr>
        <p:grpSpPr>
          <a:xfrm>
            <a:off x="4862410" y="3183902"/>
            <a:ext cx="355633" cy="330288"/>
            <a:chOff x="-25465200" y="3565175"/>
            <a:chExt cx="298525" cy="277250"/>
          </a:xfrm>
        </p:grpSpPr>
        <p:sp>
          <p:nvSpPr>
            <p:cNvPr id="7320" name="Google Shape;7320;p72"/>
            <p:cNvSpPr/>
            <p:nvPr/>
          </p:nvSpPr>
          <p:spPr>
            <a:xfrm>
              <a:off x="-25413225" y="3565175"/>
              <a:ext cx="172500" cy="103975"/>
            </a:xfrm>
            <a:custGeom>
              <a:avLst/>
              <a:gdLst/>
              <a:ahLst/>
              <a:cxnLst/>
              <a:rect l="l" t="t" r="r" b="b"/>
              <a:pathLst>
                <a:path w="6900" h="4159" extrusionOk="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1" name="Google Shape;7321;p72"/>
            <p:cNvSpPr/>
            <p:nvPr/>
          </p:nvSpPr>
          <p:spPr>
            <a:xfrm>
              <a:off x="-25465200" y="3650225"/>
              <a:ext cx="298525" cy="192200"/>
            </a:xfrm>
            <a:custGeom>
              <a:avLst/>
              <a:gdLst/>
              <a:ahLst/>
              <a:cxnLst/>
              <a:rect l="l" t="t" r="r" b="b"/>
              <a:pathLst>
                <a:path w="11941" h="7688" extrusionOk="0">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2" name="Google Shape;7322;p72"/>
          <p:cNvGrpSpPr/>
          <p:nvPr/>
        </p:nvGrpSpPr>
        <p:grpSpPr>
          <a:xfrm>
            <a:off x="4861948" y="3623432"/>
            <a:ext cx="356556" cy="351285"/>
            <a:chOff x="-25465200" y="3916150"/>
            <a:chExt cx="299300" cy="294875"/>
          </a:xfrm>
        </p:grpSpPr>
        <p:sp>
          <p:nvSpPr>
            <p:cNvPr id="7323" name="Google Shape;7323;p72"/>
            <p:cNvSpPr/>
            <p:nvPr/>
          </p:nvSpPr>
          <p:spPr>
            <a:xfrm>
              <a:off x="-25316350" y="3916150"/>
              <a:ext cx="150450" cy="149175"/>
            </a:xfrm>
            <a:custGeom>
              <a:avLst/>
              <a:gdLst/>
              <a:ahLst/>
              <a:cxnLst/>
              <a:rect l="l" t="t" r="r" b="b"/>
              <a:pathLst>
                <a:path w="6018" h="5967" extrusionOk="0">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4" name="Google Shape;7324;p72"/>
            <p:cNvSpPr/>
            <p:nvPr/>
          </p:nvSpPr>
          <p:spPr>
            <a:xfrm>
              <a:off x="-25465200" y="4003875"/>
              <a:ext cx="208725" cy="207150"/>
            </a:xfrm>
            <a:custGeom>
              <a:avLst/>
              <a:gdLst/>
              <a:ahLst/>
              <a:cxnLst/>
              <a:rect l="l" t="t" r="r" b="b"/>
              <a:pathLst>
                <a:path w="8349" h="8286" extrusionOk="0">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5" name="Google Shape;7325;p72"/>
          <p:cNvGrpSpPr/>
          <p:nvPr/>
        </p:nvGrpSpPr>
        <p:grpSpPr>
          <a:xfrm>
            <a:off x="7089388" y="2693698"/>
            <a:ext cx="351880" cy="352803"/>
            <a:chOff x="-23615075" y="3148525"/>
            <a:chExt cx="295375" cy="296150"/>
          </a:xfrm>
        </p:grpSpPr>
        <p:sp>
          <p:nvSpPr>
            <p:cNvPr id="7326" name="Google Shape;7326;p72"/>
            <p:cNvSpPr/>
            <p:nvPr/>
          </p:nvSpPr>
          <p:spPr>
            <a:xfrm>
              <a:off x="-23493775" y="3183950"/>
              <a:ext cx="52775" cy="53600"/>
            </a:xfrm>
            <a:custGeom>
              <a:avLst/>
              <a:gdLst/>
              <a:ahLst/>
              <a:cxnLst/>
              <a:rect l="l" t="t" r="r" b="b"/>
              <a:pathLst>
                <a:path w="2111" h="2144" extrusionOk="0">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7" name="Google Shape;7327;p72"/>
            <p:cNvSpPr/>
            <p:nvPr/>
          </p:nvSpPr>
          <p:spPr>
            <a:xfrm>
              <a:off x="-23615075" y="3268225"/>
              <a:ext cx="34675" cy="173300"/>
            </a:xfrm>
            <a:custGeom>
              <a:avLst/>
              <a:gdLst/>
              <a:ahLst/>
              <a:cxnLst/>
              <a:rect l="l" t="t" r="r" b="b"/>
              <a:pathLst>
                <a:path w="1387" h="6932" extrusionOk="0">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8" name="Google Shape;7328;p72"/>
            <p:cNvSpPr/>
            <p:nvPr/>
          </p:nvSpPr>
          <p:spPr>
            <a:xfrm>
              <a:off x="-23354375" y="3270600"/>
              <a:ext cx="34675" cy="173300"/>
            </a:xfrm>
            <a:custGeom>
              <a:avLst/>
              <a:gdLst/>
              <a:ahLst/>
              <a:cxnLst/>
              <a:rect l="l" t="t" r="r" b="b"/>
              <a:pathLst>
                <a:path w="1387" h="6932" extrusionOk="0">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9" name="Google Shape;7329;p72"/>
            <p:cNvSpPr/>
            <p:nvPr/>
          </p:nvSpPr>
          <p:spPr>
            <a:xfrm>
              <a:off x="-23562300" y="3148525"/>
              <a:ext cx="191400" cy="296150"/>
            </a:xfrm>
            <a:custGeom>
              <a:avLst/>
              <a:gdLst/>
              <a:ahLst/>
              <a:cxnLst/>
              <a:rect l="l" t="t" r="r" b="b"/>
              <a:pathLst>
                <a:path w="7656" h="11846" extrusionOk="0">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30" name="Google Shape;7330;p72"/>
          <p:cNvSpPr/>
          <p:nvPr/>
        </p:nvSpPr>
        <p:spPr>
          <a:xfrm>
            <a:off x="7087484" y="3172057"/>
            <a:ext cx="356586" cy="353876"/>
          </a:xfrm>
          <a:custGeom>
            <a:avLst/>
            <a:gdLst/>
            <a:ahLst/>
            <a:cxnLst/>
            <a:rect l="l" t="t" r="r" b="b"/>
            <a:pathLst>
              <a:path w="11973" h="11882" extrusionOk="0">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31" name="Google Shape;7331;p72"/>
          <p:cNvGrpSpPr/>
          <p:nvPr/>
        </p:nvGrpSpPr>
        <p:grpSpPr>
          <a:xfrm>
            <a:off x="7088911" y="3632977"/>
            <a:ext cx="352833" cy="332194"/>
            <a:chOff x="-23615075" y="3906200"/>
            <a:chExt cx="296175" cy="278850"/>
          </a:xfrm>
        </p:grpSpPr>
        <p:sp>
          <p:nvSpPr>
            <p:cNvPr id="7332" name="Google Shape;7332;p72"/>
            <p:cNvSpPr/>
            <p:nvPr/>
          </p:nvSpPr>
          <p:spPr>
            <a:xfrm>
              <a:off x="-23615075" y="3954250"/>
              <a:ext cx="296175" cy="193775"/>
            </a:xfrm>
            <a:custGeom>
              <a:avLst/>
              <a:gdLst/>
              <a:ahLst/>
              <a:cxnLst/>
              <a:rect l="l" t="t" r="r" b="b"/>
              <a:pathLst>
                <a:path w="11847" h="7751" extrusionOk="0">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3" name="Google Shape;7333;p72"/>
            <p:cNvSpPr/>
            <p:nvPr/>
          </p:nvSpPr>
          <p:spPr>
            <a:xfrm>
              <a:off x="-23615075" y="3906200"/>
              <a:ext cx="77200" cy="77225"/>
            </a:xfrm>
            <a:custGeom>
              <a:avLst/>
              <a:gdLst/>
              <a:ahLst/>
              <a:cxnLst/>
              <a:rect l="l" t="t" r="r" b="b"/>
              <a:pathLst>
                <a:path w="3088" h="3089" extrusionOk="0">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4" name="Google Shape;7334;p72"/>
            <p:cNvSpPr/>
            <p:nvPr/>
          </p:nvSpPr>
          <p:spPr>
            <a:xfrm>
              <a:off x="-23543400" y="4167700"/>
              <a:ext cx="153600" cy="17350"/>
            </a:xfrm>
            <a:custGeom>
              <a:avLst/>
              <a:gdLst/>
              <a:ahLst/>
              <a:cxnLst/>
              <a:rect l="l" t="t" r="r" b="b"/>
              <a:pathLst>
                <a:path w="6144" h="694" extrusionOk="0">
                  <a:moveTo>
                    <a:pt x="0" y="0"/>
                  </a:moveTo>
                  <a:cubicBezTo>
                    <a:pt x="158" y="378"/>
                    <a:pt x="536" y="693"/>
                    <a:pt x="1008" y="693"/>
                  </a:cubicBezTo>
                  <a:lnTo>
                    <a:pt x="5167" y="693"/>
                  </a:lnTo>
                  <a:cubicBezTo>
                    <a:pt x="5608" y="693"/>
                    <a:pt x="5986" y="441"/>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35" name="Google Shape;7335;p72"/>
          <p:cNvSpPr/>
          <p:nvPr/>
        </p:nvSpPr>
        <p:spPr>
          <a:xfrm>
            <a:off x="6207743" y="4064945"/>
            <a:ext cx="351880" cy="350957"/>
          </a:xfrm>
          <a:custGeom>
            <a:avLst/>
            <a:gdLst/>
            <a:ahLst/>
            <a:cxnLst/>
            <a:rect l="l" t="t" r="r" b="b"/>
            <a:pathLst>
              <a:path w="11815" h="11784" extrusionOk="0">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36" name="Google Shape;7336;p72"/>
          <p:cNvGrpSpPr/>
          <p:nvPr/>
        </p:nvGrpSpPr>
        <p:grpSpPr>
          <a:xfrm>
            <a:off x="6637880" y="1306618"/>
            <a:ext cx="353757" cy="352565"/>
            <a:chOff x="-26980600" y="3175500"/>
            <a:chExt cx="296950" cy="295950"/>
          </a:xfrm>
        </p:grpSpPr>
        <p:sp>
          <p:nvSpPr>
            <p:cNvPr id="7337" name="Google Shape;7337;p72"/>
            <p:cNvSpPr/>
            <p:nvPr/>
          </p:nvSpPr>
          <p:spPr>
            <a:xfrm>
              <a:off x="-26798650" y="3175500"/>
              <a:ext cx="115000" cy="114025"/>
            </a:xfrm>
            <a:custGeom>
              <a:avLst/>
              <a:gdLst/>
              <a:ahLst/>
              <a:cxnLst/>
              <a:rect l="l" t="t" r="r" b="b"/>
              <a:pathLst>
                <a:path w="4600" h="4561" extrusionOk="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8" name="Google Shape;7338;p72"/>
            <p:cNvSpPr/>
            <p:nvPr/>
          </p:nvSpPr>
          <p:spPr>
            <a:xfrm>
              <a:off x="-26980600" y="3325725"/>
              <a:ext cx="168575" cy="145725"/>
            </a:xfrm>
            <a:custGeom>
              <a:avLst/>
              <a:gdLst/>
              <a:ahLst/>
              <a:cxnLst/>
              <a:rect l="l" t="t" r="r" b="b"/>
              <a:pathLst>
                <a:path w="6743" h="5829" extrusionOk="0">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9" name="Google Shape;7339;p72"/>
            <p:cNvSpPr/>
            <p:nvPr/>
          </p:nvSpPr>
          <p:spPr>
            <a:xfrm>
              <a:off x="-26893950" y="3226500"/>
              <a:ext cx="159125" cy="137850"/>
            </a:xfrm>
            <a:custGeom>
              <a:avLst/>
              <a:gdLst/>
              <a:ahLst/>
              <a:cxnLst/>
              <a:rect l="l" t="t" r="r" b="b"/>
              <a:pathLst>
                <a:path w="6365" h="5514" extrusionOk="0">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40" name="Google Shape;7340;p72"/>
          <p:cNvSpPr/>
          <p:nvPr/>
        </p:nvSpPr>
        <p:spPr>
          <a:xfrm>
            <a:off x="6660447" y="1763639"/>
            <a:ext cx="309649" cy="351910"/>
          </a:xfrm>
          <a:custGeom>
            <a:avLst/>
            <a:gdLst/>
            <a:ahLst/>
            <a:cxnLst/>
            <a:rect l="l" t="t" r="r" b="b"/>
            <a:pathLst>
              <a:path w="10397" h="11816" extrusionOk="0">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41" name="Google Shape;7341;p72"/>
          <p:cNvGrpSpPr/>
          <p:nvPr/>
        </p:nvGrpSpPr>
        <p:grpSpPr>
          <a:xfrm>
            <a:off x="6638357" y="2245154"/>
            <a:ext cx="352803" cy="289039"/>
            <a:chOff x="-26981375" y="3951875"/>
            <a:chExt cx="296150" cy="242625"/>
          </a:xfrm>
        </p:grpSpPr>
        <p:sp>
          <p:nvSpPr>
            <p:cNvPr id="7342" name="Google Shape;7342;p72"/>
            <p:cNvSpPr/>
            <p:nvPr/>
          </p:nvSpPr>
          <p:spPr>
            <a:xfrm>
              <a:off x="-26978225" y="3951875"/>
              <a:ext cx="173300" cy="155975"/>
            </a:xfrm>
            <a:custGeom>
              <a:avLst/>
              <a:gdLst/>
              <a:ahLst/>
              <a:cxnLst/>
              <a:rect l="l" t="t" r="r" b="b"/>
              <a:pathLst>
                <a:path w="6932" h="6239" extrusionOk="0">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3" name="Google Shape;7343;p72"/>
            <p:cNvSpPr/>
            <p:nvPr/>
          </p:nvSpPr>
          <p:spPr>
            <a:xfrm>
              <a:off x="-26981375" y="4124375"/>
              <a:ext cx="174075" cy="70125"/>
            </a:xfrm>
            <a:custGeom>
              <a:avLst/>
              <a:gdLst/>
              <a:ahLst/>
              <a:cxnLst/>
              <a:rect l="l" t="t" r="r" b="b"/>
              <a:pathLst>
                <a:path w="6963" h="2805" extrusionOk="0">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4" name="Google Shape;7344;p72"/>
            <p:cNvSpPr/>
            <p:nvPr/>
          </p:nvSpPr>
          <p:spPr>
            <a:xfrm>
              <a:off x="-26790000" y="4002300"/>
              <a:ext cx="104775" cy="192200"/>
            </a:xfrm>
            <a:custGeom>
              <a:avLst/>
              <a:gdLst/>
              <a:ahLst/>
              <a:cxnLst/>
              <a:rect l="l" t="t" r="r" b="b"/>
              <a:pathLst>
                <a:path w="4191" h="7688" extrusionOk="0">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5" name="Google Shape;7345;p72"/>
          <p:cNvGrpSpPr/>
          <p:nvPr/>
        </p:nvGrpSpPr>
        <p:grpSpPr>
          <a:xfrm>
            <a:off x="5303399" y="2692745"/>
            <a:ext cx="351910" cy="354710"/>
            <a:chOff x="-25094250" y="3176075"/>
            <a:chExt cx="295400" cy="297750"/>
          </a:xfrm>
        </p:grpSpPr>
        <p:sp>
          <p:nvSpPr>
            <p:cNvPr id="7346" name="Google Shape;7346;p72"/>
            <p:cNvSpPr/>
            <p:nvPr/>
          </p:nvSpPr>
          <p:spPr>
            <a:xfrm>
              <a:off x="-24989225" y="3176075"/>
              <a:ext cx="87200" cy="122500"/>
            </a:xfrm>
            <a:custGeom>
              <a:avLst/>
              <a:gdLst/>
              <a:ahLst/>
              <a:cxnLst/>
              <a:rect l="l" t="t" r="r" b="b"/>
              <a:pathLst>
                <a:path w="3488" h="4900" extrusionOk="0">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7" name="Google Shape;7347;p72"/>
            <p:cNvSpPr/>
            <p:nvPr/>
          </p:nvSpPr>
          <p:spPr>
            <a:xfrm>
              <a:off x="-25094250" y="3179225"/>
              <a:ext cx="295400" cy="291450"/>
            </a:xfrm>
            <a:custGeom>
              <a:avLst/>
              <a:gdLst/>
              <a:ahLst/>
              <a:cxnLst/>
              <a:rect l="l" t="t" r="r" b="b"/>
              <a:pathLst>
                <a:path w="11816" h="11658" extrusionOk="0">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8" name="Google Shape;7348;p72"/>
            <p:cNvSpPr/>
            <p:nvPr/>
          </p:nvSpPr>
          <p:spPr>
            <a:xfrm>
              <a:off x="-24989225" y="3350975"/>
              <a:ext cx="87200" cy="122850"/>
            </a:xfrm>
            <a:custGeom>
              <a:avLst/>
              <a:gdLst/>
              <a:ahLst/>
              <a:cxnLst/>
              <a:rect l="l" t="t" r="r" b="b"/>
              <a:pathLst>
                <a:path w="3488" h="4914" extrusionOk="0">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9" name="Google Shape;7349;p72"/>
          <p:cNvGrpSpPr/>
          <p:nvPr/>
        </p:nvGrpSpPr>
        <p:grpSpPr>
          <a:xfrm>
            <a:off x="5303399" y="3173106"/>
            <a:ext cx="351910" cy="351880"/>
            <a:chOff x="-25094250" y="3547050"/>
            <a:chExt cx="295400" cy="295375"/>
          </a:xfrm>
        </p:grpSpPr>
        <p:sp>
          <p:nvSpPr>
            <p:cNvPr id="7350" name="Google Shape;7350;p72"/>
            <p:cNvSpPr/>
            <p:nvPr/>
          </p:nvSpPr>
          <p:spPr>
            <a:xfrm>
              <a:off x="-24990275" y="358092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1" name="Google Shape;7351;p72"/>
            <p:cNvSpPr/>
            <p:nvPr/>
          </p:nvSpPr>
          <p:spPr>
            <a:xfrm>
              <a:off x="-25041475" y="3668350"/>
              <a:ext cx="52025" cy="52000"/>
            </a:xfrm>
            <a:custGeom>
              <a:avLst/>
              <a:gdLst/>
              <a:ahLst/>
              <a:cxnLst/>
              <a:rect l="l" t="t" r="r" b="b"/>
              <a:pathLst>
                <a:path w="2081" h="2080" extrusionOk="0">
                  <a:moveTo>
                    <a:pt x="1" y="0"/>
                  </a:moveTo>
                  <a:lnTo>
                    <a:pt x="1" y="2080"/>
                  </a:lnTo>
                  <a:lnTo>
                    <a:pt x="2080" y="2080"/>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2" name="Google Shape;7352;p72"/>
            <p:cNvSpPr/>
            <p:nvPr/>
          </p:nvSpPr>
          <p:spPr>
            <a:xfrm>
              <a:off x="-25094250" y="3547050"/>
              <a:ext cx="224500" cy="295375"/>
            </a:xfrm>
            <a:custGeom>
              <a:avLst/>
              <a:gdLst/>
              <a:ahLst/>
              <a:cxnLst/>
              <a:rect l="l" t="t" r="r" b="b"/>
              <a:pathLst>
                <a:path w="8980" h="11815" extrusionOk="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3" name="Google Shape;7353;p72"/>
            <p:cNvSpPr/>
            <p:nvPr/>
          </p:nvSpPr>
          <p:spPr>
            <a:xfrm>
              <a:off x="-24851650" y="3582300"/>
              <a:ext cx="52800" cy="190825"/>
            </a:xfrm>
            <a:custGeom>
              <a:avLst/>
              <a:gdLst/>
              <a:ahLst/>
              <a:cxnLst/>
              <a:rect l="l" t="t" r="r" b="b"/>
              <a:pathLst>
                <a:path w="2112" h="7633" extrusionOk="0">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4" name="Google Shape;7354;p72"/>
            <p:cNvSpPr/>
            <p:nvPr/>
          </p:nvSpPr>
          <p:spPr>
            <a:xfrm>
              <a:off x="-24850875" y="3788050"/>
              <a:ext cx="52025" cy="53600"/>
            </a:xfrm>
            <a:custGeom>
              <a:avLst/>
              <a:gdLst/>
              <a:ahLst/>
              <a:cxnLst/>
              <a:rect l="l" t="t" r="r" b="b"/>
              <a:pathLst>
                <a:path w="2081" h="2144" extrusionOk="0">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55" name="Google Shape;7355;p72"/>
          <p:cNvSpPr/>
          <p:nvPr/>
        </p:nvSpPr>
        <p:spPr>
          <a:xfrm>
            <a:off x="5303415" y="3678086"/>
            <a:ext cx="352833" cy="241864"/>
          </a:xfrm>
          <a:custGeom>
            <a:avLst/>
            <a:gdLst/>
            <a:ahLst/>
            <a:cxnLst/>
            <a:rect l="l" t="t" r="r" b="b"/>
            <a:pathLst>
              <a:path w="11847" h="8121" extrusionOk="0">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56" name="Google Shape;7356;p72"/>
          <p:cNvGrpSpPr/>
          <p:nvPr/>
        </p:nvGrpSpPr>
        <p:grpSpPr>
          <a:xfrm>
            <a:off x="7535476" y="2693698"/>
            <a:ext cx="352803" cy="352803"/>
            <a:chOff x="-23245675" y="3148525"/>
            <a:chExt cx="296150" cy="296150"/>
          </a:xfrm>
        </p:grpSpPr>
        <p:sp>
          <p:nvSpPr>
            <p:cNvPr id="7357" name="Google Shape;7357;p72"/>
            <p:cNvSpPr/>
            <p:nvPr/>
          </p:nvSpPr>
          <p:spPr>
            <a:xfrm>
              <a:off x="-23192925" y="3251700"/>
              <a:ext cx="192225" cy="105550"/>
            </a:xfrm>
            <a:custGeom>
              <a:avLst/>
              <a:gdLst/>
              <a:ahLst/>
              <a:cxnLst/>
              <a:rect l="l" t="t" r="r" b="b"/>
              <a:pathLst>
                <a:path w="7689" h="4222" extrusionOk="0">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8" name="Google Shape;7358;p72"/>
            <p:cNvSpPr/>
            <p:nvPr/>
          </p:nvSpPr>
          <p:spPr>
            <a:xfrm>
              <a:off x="-23193700" y="3200500"/>
              <a:ext cx="192200" cy="106350"/>
            </a:xfrm>
            <a:custGeom>
              <a:avLst/>
              <a:gdLst/>
              <a:ahLst/>
              <a:cxnLst/>
              <a:rect l="l" t="t" r="r" b="b"/>
              <a:pathLst>
                <a:path w="7688" h="4254" extrusionOk="0">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9" name="Google Shape;7359;p72"/>
            <p:cNvSpPr/>
            <p:nvPr/>
          </p:nvSpPr>
          <p:spPr>
            <a:xfrm>
              <a:off x="-23245675" y="3148525"/>
              <a:ext cx="296150" cy="296150"/>
            </a:xfrm>
            <a:custGeom>
              <a:avLst/>
              <a:gdLst/>
              <a:ahLst/>
              <a:cxnLst/>
              <a:rect l="l" t="t" r="r" b="b"/>
              <a:pathLst>
                <a:path w="11846" h="11846" extrusionOk="0">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60" name="Google Shape;7360;p72"/>
          <p:cNvSpPr/>
          <p:nvPr/>
        </p:nvSpPr>
        <p:spPr>
          <a:xfrm>
            <a:off x="7577658" y="3173040"/>
            <a:ext cx="269323" cy="351910"/>
          </a:xfrm>
          <a:custGeom>
            <a:avLst/>
            <a:gdLst/>
            <a:ahLst/>
            <a:cxnLst/>
            <a:rect l="l" t="t" r="r" b="b"/>
            <a:pathLst>
              <a:path w="9043" h="11816" extrusionOk="0">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61" name="Google Shape;7361;p72"/>
          <p:cNvGrpSpPr/>
          <p:nvPr/>
        </p:nvGrpSpPr>
        <p:grpSpPr>
          <a:xfrm>
            <a:off x="7535938" y="3622672"/>
            <a:ext cx="351880" cy="352803"/>
            <a:chOff x="-23244900" y="3888100"/>
            <a:chExt cx="295375" cy="296150"/>
          </a:xfrm>
        </p:grpSpPr>
        <p:sp>
          <p:nvSpPr>
            <p:cNvPr id="7362" name="Google Shape;7362;p72"/>
            <p:cNvSpPr/>
            <p:nvPr/>
          </p:nvSpPr>
          <p:spPr>
            <a:xfrm>
              <a:off x="-23106275" y="3958975"/>
              <a:ext cx="18150" cy="17350"/>
            </a:xfrm>
            <a:custGeom>
              <a:avLst/>
              <a:gdLst/>
              <a:ahLst/>
              <a:cxnLst/>
              <a:rect l="l" t="t" r="r" b="b"/>
              <a:pathLst>
                <a:path w="726" h="694" extrusionOk="0">
                  <a:moveTo>
                    <a:pt x="0" y="0"/>
                  </a:moveTo>
                  <a:lnTo>
                    <a:pt x="0" y="694"/>
                  </a:lnTo>
                  <a:lnTo>
                    <a:pt x="725" y="694"/>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3" name="Google Shape;7363;p72"/>
            <p:cNvSpPr/>
            <p:nvPr/>
          </p:nvSpPr>
          <p:spPr>
            <a:xfrm>
              <a:off x="-23106275" y="399285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4" name="Google Shape;7364;p72"/>
            <p:cNvSpPr/>
            <p:nvPr/>
          </p:nvSpPr>
          <p:spPr>
            <a:xfrm>
              <a:off x="-23106275" y="4062950"/>
              <a:ext cx="18150" cy="34675"/>
            </a:xfrm>
            <a:custGeom>
              <a:avLst/>
              <a:gdLst/>
              <a:ahLst/>
              <a:cxnLst/>
              <a:rect l="l" t="t" r="r" b="b"/>
              <a:pathLst>
                <a:path w="726" h="1387" extrusionOk="0">
                  <a:moveTo>
                    <a:pt x="0" y="0"/>
                  </a:moveTo>
                  <a:lnTo>
                    <a:pt x="0" y="1040"/>
                  </a:lnTo>
                  <a:cubicBezTo>
                    <a:pt x="0" y="1229"/>
                    <a:pt x="158" y="1386"/>
                    <a:pt x="379" y="1386"/>
                  </a:cubicBezTo>
                  <a:cubicBezTo>
                    <a:pt x="568" y="1386"/>
                    <a:pt x="725" y="1229"/>
                    <a:pt x="725" y="1040"/>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5" name="Google Shape;7365;p72"/>
            <p:cNvSpPr/>
            <p:nvPr/>
          </p:nvSpPr>
          <p:spPr>
            <a:xfrm>
              <a:off x="-23070825" y="3940850"/>
              <a:ext cx="52775" cy="26825"/>
            </a:xfrm>
            <a:custGeom>
              <a:avLst/>
              <a:gdLst/>
              <a:ahLst/>
              <a:cxnLst/>
              <a:rect l="l" t="t" r="r" b="b"/>
              <a:pathLst>
                <a:path w="2111" h="1073" extrusionOk="0">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6" name="Google Shape;7366;p72"/>
            <p:cNvSpPr/>
            <p:nvPr/>
          </p:nvSpPr>
          <p:spPr>
            <a:xfrm>
              <a:off x="-23106275" y="3923525"/>
              <a:ext cx="18150" cy="17350"/>
            </a:xfrm>
            <a:custGeom>
              <a:avLst/>
              <a:gdLst/>
              <a:ahLst/>
              <a:cxnLst/>
              <a:rect l="l" t="t" r="r" b="b"/>
              <a:pathLst>
                <a:path w="726" h="694" extrusionOk="0">
                  <a:moveTo>
                    <a:pt x="347" y="1"/>
                  </a:moveTo>
                  <a:cubicBezTo>
                    <a:pt x="158" y="1"/>
                    <a:pt x="0" y="158"/>
                    <a:pt x="0" y="347"/>
                  </a:cubicBezTo>
                  <a:lnTo>
                    <a:pt x="0" y="694"/>
                  </a:lnTo>
                  <a:lnTo>
                    <a:pt x="725" y="694"/>
                  </a:lnTo>
                  <a:lnTo>
                    <a:pt x="725" y="347"/>
                  </a:ln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7" name="Google Shape;7367;p72"/>
            <p:cNvSpPr/>
            <p:nvPr/>
          </p:nvSpPr>
          <p:spPr>
            <a:xfrm>
              <a:off x="-23106275" y="402750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8" name="Google Shape;7368;p72"/>
            <p:cNvSpPr/>
            <p:nvPr/>
          </p:nvSpPr>
          <p:spPr>
            <a:xfrm>
              <a:off x="-23244900" y="3888100"/>
              <a:ext cx="295375" cy="296150"/>
            </a:xfrm>
            <a:custGeom>
              <a:avLst/>
              <a:gdLst/>
              <a:ahLst/>
              <a:cxnLst/>
              <a:rect l="l" t="t" r="r" b="b"/>
              <a:pathLst>
                <a:path w="11815" h="11846" extrusionOk="0">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9" name="Google Shape;7369;p72"/>
            <p:cNvSpPr/>
            <p:nvPr/>
          </p:nvSpPr>
          <p:spPr>
            <a:xfrm>
              <a:off x="-23070825" y="3975525"/>
              <a:ext cx="43325" cy="26800"/>
            </a:xfrm>
            <a:custGeom>
              <a:avLst/>
              <a:gdLst/>
              <a:ahLst/>
              <a:cxnLst/>
              <a:rect l="l" t="t" r="r" b="b"/>
              <a:pathLst>
                <a:path w="1733" h="1072" extrusionOk="0">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0" name="Google Shape;7370;p72"/>
            <p:cNvSpPr/>
            <p:nvPr/>
          </p:nvSpPr>
          <p:spPr>
            <a:xfrm>
              <a:off x="-23158250" y="4097600"/>
              <a:ext cx="121300" cy="52000"/>
            </a:xfrm>
            <a:custGeom>
              <a:avLst/>
              <a:gdLst/>
              <a:ahLst/>
              <a:cxnLst/>
              <a:rect l="l" t="t" r="r" b="b"/>
              <a:pathLst>
                <a:path w="4852" h="2080" extrusionOk="0">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1" name="Google Shape;7371;p72"/>
            <p:cNvSpPr/>
            <p:nvPr/>
          </p:nvSpPr>
          <p:spPr>
            <a:xfrm>
              <a:off x="-23176375" y="3940850"/>
              <a:ext cx="52800" cy="26825"/>
            </a:xfrm>
            <a:custGeom>
              <a:avLst/>
              <a:gdLst/>
              <a:ahLst/>
              <a:cxnLst/>
              <a:rect l="l" t="t" r="r" b="b"/>
              <a:pathLst>
                <a:path w="2112" h="1073" extrusionOk="0">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2" name="Google Shape;7372;p72"/>
            <p:cNvSpPr/>
            <p:nvPr/>
          </p:nvSpPr>
          <p:spPr>
            <a:xfrm>
              <a:off x="-23166125" y="3976300"/>
              <a:ext cx="44125" cy="26800"/>
            </a:xfrm>
            <a:custGeom>
              <a:avLst/>
              <a:gdLst/>
              <a:ahLst/>
              <a:cxnLst/>
              <a:rect l="l" t="t" r="r" b="b"/>
              <a:pathLst>
                <a:path w="1765" h="1072" extrusionOk="0">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73" name="Google Shape;7373;p72"/>
          <p:cNvSpPr/>
          <p:nvPr/>
        </p:nvSpPr>
        <p:spPr>
          <a:xfrm>
            <a:off x="6612202" y="4063538"/>
            <a:ext cx="353786" cy="353757"/>
          </a:xfrm>
          <a:custGeom>
            <a:avLst/>
            <a:gdLst/>
            <a:ahLst/>
            <a:cxnLst/>
            <a:rect l="l" t="t" r="r" b="b"/>
            <a:pathLst>
              <a:path w="11879" h="11878" extrusionOk="0">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4" name="Google Shape;7374;p72"/>
          <p:cNvSpPr txBox="1"/>
          <p:nvPr/>
        </p:nvSpPr>
        <p:spPr>
          <a:xfrm>
            <a:off x="849675" y="722092"/>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Educational Icons</a:t>
            </a:r>
            <a:endParaRPr sz="2400">
              <a:solidFill>
                <a:srgbClr val="FFFFFF"/>
              </a:solidFill>
            </a:endParaRPr>
          </a:p>
        </p:txBody>
      </p:sp>
      <p:sp>
        <p:nvSpPr>
          <p:cNvPr id="7375" name="Google Shape;7375;p72"/>
          <p:cNvSpPr txBox="1"/>
          <p:nvPr/>
        </p:nvSpPr>
        <p:spPr>
          <a:xfrm>
            <a:off x="4858400" y="722092"/>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Medical Icons</a:t>
            </a:r>
            <a:endParaRPr sz="2400">
              <a:solidFill>
                <a:srgbClr val="FFFFFF"/>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379"/>
        <p:cNvGrpSpPr/>
        <p:nvPr/>
      </p:nvGrpSpPr>
      <p:grpSpPr>
        <a:xfrm>
          <a:off x="0" y="0"/>
          <a:ext cx="0" cy="0"/>
          <a:chOff x="0" y="0"/>
          <a:chExt cx="0" cy="0"/>
        </a:xfrm>
      </p:grpSpPr>
      <p:sp>
        <p:nvSpPr>
          <p:cNvPr id="7380" name="Google Shape;7380;p73"/>
          <p:cNvSpPr/>
          <p:nvPr/>
        </p:nvSpPr>
        <p:spPr>
          <a:xfrm>
            <a:off x="849879" y="1380449"/>
            <a:ext cx="367261" cy="366364"/>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81" name="Google Shape;7381;p73"/>
          <p:cNvGrpSpPr/>
          <p:nvPr/>
        </p:nvGrpSpPr>
        <p:grpSpPr>
          <a:xfrm>
            <a:off x="850004" y="1823018"/>
            <a:ext cx="367261" cy="367261"/>
            <a:chOff x="-65145700" y="3727425"/>
            <a:chExt cx="317425" cy="317425"/>
          </a:xfrm>
        </p:grpSpPr>
        <p:sp>
          <p:nvSpPr>
            <p:cNvPr id="7382" name="Google Shape;7382;p73"/>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3" name="Google Shape;7383;p73"/>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4" name="Google Shape;7384;p73"/>
          <p:cNvGrpSpPr/>
          <p:nvPr/>
        </p:nvGrpSpPr>
        <p:grpSpPr>
          <a:xfrm>
            <a:off x="853201" y="2251933"/>
            <a:ext cx="360868" cy="367261"/>
            <a:chOff x="-65144125" y="4094450"/>
            <a:chExt cx="311900" cy="317425"/>
          </a:xfrm>
        </p:grpSpPr>
        <p:sp>
          <p:nvSpPr>
            <p:cNvPr id="7385" name="Google Shape;7385;p73"/>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6" name="Google Shape;7386;p73"/>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7" name="Google Shape;7387;p73"/>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88" name="Google Shape;7388;p73"/>
          <p:cNvSpPr/>
          <p:nvPr/>
        </p:nvSpPr>
        <p:spPr>
          <a:xfrm>
            <a:off x="3057429" y="1379076"/>
            <a:ext cx="369083" cy="369112"/>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89" name="Google Shape;7389;p73"/>
          <p:cNvGrpSpPr/>
          <p:nvPr/>
        </p:nvGrpSpPr>
        <p:grpSpPr>
          <a:xfrm>
            <a:off x="3056770" y="1822628"/>
            <a:ext cx="370645" cy="368042"/>
            <a:chOff x="-63250675" y="3744075"/>
            <a:chExt cx="320350" cy="318100"/>
          </a:xfrm>
        </p:grpSpPr>
        <p:sp>
          <p:nvSpPr>
            <p:cNvPr id="7390" name="Google Shape;7390;p73"/>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1" name="Google Shape;7391;p73"/>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2" name="Google Shape;7392;p73"/>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3" name="Google Shape;7393;p73"/>
          <p:cNvGrpSpPr/>
          <p:nvPr/>
        </p:nvGrpSpPr>
        <p:grpSpPr>
          <a:xfrm>
            <a:off x="3058462" y="2251933"/>
            <a:ext cx="367261" cy="367261"/>
            <a:chOff x="-63250675" y="4110200"/>
            <a:chExt cx="317425" cy="317425"/>
          </a:xfrm>
        </p:grpSpPr>
        <p:sp>
          <p:nvSpPr>
            <p:cNvPr id="7394" name="Google Shape;7394;p73"/>
            <p:cNvSpPr/>
            <p:nvPr/>
          </p:nvSpPr>
          <p:spPr>
            <a:xfrm>
              <a:off x="-63007300" y="4153725"/>
              <a:ext cx="30725" cy="29750"/>
            </a:xfrm>
            <a:custGeom>
              <a:avLst/>
              <a:gdLst/>
              <a:ahLst/>
              <a:cxnLst/>
              <a:rect l="l" t="t" r="r" b="b"/>
              <a:pathLst>
                <a:path w="1229" h="1190" extrusionOk="0">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5" name="Google Shape;7395;p73"/>
            <p:cNvSpPr/>
            <p:nvPr/>
          </p:nvSpPr>
          <p:spPr>
            <a:xfrm>
              <a:off x="-63203425" y="4159025"/>
              <a:ext cx="222925" cy="222150"/>
            </a:xfrm>
            <a:custGeom>
              <a:avLst/>
              <a:gdLst/>
              <a:ahLst/>
              <a:cxnLst/>
              <a:rect l="l" t="t" r="r" b="b"/>
              <a:pathLst>
                <a:path w="8917" h="8886" extrusionOk="0">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6" name="Google Shape;7396;p73"/>
            <p:cNvSpPr/>
            <p:nvPr/>
          </p:nvSpPr>
          <p:spPr>
            <a:xfrm>
              <a:off x="-63102600" y="4401625"/>
              <a:ext cx="20500" cy="26000"/>
            </a:xfrm>
            <a:custGeom>
              <a:avLst/>
              <a:gdLst/>
              <a:ahLst/>
              <a:cxnLst/>
              <a:rect l="l" t="t" r="r" b="b"/>
              <a:pathLst>
                <a:path w="820" h="1040" extrusionOk="0">
                  <a:moveTo>
                    <a:pt x="0" y="0"/>
                  </a:moveTo>
                  <a:lnTo>
                    <a:pt x="0" y="630"/>
                  </a:lnTo>
                  <a:cubicBezTo>
                    <a:pt x="0" y="882"/>
                    <a:pt x="189" y="1040"/>
                    <a:pt x="441" y="1040"/>
                  </a:cubicBezTo>
                  <a:cubicBezTo>
                    <a:pt x="662" y="1040"/>
                    <a:pt x="819" y="851"/>
                    <a:pt x="819" y="630"/>
                  </a:cubicBezTo>
                  <a:lnTo>
                    <a:pt x="8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7" name="Google Shape;7397;p73"/>
            <p:cNvSpPr/>
            <p:nvPr/>
          </p:nvSpPr>
          <p:spPr>
            <a:xfrm>
              <a:off x="-63006525" y="4354350"/>
              <a:ext cx="29950" cy="29975"/>
            </a:xfrm>
            <a:custGeom>
              <a:avLst/>
              <a:gdLst/>
              <a:ahLst/>
              <a:cxnLst/>
              <a:rect l="l" t="t" r="r" b="b"/>
              <a:pathLst>
                <a:path w="1198" h="1199" extrusionOk="0">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8" name="Google Shape;7398;p73"/>
            <p:cNvSpPr/>
            <p:nvPr/>
          </p:nvSpPr>
          <p:spPr>
            <a:xfrm>
              <a:off x="-62960825" y="4258275"/>
              <a:ext cx="27575" cy="20500"/>
            </a:xfrm>
            <a:custGeom>
              <a:avLst/>
              <a:gdLst/>
              <a:ahLst/>
              <a:cxnLst/>
              <a:rect l="l" t="t" r="r" b="b"/>
              <a:pathLst>
                <a:path w="1103" h="820" extrusionOk="0">
                  <a:moveTo>
                    <a:pt x="0" y="0"/>
                  </a:moveTo>
                  <a:lnTo>
                    <a:pt x="0" y="441"/>
                  </a:lnTo>
                  <a:lnTo>
                    <a:pt x="0" y="819"/>
                  </a:lnTo>
                  <a:lnTo>
                    <a:pt x="662" y="819"/>
                  </a:lnTo>
                  <a:cubicBezTo>
                    <a:pt x="914" y="819"/>
                    <a:pt x="1071" y="630"/>
                    <a:pt x="1071" y="378"/>
                  </a:cubicBezTo>
                  <a:cubicBezTo>
                    <a:pt x="1103" y="189"/>
                    <a:pt x="914"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9" name="Google Shape;7399;p73"/>
            <p:cNvSpPr/>
            <p:nvPr/>
          </p:nvSpPr>
          <p:spPr>
            <a:xfrm>
              <a:off x="-63250675" y="4259050"/>
              <a:ext cx="26800" cy="20500"/>
            </a:xfrm>
            <a:custGeom>
              <a:avLst/>
              <a:gdLst/>
              <a:ahLst/>
              <a:cxnLst/>
              <a:rect l="l" t="t" r="r" b="b"/>
              <a:pathLst>
                <a:path w="1072" h="820" extrusionOk="0">
                  <a:moveTo>
                    <a:pt x="410" y="1"/>
                  </a:moveTo>
                  <a:cubicBezTo>
                    <a:pt x="158" y="1"/>
                    <a:pt x="0" y="190"/>
                    <a:pt x="0" y="410"/>
                  </a:cubicBezTo>
                  <a:cubicBezTo>
                    <a:pt x="0" y="631"/>
                    <a:pt x="221" y="820"/>
                    <a:pt x="410" y="820"/>
                  </a:cubicBezTo>
                  <a:lnTo>
                    <a:pt x="1071" y="820"/>
                  </a:lnTo>
                  <a:lnTo>
                    <a:pt x="1071" y="442"/>
                  </a:lnTo>
                  <a:lnTo>
                    <a:pt x="10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0" name="Google Shape;7400;p73"/>
            <p:cNvSpPr/>
            <p:nvPr/>
          </p:nvSpPr>
          <p:spPr>
            <a:xfrm>
              <a:off x="-63208950" y="4354350"/>
              <a:ext cx="29175" cy="29975"/>
            </a:xfrm>
            <a:custGeom>
              <a:avLst/>
              <a:gdLst/>
              <a:ahLst/>
              <a:cxnLst/>
              <a:rect l="l" t="t" r="r" b="b"/>
              <a:pathLst>
                <a:path w="1167" h="1199" extrusionOk="0">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1" name="Google Shape;7401;p73"/>
            <p:cNvSpPr/>
            <p:nvPr/>
          </p:nvSpPr>
          <p:spPr>
            <a:xfrm>
              <a:off x="-63208150" y="4153725"/>
              <a:ext cx="30725" cy="29750"/>
            </a:xfrm>
            <a:custGeom>
              <a:avLst/>
              <a:gdLst/>
              <a:ahLst/>
              <a:cxnLst/>
              <a:rect l="l" t="t" r="r" b="b"/>
              <a:pathLst>
                <a:path w="1229" h="1190" extrusionOk="0">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2" name="Google Shape;7402;p73"/>
            <p:cNvSpPr/>
            <p:nvPr/>
          </p:nvSpPr>
          <p:spPr>
            <a:xfrm>
              <a:off x="-63102600" y="4110200"/>
              <a:ext cx="20500" cy="27600"/>
            </a:xfrm>
            <a:custGeom>
              <a:avLst/>
              <a:gdLst/>
              <a:ahLst/>
              <a:cxnLst/>
              <a:rect l="l" t="t" r="r" b="b"/>
              <a:pathLst>
                <a:path w="820" h="1104" extrusionOk="0">
                  <a:moveTo>
                    <a:pt x="441" y="0"/>
                  </a:moveTo>
                  <a:cubicBezTo>
                    <a:pt x="221" y="0"/>
                    <a:pt x="0" y="221"/>
                    <a:pt x="0" y="410"/>
                  </a:cubicBezTo>
                  <a:lnTo>
                    <a:pt x="0" y="1103"/>
                  </a:lnTo>
                  <a:lnTo>
                    <a:pt x="819" y="1103"/>
                  </a:lnTo>
                  <a:lnTo>
                    <a:pt x="819" y="410"/>
                  </a:lnTo>
                  <a:cubicBezTo>
                    <a:pt x="819" y="158"/>
                    <a:pt x="630"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3" name="Google Shape;7403;p73"/>
          <p:cNvGrpSpPr/>
          <p:nvPr/>
        </p:nvGrpSpPr>
        <p:grpSpPr>
          <a:xfrm>
            <a:off x="1737509" y="2749028"/>
            <a:ext cx="359075" cy="358844"/>
            <a:chOff x="-61351725" y="3372400"/>
            <a:chExt cx="310350" cy="310150"/>
          </a:xfrm>
        </p:grpSpPr>
        <p:sp>
          <p:nvSpPr>
            <p:cNvPr id="7404" name="Google Shape;7404;p73"/>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5" name="Google Shape;7405;p73"/>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6" name="Google Shape;7406;p73"/>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7" name="Google Shape;7407;p73"/>
          <p:cNvGrpSpPr/>
          <p:nvPr/>
        </p:nvGrpSpPr>
        <p:grpSpPr>
          <a:xfrm>
            <a:off x="1733864" y="3212084"/>
            <a:ext cx="366364" cy="333534"/>
            <a:chOff x="-61354875" y="3751050"/>
            <a:chExt cx="316650" cy="288275"/>
          </a:xfrm>
        </p:grpSpPr>
        <p:sp>
          <p:nvSpPr>
            <p:cNvPr id="7408" name="Google Shape;7408;p73"/>
            <p:cNvSpPr/>
            <p:nvPr/>
          </p:nvSpPr>
          <p:spPr>
            <a:xfrm>
              <a:off x="-61200500" y="3875475"/>
              <a:ext cx="41775" cy="41000"/>
            </a:xfrm>
            <a:custGeom>
              <a:avLst/>
              <a:gdLst/>
              <a:ahLst/>
              <a:cxnLst/>
              <a:rect l="l" t="t" r="r" b="b"/>
              <a:pathLst>
                <a:path w="1671" h="1640" extrusionOk="0">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9" name="Google Shape;7409;p73"/>
            <p:cNvSpPr/>
            <p:nvPr/>
          </p:nvSpPr>
          <p:spPr>
            <a:xfrm>
              <a:off x="-61293425" y="3813275"/>
              <a:ext cx="192975" cy="165425"/>
            </a:xfrm>
            <a:custGeom>
              <a:avLst/>
              <a:gdLst/>
              <a:ahLst/>
              <a:cxnLst/>
              <a:rect l="l" t="t" r="r" b="b"/>
              <a:pathLst>
                <a:path w="7719" h="6617" extrusionOk="0">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0" name="Google Shape;7410;p73"/>
            <p:cNvSpPr/>
            <p:nvPr/>
          </p:nvSpPr>
          <p:spPr>
            <a:xfrm>
              <a:off x="-61354875" y="3751050"/>
              <a:ext cx="316650" cy="288275"/>
            </a:xfrm>
            <a:custGeom>
              <a:avLst/>
              <a:gdLst/>
              <a:ahLst/>
              <a:cxnLst/>
              <a:rect l="l" t="t" r="r" b="b"/>
              <a:pathLst>
                <a:path w="12666" h="11531" extrusionOk="0">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1" name="Google Shape;7411;p73"/>
          <p:cNvGrpSpPr/>
          <p:nvPr/>
        </p:nvGrpSpPr>
        <p:grpSpPr>
          <a:xfrm>
            <a:off x="1733864" y="3653724"/>
            <a:ext cx="366364" cy="367290"/>
            <a:chOff x="-61354875" y="4101525"/>
            <a:chExt cx="316650" cy="317450"/>
          </a:xfrm>
        </p:grpSpPr>
        <p:sp>
          <p:nvSpPr>
            <p:cNvPr id="7412" name="Google Shape;7412;p73"/>
            <p:cNvSpPr/>
            <p:nvPr/>
          </p:nvSpPr>
          <p:spPr>
            <a:xfrm>
              <a:off x="-61172925" y="4240150"/>
              <a:ext cx="62225" cy="145750"/>
            </a:xfrm>
            <a:custGeom>
              <a:avLst/>
              <a:gdLst/>
              <a:ahLst/>
              <a:cxnLst/>
              <a:rect l="l" t="t" r="r" b="b"/>
              <a:pathLst>
                <a:path w="2489" h="5830" extrusionOk="0">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3" name="Google Shape;7413;p73"/>
            <p:cNvSpPr/>
            <p:nvPr/>
          </p:nvSpPr>
          <p:spPr>
            <a:xfrm>
              <a:off x="-61354875" y="4101525"/>
              <a:ext cx="316650" cy="317450"/>
            </a:xfrm>
            <a:custGeom>
              <a:avLst/>
              <a:gdLst/>
              <a:ahLst/>
              <a:cxnLst/>
              <a:rect l="l" t="t" r="r" b="b"/>
              <a:pathLst>
                <a:path w="12666" h="12698" extrusionOk="0">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4" name="Google Shape;7414;p73"/>
          <p:cNvGrpSpPr/>
          <p:nvPr/>
        </p:nvGrpSpPr>
        <p:grpSpPr>
          <a:xfrm>
            <a:off x="3950299" y="2745600"/>
            <a:ext cx="368157" cy="365699"/>
            <a:chOff x="-59470075" y="3308975"/>
            <a:chExt cx="318200" cy="316075"/>
          </a:xfrm>
        </p:grpSpPr>
        <p:sp>
          <p:nvSpPr>
            <p:cNvPr id="7415" name="Google Shape;7415;p73"/>
            <p:cNvSpPr/>
            <p:nvPr/>
          </p:nvSpPr>
          <p:spPr>
            <a:xfrm>
              <a:off x="-59403925" y="3522625"/>
              <a:ext cx="21275" cy="20500"/>
            </a:xfrm>
            <a:custGeom>
              <a:avLst/>
              <a:gdLst/>
              <a:ahLst/>
              <a:cxnLst/>
              <a:rect l="l" t="t" r="r" b="b"/>
              <a:pathLst>
                <a:path w="851" h="820" extrusionOk="0">
                  <a:moveTo>
                    <a:pt x="0" y="1"/>
                  </a:moveTo>
                  <a:lnTo>
                    <a:pt x="0" y="820"/>
                  </a:lnTo>
                  <a:lnTo>
                    <a:pt x="851" y="820"/>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6" name="Google Shape;7416;p73"/>
            <p:cNvSpPr/>
            <p:nvPr/>
          </p:nvSpPr>
          <p:spPr>
            <a:xfrm>
              <a:off x="-593621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7" name="Google Shape;7417;p73"/>
            <p:cNvSpPr/>
            <p:nvPr/>
          </p:nvSpPr>
          <p:spPr>
            <a:xfrm>
              <a:off x="-593212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8" name="Google Shape;7418;p73"/>
            <p:cNvSpPr/>
            <p:nvPr/>
          </p:nvSpPr>
          <p:spPr>
            <a:xfrm>
              <a:off x="-592794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9" name="Google Shape;7419;p73"/>
            <p:cNvSpPr/>
            <p:nvPr/>
          </p:nvSpPr>
          <p:spPr>
            <a:xfrm>
              <a:off x="-59470075" y="3418825"/>
              <a:ext cx="317425" cy="206225"/>
            </a:xfrm>
            <a:custGeom>
              <a:avLst/>
              <a:gdLst/>
              <a:ahLst/>
              <a:cxnLst/>
              <a:rect l="l" t="t" r="r" b="b"/>
              <a:pathLst>
                <a:path w="12697" h="8249" extrusionOk="0">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0" name="Google Shape;7420;p73"/>
            <p:cNvSpPr/>
            <p:nvPr/>
          </p:nvSpPr>
          <p:spPr>
            <a:xfrm>
              <a:off x="-592385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1" name="Google Shape;7421;p73"/>
            <p:cNvSpPr/>
            <p:nvPr/>
          </p:nvSpPr>
          <p:spPr>
            <a:xfrm>
              <a:off x="-59292875" y="3308975"/>
              <a:ext cx="106350" cy="41400"/>
            </a:xfrm>
            <a:custGeom>
              <a:avLst/>
              <a:gdLst/>
              <a:ahLst/>
              <a:cxnLst/>
              <a:rect l="l" t="t" r="r" b="b"/>
              <a:pathLst>
                <a:path w="4254" h="1656" extrusionOk="0">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2" name="Google Shape;7422;p73"/>
            <p:cNvSpPr/>
            <p:nvPr/>
          </p:nvSpPr>
          <p:spPr>
            <a:xfrm>
              <a:off x="-59214100" y="3371400"/>
              <a:ext cx="62225" cy="68550"/>
            </a:xfrm>
            <a:custGeom>
              <a:avLst/>
              <a:gdLst/>
              <a:ahLst/>
              <a:cxnLst/>
              <a:rect l="l" t="t" r="r" b="b"/>
              <a:pathLst>
                <a:path w="2489" h="2742" extrusionOk="0">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3" name="Google Shape;7423;p73"/>
            <p:cNvSpPr/>
            <p:nvPr/>
          </p:nvSpPr>
          <p:spPr>
            <a:xfrm>
              <a:off x="-59297600" y="3392600"/>
              <a:ext cx="62250" cy="48150"/>
            </a:xfrm>
            <a:custGeom>
              <a:avLst/>
              <a:gdLst/>
              <a:ahLst/>
              <a:cxnLst/>
              <a:rect l="l" t="t" r="r" b="b"/>
              <a:pathLst>
                <a:path w="2490" h="1926" extrusionOk="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4" name="Google Shape;7424;p73"/>
          <p:cNvGrpSpPr/>
          <p:nvPr/>
        </p:nvGrpSpPr>
        <p:grpSpPr>
          <a:xfrm>
            <a:off x="1295729" y="1381305"/>
            <a:ext cx="367261" cy="364686"/>
            <a:chOff x="-64781025" y="3361050"/>
            <a:chExt cx="317425" cy="315200"/>
          </a:xfrm>
        </p:grpSpPr>
        <p:sp>
          <p:nvSpPr>
            <p:cNvPr id="7425" name="Google Shape;7425;p73"/>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6" name="Google Shape;7426;p73"/>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7" name="Google Shape;7427;p73"/>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8" name="Google Shape;7428;p73"/>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29" name="Google Shape;7429;p73"/>
          <p:cNvSpPr/>
          <p:nvPr/>
        </p:nvSpPr>
        <p:spPr>
          <a:xfrm>
            <a:off x="1295604" y="1823911"/>
            <a:ext cx="367261" cy="365438"/>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0" name="Google Shape;7430;p73"/>
          <p:cNvSpPr/>
          <p:nvPr/>
        </p:nvSpPr>
        <p:spPr>
          <a:xfrm>
            <a:off x="1322938" y="2251913"/>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1" name="Google Shape;7431;p73"/>
          <p:cNvSpPr/>
          <p:nvPr/>
        </p:nvSpPr>
        <p:spPr>
          <a:xfrm>
            <a:off x="3508223" y="1420554"/>
            <a:ext cx="366335" cy="2861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32" name="Google Shape;7432;p73"/>
          <p:cNvGrpSpPr/>
          <p:nvPr/>
        </p:nvGrpSpPr>
        <p:grpSpPr>
          <a:xfrm>
            <a:off x="3500129" y="1822744"/>
            <a:ext cx="382765" cy="367810"/>
            <a:chOff x="-62890750" y="3747425"/>
            <a:chExt cx="330825" cy="317900"/>
          </a:xfrm>
        </p:grpSpPr>
        <p:sp>
          <p:nvSpPr>
            <p:cNvPr id="7433" name="Google Shape;7433;p73"/>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4" name="Google Shape;7434;p73"/>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5" name="Google Shape;7435;p73"/>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6" name="Google Shape;7436;p73"/>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7" name="Google Shape;7437;p73"/>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8" name="Google Shape;7438;p73"/>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9" name="Google Shape;7439;p73"/>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0" name="Google Shape;7440;p73"/>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1" name="Google Shape;7441;p73"/>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2" name="Google Shape;7442;p73"/>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3" name="Google Shape;7443;p73"/>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4" name="Google Shape;7444;p73"/>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5" name="Google Shape;7445;p73"/>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6" name="Google Shape;7446;p73"/>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7" name="Google Shape;7447;p73"/>
          <p:cNvGrpSpPr/>
          <p:nvPr/>
        </p:nvGrpSpPr>
        <p:grpSpPr>
          <a:xfrm>
            <a:off x="3507881" y="2252381"/>
            <a:ext cx="367261" cy="366364"/>
            <a:chOff x="-62884425" y="4111775"/>
            <a:chExt cx="317425" cy="316650"/>
          </a:xfrm>
        </p:grpSpPr>
        <p:sp>
          <p:nvSpPr>
            <p:cNvPr id="7448" name="Google Shape;7448;p73"/>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9" name="Google Shape;7449;p73"/>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0" name="Google Shape;7450;p73"/>
          <p:cNvGrpSpPr/>
          <p:nvPr/>
        </p:nvGrpSpPr>
        <p:grpSpPr>
          <a:xfrm>
            <a:off x="2180515" y="2748450"/>
            <a:ext cx="365438" cy="360001"/>
            <a:chOff x="-60991775" y="3376900"/>
            <a:chExt cx="315850" cy="311150"/>
          </a:xfrm>
        </p:grpSpPr>
        <p:sp>
          <p:nvSpPr>
            <p:cNvPr id="7451" name="Google Shape;7451;p73"/>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2" name="Google Shape;7452;p73"/>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3" name="Google Shape;7453;p73"/>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4" name="Google Shape;7454;p73"/>
          <p:cNvGrpSpPr/>
          <p:nvPr/>
        </p:nvGrpSpPr>
        <p:grpSpPr>
          <a:xfrm>
            <a:off x="2180052" y="3199314"/>
            <a:ext cx="366364" cy="359075"/>
            <a:chOff x="-60988625" y="3740800"/>
            <a:chExt cx="316650" cy="310350"/>
          </a:xfrm>
        </p:grpSpPr>
        <p:sp>
          <p:nvSpPr>
            <p:cNvPr id="7455" name="Google Shape;7455;p73"/>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6" name="Google Shape;7456;p73"/>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7" name="Google Shape;7457;p73"/>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8" name="Google Shape;7458;p73"/>
          <p:cNvGrpSpPr/>
          <p:nvPr/>
        </p:nvGrpSpPr>
        <p:grpSpPr>
          <a:xfrm>
            <a:off x="2180052" y="3654765"/>
            <a:ext cx="366364" cy="365207"/>
            <a:chOff x="-60987850" y="4100950"/>
            <a:chExt cx="316650" cy="315650"/>
          </a:xfrm>
        </p:grpSpPr>
        <p:sp>
          <p:nvSpPr>
            <p:cNvPr id="7459" name="Google Shape;7459;p73"/>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0" name="Google Shape;7460;p73"/>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1" name="Google Shape;7461;p73"/>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2" name="Google Shape;7462;p73"/>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3" name="Google Shape;7463;p73"/>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4" name="Google Shape;7464;p73"/>
          <p:cNvGrpSpPr/>
          <p:nvPr/>
        </p:nvGrpSpPr>
        <p:grpSpPr>
          <a:xfrm>
            <a:off x="3949836" y="3200225"/>
            <a:ext cx="369083" cy="357253"/>
            <a:chOff x="-59447250" y="3706150"/>
            <a:chExt cx="319000" cy="308775"/>
          </a:xfrm>
        </p:grpSpPr>
        <p:sp>
          <p:nvSpPr>
            <p:cNvPr id="7465" name="Google Shape;7465;p73"/>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6" name="Google Shape;7466;p73"/>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7" name="Google Shape;7467;p73"/>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8" name="Google Shape;7468;p73"/>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9" name="Google Shape;7469;p73"/>
          <p:cNvGrpSpPr/>
          <p:nvPr/>
        </p:nvGrpSpPr>
        <p:grpSpPr>
          <a:xfrm>
            <a:off x="1738564" y="1381536"/>
            <a:ext cx="368186" cy="364224"/>
            <a:chOff x="-64406125" y="3362225"/>
            <a:chExt cx="318225" cy="314800"/>
          </a:xfrm>
        </p:grpSpPr>
        <p:sp>
          <p:nvSpPr>
            <p:cNvPr id="7470" name="Google Shape;7470;p73"/>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1" name="Google Shape;7471;p73"/>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72" name="Google Shape;7472;p73"/>
          <p:cNvSpPr/>
          <p:nvPr/>
        </p:nvSpPr>
        <p:spPr>
          <a:xfrm>
            <a:off x="1801771" y="1823000"/>
            <a:ext cx="241524" cy="367261"/>
          </a:xfrm>
          <a:custGeom>
            <a:avLst/>
            <a:gdLst/>
            <a:ahLst/>
            <a:cxnLst/>
            <a:rect l="l" t="t" r="r" b="b"/>
            <a:pathLst>
              <a:path w="8350" h="12697" extrusionOk="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73" name="Google Shape;7473;p73"/>
          <p:cNvGrpSpPr/>
          <p:nvPr/>
        </p:nvGrpSpPr>
        <p:grpSpPr>
          <a:xfrm>
            <a:off x="1739027" y="2252381"/>
            <a:ext cx="367261" cy="366364"/>
            <a:chOff x="-64410850" y="4094450"/>
            <a:chExt cx="317425" cy="316650"/>
          </a:xfrm>
        </p:grpSpPr>
        <p:sp>
          <p:nvSpPr>
            <p:cNvPr id="7474" name="Google Shape;7474;p73"/>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5" name="Google Shape;7475;p73"/>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6" name="Google Shape;7476;p73"/>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77" name="Google Shape;7477;p73"/>
          <p:cNvSpPr/>
          <p:nvPr/>
        </p:nvSpPr>
        <p:spPr>
          <a:xfrm>
            <a:off x="3983247" y="1379900"/>
            <a:ext cx="319882" cy="36746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78" name="Google Shape;7478;p73"/>
          <p:cNvGrpSpPr/>
          <p:nvPr/>
        </p:nvGrpSpPr>
        <p:grpSpPr>
          <a:xfrm>
            <a:off x="3960575" y="1822454"/>
            <a:ext cx="365467" cy="368389"/>
            <a:chOff x="-62516625" y="3743175"/>
            <a:chExt cx="315875" cy="318400"/>
          </a:xfrm>
        </p:grpSpPr>
        <p:sp>
          <p:nvSpPr>
            <p:cNvPr id="7479" name="Google Shape;7479;p73"/>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0" name="Google Shape;7480;p73"/>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1" name="Google Shape;7481;p73"/>
          <p:cNvGrpSpPr/>
          <p:nvPr/>
        </p:nvGrpSpPr>
        <p:grpSpPr>
          <a:xfrm>
            <a:off x="3967415" y="2272426"/>
            <a:ext cx="351786" cy="326274"/>
            <a:chOff x="-62511900" y="4129100"/>
            <a:chExt cx="304050" cy="282000"/>
          </a:xfrm>
        </p:grpSpPr>
        <p:sp>
          <p:nvSpPr>
            <p:cNvPr id="7482" name="Google Shape;7482;p73"/>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3" name="Google Shape;7483;p73"/>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4" name="Google Shape;7484;p73"/>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5" name="Google Shape;7485;p73"/>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6" name="Google Shape;7486;p73"/>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7" name="Google Shape;7487;p73"/>
          <p:cNvGrpSpPr/>
          <p:nvPr/>
        </p:nvGrpSpPr>
        <p:grpSpPr>
          <a:xfrm>
            <a:off x="2645537" y="2744820"/>
            <a:ext cx="310770" cy="367261"/>
            <a:chOff x="-60597975" y="3367475"/>
            <a:chExt cx="268600" cy="317425"/>
          </a:xfrm>
        </p:grpSpPr>
        <p:sp>
          <p:nvSpPr>
            <p:cNvPr id="7488" name="Google Shape;7488;p73"/>
            <p:cNvSpPr/>
            <p:nvPr/>
          </p:nvSpPr>
          <p:spPr>
            <a:xfrm>
              <a:off x="-60535750" y="3495075"/>
              <a:ext cx="206375" cy="82725"/>
            </a:xfrm>
            <a:custGeom>
              <a:avLst/>
              <a:gdLst/>
              <a:ahLst/>
              <a:cxnLst/>
              <a:rect l="l" t="t" r="r" b="b"/>
              <a:pathLst>
                <a:path w="8255" h="3309" extrusionOk="0">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9" name="Google Shape;7489;p73"/>
            <p:cNvSpPr/>
            <p:nvPr/>
          </p:nvSpPr>
          <p:spPr>
            <a:xfrm>
              <a:off x="-60432575" y="3367475"/>
              <a:ext cx="20500" cy="47275"/>
            </a:xfrm>
            <a:custGeom>
              <a:avLst/>
              <a:gdLst/>
              <a:ahLst/>
              <a:cxnLst/>
              <a:rect l="l" t="t" r="r" b="b"/>
              <a:pathLst>
                <a:path w="820" h="1891" extrusionOk="0">
                  <a:moveTo>
                    <a:pt x="1" y="0"/>
                  </a:moveTo>
                  <a:lnTo>
                    <a:pt x="1" y="1891"/>
                  </a:lnTo>
                  <a:cubicBezTo>
                    <a:pt x="127" y="1765"/>
                    <a:pt x="221" y="1639"/>
                    <a:pt x="379" y="1639"/>
                  </a:cubicBezTo>
                  <a:cubicBezTo>
                    <a:pt x="600" y="1639"/>
                    <a:pt x="694" y="1765"/>
                    <a:pt x="820" y="1891"/>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0" name="Google Shape;7490;p73"/>
            <p:cNvSpPr/>
            <p:nvPr/>
          </p:nvSpPr>
          <p:spPr>
            <a:xfrm>
              <a:off x="-60535750" y="3367475"/>
              <a:ext cx="206375" cy="107150"/>
            </a:xfrm>
            <a:custGeom>
              <a:avLst/>
              <a:gdLst/>
              <a:ahLst/>
              <a:cxnLst/>
              <a:rect l="l" t="t" r="r" b="b"/>
              <a:pathLst>
                <a:path w="8255" h="4286" extrusionOk="0">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1" name="Google Shape;7491;p73"/>
            <p:cNvSpPr/>
            <p:nvPr/>
          </p:nvSpPr>
          <p:spPr>
            <a:xfrm>
              <a:off x="-60597975" y="3368175"/>
              <a:ext cx="40200" cy="316725"/>
            </a:xfrm>
            <a:custGeom>
              <a:avLst/>
              <a:gdLst/>
              <a:ahLst/>
              <a:cxnLst/>
              <a:rect l="l" t="t" r="r" b="b"/>
              <a:pathLst>
                <a:path w="1608" h="12669" extrusionOk="0">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2" name="Google Shape;7492;p73"/>
            <p:cNvSpPr/>
            <p:nvPr/>
          </p:nvSpPr>
          <p:spPr>
            <a:xfrm>
              <a:off x="-60535750" y="3597450"/>
              <a:ext cx="206375" cy="86675"/>
            </a:xfrm>
            <a:custGeom>
              <a:avLst/>
              <a:gdLst/>
              <a:ahLst/>
              <a:cxnLst/>
              <a:rect l="l" t="t" r="r" b="b"/>
              <a:pathLst>
                <a:path w="8255" h="3467" extrusionOk="0">
                  <a:moveTo>
                    <a:pt x="1" y="1"/>
                  </a:moveTo>
                  <a:lnTo>
                    <a:pt x="1" y="3466"/>
                  </a:lnTo>
                  <a:lnTo>
                    <a:pt x="7026" y="3466"/>
                  </a:lnTo>
                  <a:cubicBezTo>
                    <a:pt x="7720" y="3466"/>
                    <a:pt x="8255" y="2931"/>
                    <a:pt x="8255" y="2206"/>
                  </a:cubicBezTo>
                  <a:lnTo>
                    <a:pt x="82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93" name="Google Shape;7493;p73"/>
          <p:cNvSpPr/>
          <p:nvPr/>
        </p:nvSpPr>
        <p:spPr>
          <a:xfrm>
            <a:off x="2616264" y="3196331"/>
            <a:ext cx="369083" cy="365005"/>
          </a:xfrm>
          <a:custGeom>
            <a:avLst/>
            <a:gdLst/>
            <a:ahLst/>
            <a:cxnLst/>
            <a:rect l="l" t="t" r="r" b="b"/>
            <a:pathLst>
              <a:path w="12760" h="12619" extrusionOk="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94" name="Google Shape;7494;p73"/>
          <p:cNvGrpSpPr/>
          <p:nvPr/>
        </p:nvGrpSpPr>
        <p:grpSpPr>
          <a:xfrm>
            <a:off x="2617740" y="3706136"/>
            <a:ext cx="366364" cy="262465"/>
            <a:chOff x="-60621600" y="4145650"/>
            <a:chExt cx="316650" cy="226850"/>
          </a:xfrm>
        </p:grpSpPr>
        <p:sp>
          <p:nvSpPr>
            <p:cNvPr id="7495" name="Google Shape;7495;p73"/>
            <p:cNvSpPr/>
            <p:nvPr/>
          </p:nvSpPr>
          <p:spPr>
            <a:xfrm>
              <a:off x="-60463275" y="4249600"/>
              <a:ext cx="61450" cy="60675"/>
            </a:xfrm>
            <a:custGeom>
              <a:avLst/>
              <a:gdLst/>
              <a:ahLst/>
              <a:cxnLst/>
              <a:rect l="l" t="t" r="r" b="b"/>
              <a:pathLst>
                <a:path w="2458" h="2427" extrusionOk="0">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6" name="Google Shape;7496;p73"/>
            <p:cNvSpPr/>
            <p:nvPr/>
          </p:nvSpPr>
          <p:spPr>
            <a:xfrm>
              <a:off x="-60526300" y="4249600"/>
              <a:ext cx="48075" cy="60675"/>
            </a:xfrm>
            <a:custGeom>
              <a:avLst/>
              <a:gdLst/>
              <a:ahLst/>
              <a:cxnLst/>
              <a:rect l="l" t="t" r="r" b="b"/>
              <a:pathLst>
                <a:path w="1923" h="2427" extrusionOk="0">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7" name="Google Shape;7497;p73"/>
            <p:cNvSpPr/>
            <p:nvPr/>
          </p:nvSpPr>
          <p:spPr>
            <a:xfrm>
              <a:off x="-60621600" y="4145650"/>
              <a:ext cx="316650" cy="226850"/>
            </a:xfrm>
            <a:custGeom>
              <a:avLst/>
              <a:gdLst/>
              <a:ahLst/>
              <a:cxnLst/>
              <a:rect l="l" t="t" r="r" b="b"/>
              <a:pathLst>
                <a:path w="12666" h="9074" extrusionOk="0">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8" name="Google Shape;7498;p73"/>
          <p:cNvGrpSpPr/>
          <p:nvPr/>
        </p:nvGrpSpPr>
        <p:grpSpPr>
          <a:xfrm>
            <a:off x="3954392" y="3654635"/>
            <a:ext cx="359972" cy="365467"/>
            <a:chOff x="-59400775" y="4084200"/>
            <a:chExt cx="311125" cy="315875"/>
          </a:xfrm>
        </p:grpSpPr>
        <p:sp>
          <p:nvSpPr>
            <p:cNvPr id="7499" name="Google Shape;7499;p73"/>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0" name="Google Shape;7500;p73"/>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1" name="Google Shape;7501;p73"/>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2" name="Google Shape;7502;p73"/>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3" name="Google Shape;7503;p73"/>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4" name="Google Shape;7504;p73"/>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5" name="Google Shape;7505;p73"/>
          <p:cNvGrpSpPr/>
          <p:nvPr/>
        </p:nvGrpSpPr>
        <p:grpSpPr>
          <a:xfrm>
            <a:off x="2178486" y="1380466"/>
            <a:ext cx="365438" cy="366364"/>
            <a:chOff x="-64044600" y="3360375"/>
            <a:chExt cx="315850" cy="316650"/>
          </a:xfrm>
        </p:grpSpPr>
        <p:sp>
          <p:nvSpPr>
            <p:cNvPr id="7506" name="Google Shape;7506;p73"/>
            <p:cNvSpPr/>
            <p:nvPr/>
          </p:nvSpPr>
          <p:spPr>
            <a:xfrm>
              <a:off x="-63980025" y="3532875"/>
              <a:ext cx="185900" cy="144150"/>
            </a:xfrm>
            <a:custGeom>
              <a:avLst/>
              <a:gdLst/>
              <a:ahLst/>
              <a:cxnLst/>
              <a:rect l="l" t="t" r="r" b="b"/>
              <a:pathLst>
                <a:path w="7436" h="5766" extrusionOk="0">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7" name="Google Shape;7507;p73"/>
            <p:cNvSpPr/>
            <p:nvPr/>
          </p:nvSpPr>
          <p:spPr>
            <a:xfrm>
              <a:off x="-64044600" y="3360375"/>
              <a:ext cx="315850" cy="152825"/>
            </a:xfrm>
            <a:custGeom>
              <a:avLst/>
              <a:gdLst/>
              <a:ahLst/>
              <a:cxnLst/>
              <a:rect l="l" t="t" r="r" b="b"/>
              <a:pathLst>
                <a:path w="12634" h="6113" extrusionOk="0">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8" name="Google Shape;7508;p73"/>
            <p:cNvSpPr/>
            <p:nvPr/>
          </p:nvSpPr>
          <p:spPr>
            <a:xfrm>
              <a:off x="-63945375" y="3408425"/>
              <a:ext cx="117375" cy="103200"/>
            </a:xfrm>
            <a:custGeom>
              <a:avLst/>
              <a:gdLst/>
              <a:ahLst/>
              <a:cxnLst/>
              <a:rect l="l" t="t" r="r" b="b"/>
              <a:pathLst>
                <a:path w="4695" h="4128" extrusionOk="0">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9" name="Google Shape;7509;p73"/>
          <p:cNvGrpSpPr/>
          <p:nvPr/>
        </p:nvGrpSpPr>
        <p:grpSpPr>
          <a:xfrm>
            <a:off x="2204909" y="1823018"/>
            <a:ext cx="312592" cy="367261"/>
            <a:chOff x="-64022550" y="3727425"/>
            <a:chExt cx="270175" cy="317425"/>
          </a:xfrm>
        </p:grpSpPr>
        <p:sp>
          <p:nvSpPr>
            <p:cNvPr id="7510" name="Google Shape;7510;p73"/>
            <p:cNvSpPr/>
            <p:nvPr/>
          </p:nvSpPr>
          <p:spPr>
            <a:xfrm>
              <a:off x="-64022550" y="3912500"/>
              <a:ext cx="270175" cy="90600"/>
            </a:xfrm>
            <a:custGeom>
              <a:avLst/>
              <a:gdLst/>
              <a:ahLst/>
              <a:cxnLst/>
              <a:rect l="l" t="t" r="r" b="b"/>
              <a:pathLst>
                <a:path w="10807" h="3624" extrusionOk="0">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1" name="Google Shape;7511;p73"/>
            <p:cNvSpPr/>
            <p:nvPr/>
          </p:nvSpPr>
          <p:spPr>
            <a:xfrm>
              <a:off x="-64000500" y="4023550"/>
              <a:ext cx="227650" cy="21300"/>
            </a:xfrm>
            <a:custGeom>
              <a:avLst/>
              <a:gdLst/>
              <a:ahLst/>
              <a:cxnLst/>
              <a:rect l="l" t="t" r="r" b="b"/>
              <a:pathLst>
                <a:path w="9106" h="852" extrusionOk="0">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2" name="Google Shape;7512;p73"/>
            <p:cNvSpPr/>
            <p:nvPr/>
          </p:nvSpPr>
          <p:spPr>
            <a:xfrm>
              <a:off x="-63960325" y="3727425"/>
              <a:ext cx="144925" cy="165425"/>
            </a:xfrm>
            <a:custGeom>
              <a:avLst/>
              <a:gdLst/>
              <a:ahLst/>
              <a:cxnLst/>
              <a:rect l="l" t="t" r="r" b="b"/>
              <a:pathLst>
                <a:path w="5797" h="6617" extrusionOk="0">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3" name="Google Shape;7513;p73"/>
          <p:cNvGrpSpPr/>
          <p:nvPr/>
        </p:nvGrpSpPr>
        <p:grpSpPr>
          <a:xfrm>
            <a:off x="2229047" y="2251918"/>
            <a:ext cx="264317" cy="367290"/>
            <a:chOff x="-64001300" y="4093650"/>
            <a:chExt cx="228450" cy="317450"/>
          </a:xfrm>
        </p:grpSpPr>
        <p:sp>
          <p:nvSpPr>
            <p:cNvPr id="7514" name="Google Shape;7514;p73"/>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5" name="Google Shape;7515;p73"/>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6" name="Google Shape;7516;p73"/>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7" name="Google Shape;7517;p73"/>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8" name="Google Shape;7518;p73"/>
          <p:cNvGrpSpPr/>
          <p:nvPr/>
        </p:nvGrpSpPr>
        <p:grpSpPr>
          <a:xfrm>
            <a:off x="848051" y="2745210"/>
            <a:ext cx="359972" cy="366480"/>
            <a:chOff x="-62148800" y="3377700"/>
            <a:chExt cx="311125" cy="316750"/>
          </a:xfrm>
        </p:grpSpPr>
        <p:sp>
          <p:nvSpPr>
            <p:cNvPr id="7519" name="Google Shape;7519;p73"/>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0" name="Google Shape;7520;p73"/>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1" name="Google Shape;7521;p73"/>
          <p:cNvGrpSpPr/>
          <p:nvPr/>
        </p:nvGrpSpPr>
        <p:grpSpPr>
          <a:xfrm>
            <a:off x="843958" y="3195207"/>
            <a:ext cx="368157" cy="367290"/>
            <a:chOff x="-62154300" y="3743950"/>
            <a:chExt cx="318200" cy="317450"/>
          </a:xfrm>
        </p:grpSpPr>
        <p:sp>
          <p:nvSpPr>
            <p:cNvPr id="7522" name="Google Shape;7522;p73"/>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3" name="Google Shape;7523;p73"/>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4" name="Google Shape;7524;p73"/>
          <p:cNvGrpSpPr/>
          <p:nvPr/>
        </p:nvGrpSpPr>
        <p:grpSpPr>
          <a:xfrm>
            <a:off x="843944" y="3654187"/>
            <a:ext cx="368186" cy="366364"/>
            <a:chOff x="-62151950" y="4111775"/>
            <a:chExt cx="318225" cy="316650"/>
          </a:xfrm>
        </p:grpSpPr>
        <p:sp>
          <p:nvSpPr>
            <p:cNvPr id="7525" name="Google Shape;7525;p73"/>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6" name="Google Shape;7526;p73"/>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7" name="Google Shape;7527;p73"/>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8" name="Google Shape;7528;p73"/>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9" name="Google Shape;7529;p73"/>
          <p:cNvGrpSpPr/>
          <p:nvPr/>
        </p:nvGrpSpPr>
        <p:grpSpPr>
          <a:xfrm>
            <a:off x="3062568" y="2744733"/>
            <a:ext cx="368157" cy="367434"/>
            <a:chOff x="-60254550" y="3367325"/>
            <a:chExt cx="318200" cy="317575"/>
          </a:xfrm>
        </p:grpSpPr>
        <p:sp>
          <p:nvSpPr>
            <p:cNvPr id="7530" name="Google Shape;7530;p73"/>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1" name="Google Shape;7531;p73"/>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2" name="Google Shape;7532;p73"/>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3" name="Google Shape;7533;p73"/>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4" name="Google Shape;7534;p73"/>
          <p:cNvGrpSpPr/>
          <p:nvPr/>
        </p:nvGrpSpPr>
        <p:grpSpPr>
          <a:xfrm>
            <a:off x="3063465" y="3195727"/>
            <a:ext cx="366364" cy="366248"/>
            <a:chOff x="-60255350" y="3733825"/>
            <a:chExt cx="316650" cy="316550"/>
          </a:xfrm>
        </p:grpSpPr>
        <p:sp>
          <p:nvSpPr>
            <p:cNvPr id="7535" name="Google Shape;7535;p73"/>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6" name="Google Shape;7536;p73"/>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7" name="Google Shape;7537;p73"/>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8" name="Google Shape;7538;p73"/>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9" name="Google Shape;7539;p73"/>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0" name="Google Shape;7540;p73"/>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1" name="Google Shape;7541;p73"/>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2" name="Google Shape;7542;p73"/>
          <p:cNvGrpSpPr/>
          <p:nvPr/>
        </p:nvGrpSpPr>
        <p:grpSpPr>
          <a:xfrm>
            <a:off x="3091262" y="3654635"/>
            <a:ext cx="310770" cy="365467"/>
            <a:chOff x="-60232500" y="4101525"/>
            <a:chExt cx="268600" cy="315875"/>
          </a:xfrm>
        </p:grpSpPr>
        <p:sp>
          <p:nvSpPr>
            <p:cNvPr id="7543" name="Google Shape;7543;p73"/>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4" name="Google Shape;7544;p73"/>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45" name="Google Shape;7545;p73"/>
          <p:cNvSpPr/>
          <p:nvPr/>
        </p:nvSpPr>
        <p:spPr>
          <a:xfrm>
            <a:off x="2179036" y="4123569"/>
            <a:ext cx="366335" cy="367290"/>
          </a:xfrm>
          <a:custGeom>
            <a:avLst/>
            <a:gdLst/>
            <a:ahLst/>
            <a:cxnLst/>
            <a:rect l="l" t="t" r="r" b="b"/>
            <a:pathLst>
              <a:path w="12665" h="12698" extrusionOk="0">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46" name="Google Shape;7546;p73"/>
          <p:cNvGrpSpPr/>
          <p:nvPr/>
        </p:nvGrpSpPr>
        <p:grpSpPr>
          <a:xfrm>
            <a:off x="2624262" y="1380466"/>
            <a:ext cx="368186" cy="366364"/>
            <a:chOff x="-63679950" y="3360375"/>
            <a:chExt cx="318225" cy="316650"/>
          </a:xfrm>
        </p:grpSpPr>
        <p:sp>
          <p:nvSpPr>
            <p:cNvPr id="7547" name="Google Shape;7547;p73"/>
            <p:cNvSpPr/>
            <p:nvPr/>
          </p:nvSpPr>
          <p:spPr>
            <a:xfrm>
              <a:off x="-63497200" y="3423400"/>
              <a:ext cx="40975" cy="40975"/>
            </a:xfrm>
            <a:custGeom>
              <a:avLst/>
              <a:gdLst/>
              <a:ahLst/>
              <a:cxnLst/>
              <a:rect l="l" t="t" r="r" b="b"/>
              <a:pathLst>
                <a:path w="1639" h="1639" extrusionOk="0">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8" name="Google Shape;7548;p73"/>
            <p:cNvSpPr/>
            <p:nvPr/>
          </p:nvSpPr>
          <p:spPr>
            <a:xfrm>
              <a:off x="-63516900" y="3485625"/>
              <a:ext cx="79575" cy="29950"/>
            </a:xfrm>
            <a:custGeom>
              <a:avLst/>
              <a:gdLst/>
              <a:ahLst/>
              <a:cxnLst/>
              <a:rect l="l" t="t" r="r" b="b"/>
              <a:pathLst>
                <a:path w="3183" h="1198" extrusionOk="0">
                  <a:moveTo>
                    <a:pt x="1607" y="0"/>
                  </a:moveTo>
                  <a:cubicBezTo>
                    <a:pt x="820" y="0"/>
                    <a:pt x="190" y="504"/>
                    <a:pt x="1" y="1197"/>
                  </a:cubicBezTo>
                  <a:lnTo>
                    <a:pt x="3183" y="1197"/>
                  </a:lnTo>
                  <a:cubicBezTo>
                    <a:pt x="3025" y="504"/>
                    <a:pt x="2395"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9" name="Google Shape;7549;p73"/>
            <p:cNvSpPr/>
            <p:nvPr/>
          </p:nvSpPr>
          <p:spPr>
            <a:xfrm>
              <a:off x="-63618500" y="3360375"/>
              <a:ext cx="256775" cy="256600"/>
            </a:xfrm>
            <a:custGeom>
              <a:avLst/>
              <a:gdLst/>
              <a:ahLst/>
              <a:cxnLst/>
              <a:rect l="l" t="t" r="r" b="b"/>
              <a:pathLst>
                <a:path w="10271" h="10264" extrusionOk="0">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0" name="Google Shape;7550;p73"/>
            <p:cNvSpPr/>
            <p:nvPr/>
          </p:nvSpPr>
          <p:spPr>
            <a:xfrm>
              <a:off x="-63679950" y="3576200"/>
              <a:ext cx="102425" cy="100825"/>
            </a:xfrm>
            <a:custGeom>
              <a:avLst/>
              <a:gdLst/>
              <a:ahLst/>
              <a:cxnLst/>
              <a:rect l="l" t="t" r="r" b="b"/>
              <a:pathLst>
                <a:path w="4097" h="4033" extrusionOk="0">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51" name="Google Shape;7551;p73"/>
          <p:cNvSpPr/>
          <p:nvPr/>
        </p:nvSpPr>
        <p:spPr>
          <a:xfrm>
            <a:off x="2623229" y="1822769"/>
            <a:ext cx="370009" cy="367724"/>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52" name="Google Shape;7552;p73"/>
          <p:cNvGrpSpPr/>
          <p:nvPr/>
        </p:nvGrpSpPr>
        <p:grpSpPr>
          <a:xfrm>
            <a:off x="2622889" y="2251803"/>
            <a:ext cx="370934" cy="367521"/>
            <a:chOff x="-63679950" y="4093450"/>
            <a:chExt cx="320600" cy="317650"/>
          </a:xfrm>
        </p:grpSpPr>
        <p:sp>
          <p:nvSpPr>
            <p:cNvPr id="7553" name="Google Shape;7553;p73"/>
            <p:cNvSpPr/>
            <p:nvPr/>
          </p:nvSpPr>
          <p:spPr>
            <a:xfrm>
              <a:off x="-63595650" y="4093450"/>
              <a:ext cx="236300" cy="230425"/>
            </a:xfrm>
            <a:custGeom>
              <a:avLst/>
              <a:gdLst/>
              <a:ahLst/>
              <a:cxnLst/>
              <a:rect l="l" t="t" r="r" b="b"/>
              <a:pathLst>
                <a:path w="9452" h="9217" extrusionOk="0">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4" name="Google Shape;7554;p73"/>
            <p:cNvSpPr/>
            <p:nvPr/>
          </p:nvSpPr>
          <p:spPr>
            <a:xfrm>
              <a:off x="-63679950" y="4233850"/>
              <a:ext cx="177250" cy="177250"/>
            </a:xfrm>
            <a:custGeom>
              <a:avLst/>
              <a:gdLst/>
              <a:ahLst/>
              <a:cxnLst/>
              <a:rect l="l" t="t" r="r" b="b"/>
              <a:pathLst>
                <a:path w="7090" h="7090" extrusionOk="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5" name="Google Shape;7555;p73"/>
            <p:cNvSpPr/>
            <p:nvPr/>
          </p:nvSpPr>
          <p:spPr>
            <a:xfrm>
              <a:off x="-63548400" y="4348850"/>
              <a:ext cx="185900" cy="62250"/>
            </a:xfrm>
            <a:custGeom>
              <a:avLst/>
              <a:gdLst/>
              <a:ahLst/>
              <a:cxnLst/>
              <a:rect l="l" t="t" r="r" b="b"/>
              <a:pathLst>
                <a:path w="7436" h="2490" extrusionOk="0">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6" name="Google Shape;7556;p73"/>
          <p:cNvGrpSpPr/>
          <p:nvPr/>
        </p:nvGrpSpPr>
        <p:grpSpPr>
          <a:xfrm>
            <a:off x="1283006" y="2744805"/>
            <a:ext cx="366364" cy="367290"/>
            <a:chOff x="-61784125" y="3377700"/>
            <a:chExt cx="316650" cy="317450"/>
          </a:xfrm>
        </p:grpSpPr>
        <p:sp>
          <p:nvSpPr>
            <p:cNvPr id="7557" name="Google Shape;7557;p73"/>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8" name="Google Shape;7558;p73"/>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9" name="Google Shape;7559;p73"/>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0" name="Google Shape;7560;p73"/>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1" name="Google Shape;7561;p73"/>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2" name="Google Shape;7562;p73"/>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3" name="Google Shape;7563;p73"/>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4" name="Google Shape;7564;p73"/>
          <p:cNvGrpSpPr/>
          <p:nvPr/>
        </p:nvGrpSpPr>
        <p:grpSpPr>
          <a:xfrm>
            <a:off x="1283006" y="3195207"/>
            <a:ext cx="366364" cy="367290"/>
            <a:chOff x="-61783350" y="3743950"/>
            <a:chExt cx="316650" cy="317450"/>
          </a:xfrm>
        </p:grpSpPr>
        <p:sp>
          <p:nvSpPr>
            <p:cNvPr id="7565" name="Google Shape;7565;p73"/>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6" name="Google Shape;7566;p73"/>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67" name="Google Shape;7567;p73"/>
          <p:cNvSpPr/>
          <p:nvPr/>
        </p:nvSpPr>
        <p:spPr>
          <a:xfrm>
            <a:off x="1282887" y="3654007"/>
            <a:ext cx="366364" cy="366682"/>
          </a:xfrm>
          <a:custGeom>
            <a:avLst/>
            <a:gdLst/>
            <a:ahLst/>
            <a:cxnLst/>
            <a:rect l="l" t="t" r="r" b="b"/>
            <a:pathLst>
              <a:path w="12666" h="12677" extrusionOk="0">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8" name="Google Shape;7568;p73"/>
          <p:cNvSpPr/>
          <p:nvPr/>
        </p:nvSpPr>
        <p:spPr>
          <a:xfrm>
            <a:off x="3505689" y="2754652"/>
            <a:ext cx="366364" cy="347563"/>
          </a:xfrm>
          <a:custGeom>
            <a:avLst/>
            <a:gdLst/>
            <a:ahLst/>
            <a:cxnLst/>
            <a:rect l="l" t="t" r="r" b="b"/>
            <a:pathLst>
              <a:path w="12666" h="12016" extrusionOk="0">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9" name="Google Shape;7569;p73"/>
          <p:cNvSpPr/>
          <p:nvPr/>
        </p:nvSpPr>
        <p:spPr>
          <a:xfrm>
            <a:off x="3504778" y="3235293"/>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70" name="Google Shape;7570;p73"/>
          <p:cNvGrpSpPr/>
          <p:nvPr/>
        </p:nvGrpSpPr>
        <p:grpSpPr>
          <a:xfrm>
            <a:off x="3504430" y="3655040"/>
            <a:ext cx="369112" cy="364657"/>
            <a:chOff x="-59869425" y="4102225"/>
            <a:chExt cx="319025" cy="315175"/>
          </a:xfrm>
        </p:grpSpPr>
        <p:sp>
          <p:nvSpPr>
            <p:cNvPr id="7571" name="Google Shape;7571;p73"/>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2" name="Google Shape;7572;p73"/>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3" name="Google Shape;7573;p73"/>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4" name="Google Shape;7574;p73"/>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5" name="Google Shape;7575;p73"/>
          <p:cNvGrpSpPr/>
          <p:nvPr/>
        </p:nvGrpSpPr>
        <p:grpSpPr>
          <a:xfrm>
            <a:off x="2623233" y="4123862"/>
            <a:ext cx="366364" cy="365467"/>
            <a:chOff x="-59029025" y="3711650"/>
            <a:chExt cx="316650" cy="315875"/>
          </a:xfrm>
        </p:grpSpPr>
        <p:sp>
          <p:nvSpPr>
            <p:cNvPr id="7576" name="Google Shape;7576;p73"/>
            <p:cNvSpPr/>
            <p:nvPr/>
          </p:nvSpPr>
          <p:spPr>
            <a:xfrm>
              <a:off x="-59029025" y="3712450"/>
              <a:ext cx="70125" cy="70125"/>
            </a:xfrm>
            <a:custGeom>
              <a:avLst/>
              <a:gdLst/>
              <a:ahLst/>
              <a:cxnLst/>
              <a:rect l="l" t="t" r="r" b="b"/>
              <a:pathLst>
                <a:path w="2805" h="2805" extrusionOk="0">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7" name="Google Shape;7577;p73"/>
            <p:cNvSpPr/>
            <p:nvPr/>
          </p:nvSpPr>
          <p:spPr>
            <a:xfrm>
              <a:off x="-58782500" y="3958175"/>
              <a:ext cx="70125" cy="69350"/>
            </a:xfrm>
            <a:custGeom>
              <a:avLst/>
              <a:gdLst/>
              <a:ahLst/>
              <a:cxnLst/>
              <a:rect l="l" t="t" r="r" b="b"/>
              <a:pathLst>
                <a:path w="2805" h="2774" extrusionOk="0">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8" name="Google Shape;7578;p73"/>
            <p:cNvSpPr/>
            <p:nvPr/>
          </p:nvSpPr>
          <p:spPr>
            <a:xfrm>
              <a:off x="-58782500" y="3711650"/>
              <a:ext cx="70125" cy="70125"/>
            </a:xfrm>
            <a:custGeom>
              <a:avLst/>
              <a:gdLst/>
              <a:ahLst/>
              <a:cxnLst/>
              <a:rect l="l" t="t" r="r" b="b"/>
              <a:pathLst>
                <a:path w="2805" h="2805" extrusionOk="0">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9" name="Google Shape;7579;p73"/>
            <p:cNvSpPr/>
            <p:nvPr/>
          </p:nvSpPr>
          <p:spPr>
            <a:xfrm>
              <a:off x="-58911650" y="3880200"/>
              <a:ext cx="79550" cy="30750"/>
            </a:xfrm>
            <a:custGeom>
              <a:avLst/>
              <a:gdLst/>
              <a:ahLst/>
              <a:cxnLst/>
              <a:rect l="l" t="t" r="r" b="b"/>
              <a:pathLst>
                <a:path w="3182" h="1230" extrusionOk="0">
                  <a:moveTo>
                    <a:pt x="1607" y="1"/>
                  </a:moveTo>
                  <a:cubicBezTo>
                    <a:pt x="819" y="1"/>
                    <a:pt x="189" y="505"/>
                    <a:pt x="0" y="1230"/>
                  </a:cubicBezTo>
                  <a:lnTo>
                    <a:pt x="3182" y="1230"/>
                  </a:lnTo>
                  <a:cubicBezTo>
                    <a:pt x="3025" y="537"/>
                    <a:pt x="2394" y="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0" name="Google Shape;7580;p73"/>
            <p:cNvSpPr/>
            <p:nvPr/>
          </p:nvSpPr>
          <p:spPr>
            <a:xfrm>
              <a:off x="-58891975" y="3818000"/>
              <a:ext cx="41775" cy="41750"/>
            </a:xfrm>
            <a:custGeom>
              <a:avLst/>
              <a:gdLst/>
              <a:ahLst/>
              <a:cxnLst/>
              <a:rect l="l" t="t" r="r" b="b"/>
              <a:pathLst>
                <a:path w="1671" h="1670" extrusionOk="0">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1" name="Google Shape;7581;p73"/>
            <p:cNvSpPr/>
            <p:nvPr/>
          </p:nvSpPr>
          <p:spPr>
            <a:xfrm>
              <a:off x="-58983325" y="3755775"/>
              <a:ext cx="227625" cy="226850"/>
            </a:xfrm>
            <a:custGeom>
              <a:avLst/>
              <a:gdLst/>
              <a:ahLst/>
              <a:cxnLst/>
              <a:rect l="l" t="t" r="r" b="b"/>
              <a:pathLst>
                <a:path w="9105" h="9074" extrusionOk="0">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2" name="Google Shape;7582;p73"/>
            <p:cNvSpPr/>
            <p:nvPr/>
          </p:nvSpPr>
          <p:spPr>
            <a:xfrm>
              <a:off x="-59029025" y="3956600"/>
              <a:ext cx="70900" cy="70925"/>
            </a:xfrm>
            <a:custGeom>
              <a:avLst/>
              <a:gdLst/>
              <a:ahLst/>
              <a:cxnLst/>
              <a:rect l="l" t="t" r="r" b="b"/>
              <a:pathLst>
                <a:path w="2836" h="2837" extrusionOk="0">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3" name="Google Shape;7583;p73"/>
          <p:cNvGrpSpPr/>
          <p:nvPr/>
        </p:nvGrpSpPr>
        <p:grpSpPr>
          <a:xfrm>
            <a:off x="4859311" y="1379917"/>
            <a:ext cx="351940" cy="348188"/>
            <a:chOff x="581525" y="3254850"/>
            <a:chExt cx="297750" cy="294575"/>
          </a:xfrm>
        </p:grpSpPr>
        <p:sp>
          <p:nvSpPr>
            <p:cNvPr id="7584" name="Google Shape;7584;p73"/>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5" name="Google Shape;7585;p73"/>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6" name="Google Shape;7586;p73"/>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7" name="Google Shape;7587;p73"/>
          <p:cNvGrpSpPr/>
          <p:nvPr/>
        </p:nvGrpSpPr>
        <p:grpSpPr>
          <a:xfrm>
            <a:off x="4858380" y="1818853"/>
            <a:ext cx="353802" cy="351497"/>
            <a:chOff x="580725" y="3617925"/>
            <a:chExt cx="299325" cy="297375"/>
          </a:xfrm>
        </p:grpSpPr>
        <p:sp>
          <p:nvSpPr>
            <p:cNvPr id="7588" name="Google Shape;7588;p73"/>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9" name="Google Shape;7589;p73"/>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0" name="Google Shape;7590;p73"/>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1" name="Google Shape;7591;p73"/>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2" name="Google Shape;7592;p73"/>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3" name="Google Shape;7593;p73"/>
          <p:cNvGrpSpPr/>
          <p:nvPr/>
        </p:nvGrpSpPr>
        <p:grpSpPr>
          <a:xfrm>
            <a:off x="4860242" y="2266043"/>
            <a:ext cx="350079" cy="350079"/>
            <a:chOff x="583100" y="3982600"/>
            <a:chExt cx="296175" cy="296175"/>
          </a:xfrm>
        </p:grpSpPr>
        <p:sp>
          <p:nvSpPr>
            <p:cNvPr id="7594" name="Google Shape;7594;p73"/>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5" name="Google Shape;7595;p73"/>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6" name="Google Shape;7596;p73"/>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7" name="Google Shape;7597;p73"/>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8" name="Google Shape;7598;p73"/>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9" name="Google Shape;7599;p73"/>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0" name="Google Shape;7600;p73"/>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1" name="Google Shape;7601;p73"/>
          <p:cNvGrpSpPr/>
          <p:nvPr/>
        </p:nvGrpSpPr>
        <p:grpSpPr>
          <a:xfrm>
            <a:off x="7092856" y="1379667"/>
            <a:ext cx="307231" cy="348690"/>
            <a:chOff x="2423775" y="3226875"/>
            <a:chExt cx="259925" cy="295000"/>
          </a:xfrm>
        </p:grpSpPr>
        <p:sp>
          <p:nvSpPr>
            <p:cNvPr id="7602" name="Google Shape;7602;p73"/>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3" name="Google Shape;7603;p73"/>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4" name="Google Shape;7604;p73"/>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5" name="Google Shape;7605;p73"/>
          <p:cNvGrpSpPr/>
          <p:nvPr/>
        </p:nvGrpSpPr>
        <p:grpSpPr>
          <a:xfrm>
            <a:off x="7070043" y="1820952"/>
            <a:ext cx="352857" cy="347301"/>
            <a:chOff x="2404875" y="3592725"/>
            <a:chExt cx="298525" cy="293825"/>
          </a:xfrm>
        </p:grpSpPr>
        <p:sp>
          <p:nvSpPr>
            <p:cNvPr id="7606" name="Google Shape;7606;p73"/>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7" name="Google Shape;7607;p73"/>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8" name="Google Shape;7608;p73"/>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9" name="Google Shape;7609;p73"/>
          <p:cNvGrpSpPr/>
          <p:nvPr/>
        </p:nvGrpSpPr>
        <p:grpSpPr>
          <a:xfrm>
            <a:off x="7070974" y="2266517"/>
            <a:ext cx="350995" cy="349133"/>
            <a:chOff x="2404875" y="3955825"/>
            <a:chExt cx="296950" cy="295375"/>
          </a:xfrm>
        </p:grpSpPr>
        <p:sp>
          <p:nvSpPr>
            <p:cNvPr id="7610" name="Google Shape;7610;p73"/>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1" name="Google Shape;7611;p73"/>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2" name="Google Shape;7612;p73"/>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3" name="Google Shape;7613;p73"/>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4" name="Google Shape;7614;p73"/>
          <p:cNvGrpSpPr/>
          <p:nvPr/>
        </p:nvGrpSpPr>
        <p:grpSpPr>
          <a:xfrm>
            <a:off x="5764954" y="2730711"/>
            <a:ext cx="349163" cy="350079"/>
            <a:chOff x="4263650" y="3235150"/>
            <a:chExt cx="295400" cy="296175"/>
          </a:xfrm>
        </p:grpSpPr>
        <p:sp>
          <p:nvSpPr>
            <p:cNvPr id="7615" name="Google Shape;7615;p73"/>
            <p:cNvSpPr/>
            <p:nvPr/>
          </p:nvSpPr>
          <p:spPr>
            <a:xfrm>
              <a:off x="4393625" y="3391100"/>
              <a:ext cx="35450" cy="35475"/>
            </a:xfrm>
            <a:custGeom>
              <a:avLst/>
              <a:gdLst/>
              <a:ahLst/>
              <a:cxnLst/>
              <a:rect l="l" t="t" r="r" b="b"/>
              <a:pathLst>
                <a:path w="1418" h="1419" extrusionOk="0">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6" name="Google Shape;7616;p73"/>
            <p:cNvSpPr/>
            <p:nvPr/>
          </p:nvSpPr>
          <p:spPr>
            <a:xfrm>
              <a:off x="4377075" y="3443875"/>
              <a:ext cx="70125" cy="34675"/>
            </a:xfrm>
            <a:custGeom>
              <a:avLst/>
              <a:gdLst/>
              <a:ahLst/>
              <a:cxnLst/>
              <a:rect l="l" t="t" r="r" b="b"/>
              <a:pathLst>
                <a:path w="2805" h="1387" extrusionOk="0">
                  <a:moveTo>
                    <a:pt x="1387" y="0"/>
                  </a:moveTo>
                  <a:cubicBezTo>
                    <a:pt x="631" y="0"/>
                    <a:pt x="1" y="630"/>
                    <a:pt x="1" y="1387"/>
                  </a:cubicBezTo>
                  <a:lnTo>
                    <a:pt x="2805" y="1387"/>
                  </a:lnTo>
                  <a:cubicBezTo>
                    <a:pt x="2805" y="630"/>
                    <a:pt x="2174"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7" name="Google Shape;7617;p73"/>
            <p:cNvSpPr/>
            <p:nvPr/>
          </p:nvSpPr>
          <p:spPr>
            <a:xfrm>
              <a:off x="4333750" y="3357225"/>
              <a:ext cx="156775" cy="174100"/>
            </a:xfrm>
            <a:custGeom>
              <a:avLst/>
              <a:gdLst/>
              <a:ahLst/>
              <a:cxnLst/>
              <a:rect l="l" t="t" r="r" b="b"/>
              <a:pathLst>
                <a:path w="6271" h="6964" extrusionOk="0">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8" name="Google Shape;7618;p73"/>
            <p:cNvSpPr/>
            <p:nvPr/>
          </p:nvSpPr>
          <p:spPr>
            <a:xfrm>
              <a:off x="4316425" y="3235150"/>
              <a:ext cx="191425" cy="35475"/>
            </a:xfrm>
            <a:custGeom>
              <a:avLst/>
              <a:gdLst/>
              <a:ahLst/>
              <a:cxnLst/>
              <a:rect l="l" t="t" r="r" b="b"/>
              <a:pathLst>
                <a:path w="7657" h="1419" extrusionOk="0">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9" name="Google Shape;7619;p73"/>
            <p:cNvSpPr/>
            <p:nvPr/>
          </p:nvSpPr>
          <p:spPr>
            <a:xfrm>
              <a:off x="4263650" y="3288700"/>
              <a:ext cx="295400" cy="137875"/>
            </a:xfrm>
            <a:custGeom>
              <a:avLst/>
              <a:gdLst/>
              <a:ahLst/>
              <a:cxnLst/>
              <a:rect l="l" t="t" r="r" b="b"/>
              <a:pathLst>
                <a:path w="11816" h="5515" extrusionOk="0">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0" name="Google Shape;7620;p73"/>
          <p:cNvGrpSpPr/>
          <p:nvPr/>
        </p:nvGrpSpPr>
        <p:grpSpPr>
          <a:xfrm>
            <a:off x="5762634" y="3189872"/>
            <a:ext cx="353802" cy="327739"/>
            <a:chOff x="4266025" y="3609275"/>
            <a:chExt cx="299325" cy="277275"/>
          </a:xfrm>
        </p:grpSpPr>
        <p:sp>
          <p:nvSpPr>
            <p:cNvPr id="7621" name="Google Shape;7621;p73"/>
            <p:cNvSpPr/>
            <p:nvPr/>
          </p:nvSpPr>
          <p:spPr>
            <a:xfrm>
              <a:off x="4266025" y="3609275"/>
              <a:ext cx="299325" cy="224500"/>
            </a:xfrm>
            <a:custGeom>
              <a:avLst/>
              <a:gdLst/>
              <a:ahLst/>
              <a:cxnLst/>
              <a:rect l="l" t="t" r="r" b="b"/>
              <a:pathLst>
                <a:path w="11973" h="8980" extrusionOk="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2" name="Google Shape;7622;p73"/>
            <p:cNvSpPr/>
            <p:nvPr/>
          </p:nvSpPr>
          <p:spPr>
            <a:xfrm>
              <a:off x="4332975" y="3851850"/>
              <a:ext cx="157550" cy="34700"/>
            </a:xfrm>
            <a:custGeom>
              <a:avLst/>
              <a:gdLst/>
              <a:ahLst/>
              <a:cxnLst/>
              <a:rect l="l" t="t" r="r" b="b"/>
              <a:pathLst>
                <a:path w="6302" h="1388" extrusionOk="0">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3" name="Google Shape;7623;p73"/>
          <p:cNvGrpSpPr/>
          <p:nvPr/>
        </p:nvGrpSpPr>
        <p:grpSpPr>
          <a:xfrm>
            <a:off x="5763092" y="3655259"/>
            <a:ext cx="352886" cy="349133"/>
            <a:chOff x="4263650" y="3963700"/>
            <a:chExt cx="298550" cy="295375"/>
          </a:xfrm>
        </p:grpSpPr>
        <p:sp>
          <p:nvSpPr>
            <p:cNvPr id="7624" name="Google Shape;7624;p73"/>
            <p:cNvSpPr/>
            <p:nvPr/>
          </p:nvSpPr>
          <p:spPr>
            <a:xfrm>
              <a:off x="4384950" y="3963700"/>
              <a:ext cx="53575" cy="51225"/>
            </a:xfrm>
            <a:custGeom>
              <a:avLst/>
              <a:gdLst/>
              <a:ahLst/>
              <a:cxnLst/>
              <a:rect l="l" t="t" r="r" b="b"/>
              <a:pathLst>
                <a:path w="2143" h="2049" extrusionOk="0">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5" name="Google Shape;7625;p73"/>
            <p:cNvSpPr/>
            <p:nvPr/>
          </p:nvSpPr>
          <p:spPr>
            <a:xfrm>
              <a:off x="43156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6" name="Google Shape;7626;p73"/>
            <p:cNvSpPr/>
            <p:nvPr/>
          </p:nvSpPr>
          <p:spPr>
            <a:xfrm>
              <a:off x="44558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7" name="Google Shape;7627;p73"/>
            <p:cNvSpPr/>
            <p:nvPr/>
          </p:nvSpPr>
          <p:spPr>
            <a:xfrm>
              <a:off x="4263650" y="4085000"/>
              <a:ext cx="298550" cy="122100"/>
            </a:xfrm>
            <a:custGeom>
              <a:avLst/>
              <a:gdLst/>
              <a:ahLst/>
              <a:cxnLst/>
              <a:rect l="l" t="t" r="r" b="b"/>
              <a:pathLst>
                <a:path w="11942" h="4884" extrusionOk="0">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8" name="Google Shape;7628;p73"/>
            <p:cNvSpPr/>
            <p:nvPr/>
          </p:nvSpPr>
          <p:spPr>
            <a:xfrm>
              <a:off x="4431425" y="4196825"/>
              <a:ext cx="104000" cy="62250"/>
            </a:xfrm>
            <a:custGeom>
              <a:avLst/>
              <a:gdLst/>
              <a:ahLst/>
              <a:cxnLst/>
              <a:rect l="l" t="t" r="r" b="b"/>
              <a:pathLst>
                <a:path w="4160" h="2490" extrusionOk="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9" name="Google Shape;7629;p73"/>
            <p:cNvSpPr/>
            <p:nvPr/>
          </p:nvSpPr>
          <p:spPr>
            <a:xfrm>
              <a:off x="4359750" y="4022775"/>
              <a:ext cx="104775" cy="44125"/>
            </a:xfrm>
            <a:custGeom>
              <a:avLst/>
              <a:gdLst/>
              <a:ahLst/>
              <a:cxnLst/>
              <a:rect l="l" t="t" r="r" b="b"/>
              <a:pathLst>
                <a:path w="4191" h="1765" extrusionOk="0">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0" name="Google Shape;7630;p73"/>
            <p:cNvSpPr/>
            <p:nvPr/>
          </p:nvSpPr>
          <p:spPr>
            <a:xfrm>
              <a:off x="4291225" y="4196825"/>
              <a:ext cx="102425" cy="62250"/>
            </a:xfrm>
            <a:custGeom>
              <a:avLst/>
              <a:gdLst/>
              <a:ahLst/>
              <a:cxnLst/>
              <a:rect l="l" t="t" r="r" b="b"/>
              <a:pathLst>
                <a:path w="4097" h="2490" extrusionOk="0">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1" name="Google Shape;7631;p73"/>
          <p:cNvGrpSpPr/>
          <p:nvPr/>
        </p:nvGrpSpPr>
        <p:grpSpPr>
          <a:xfrm>
            <a:off x="8041429" y="2730711"/>
            <a:ext cx="226264" cy="350079"/>
            <a:chOff x="6164975" y="3211525"/>
            <a:chExt cx="191425" cy="296175"/>
          </a:xfrm>
        </p:grpSpPr>
        <p:sp>
          <p:nvSpPr>
            <p:cNvPr id="7632" name="Google Shape;7632;p73"/>
            <p:cNvSpPr/>
            <p:nvPr/>
          </p:nvSpPr>
          <p:spPr>
            <a:xfrm>
              <a:off x="6269750" y="3371400"/>
              <a:ext cx="68525" cy="84300"/>
            </a:xfrm>
            <a:custGeom>
              <a:avLst/>
              <a:gdLst/>
              <a:ahLst/>
              <a:cxnLst/>
              <a:rect l="l" t="t" r="r" b="b"/>
              <a:pathLst>
                <a:path w="2741" h="3372" extrusionOk="0">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3" name="Google Shape;7633;p73"/>
            <p:cNvSpPr/>
            <p:nvPr/>
          </p:nvSpPr>
          <p:spPr>
            <a:xfrm>
              <a:off x="6228775" y="3424175"/>
              <a:ext cx="62250" cy="30750"/>
            </a:xfrm>
            <a:custGeom>
              <a:avLst/>
              <a:gdLst/>
              <a:ahLst/>
              <a:cxnLst/>
              <a:rect l="l" t="t" r="r" b="b"/>
              <a:pathLst>
                <a:path w="2490" h="1230" extrusionOk="0">
                  <a:moveTo>
                    <a:pt x="1229" y="1"/>
                  </a:moveTo>
                  <a:lnTo>
                    <a:pt x="1" y="1229"/>
                  </a:lnTo>
                  <a:lnTo>
                    <a:pt x="2490" y="1229"/>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4" name="Google Shape;7634;p73"/>
            <p:cNvSpPr/>
            <p:nvPr/>
          </p:nvSpPr>
          <p:spPr>
            <a:xfrm>
              <a:off x="6182300" y="3369825"/>
              <a:ext cx="69350" cy="85100"/>
            </a:xfrm>
            <a:custGeom>
              <a:avLst/>
              <a:gdLst/>
              <a:ahLst/>
              <a:cxnLst/>
              <a:rect l="l" t="t" r="r" b="b"/>
              <a:pathLst>
                <a:path w="2774" h="3404" extrusionOk="0">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5" name="Google Shape;7635;p73"/>
            <p:cNvSpPr/>
            <p:nvPr/>
          </p:nvSpPr>
          <p:spPr>
            <a:xfrm>
              <a:off x="6164975" y="3472225"/>
              <a:ext cx="191425" cy="35475"/>
            </a:xfrm>
            <a:custGeom>
              <a:avLst/>
              <a:gdLst/>
              <a:ahLst/>
              <a:cxnLst/>
              <a:rect l="l" t="t" r="r" b="b"/>
              <a:pathLst>
                <a:path w="7657" h="1419" extrusionOk="0">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6" name="Google Shape;7636;p73"/>
            <p:cNvSpPr/>
            <p:nvPr/>
          </p:nvSpPr>
          <p:spPr>
            <a:xfrm>
              <a:off x="6164975" y="3211525"/>
              <a:ext cx="191425" cy="35475"/>
            </a:xfrm>
            <a:custGeom>
              <a:avLst/>
              <a:gdLst/>
              <a:ahLst/>
              <a:cxnLst/>
              <a:rect l="l" t="t" r="r" b="b"/>
              <a:pathLst>
                <a:path w="7657" h="1419" extrusionOk="0">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7" name="Google Shape;7637;p73"/>
            <p:cNvSpPr/>
            <p:nvPr/>
          </p:nvSpPr>
          <p:spPr>
            <a:xfrm>
              <a:off x="6183100" y="3262725"/>
              <a:ext cx="155175" cy="35650"/>
            </a:xfrm>
            <a:custGeom>
              <a:avLst/>
              <a:gdLst/>
              <a:ahLst/>
              <a:cxnLst/>
              <a:rect l="l" t="t" r="r" b="b"/>
              <a:pathLst>
                <a:path w="6207" h="1426" extrusionOk="0">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8" name="Google Shape;7638;p73"/>
            <p:cNvSpPr/>
            <p:nvPr/>
          </p:nvSpPr>
          <p:spPr>
            <a:xfrm>
              <a:off x="6181525" y="3294225"/>
              <a:ext cx="155975" cy="74050"/>
            </a:xfrm>
            <a:custGeom>
              <a:avLst/>
              <a:gdLst/>
              <a:ahLst/>
              <a:cxnLst/>
              <a:rect l="l" t="t" r="r" b="b"/>
              <a:pathLst>
                <a:path w="6239" h="2962" extrusionOk="0">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9" name="Google Shape;7639;p73"/>
          <p:cNvGrpSpPr/>
          <p:nvPr/>
        </p:nvGrpSpPr>
        <p:grpSpPr>
          <a:xfrm>
            <a:off x="5303466" y="1378987"/>
            <a:ext cx="352886" cy="350049"/>
            <a:chOff x="946175" y="3253275"/>
            <a:chExt cx="298550" cy="296150"/>
          </a:xfrm>
        </p:grpSpPr>
        <p:sp>
          <p:nvSpPr>
            <p:cNvPr id="7640" name="Google Shape;7640;p73"/>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1" name="Google Shape;7641;p73"/>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2" name="Google Shape;7642;p73"/>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3" name="Google Shape;7643;p73"/>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4" name="Google Shape;7644;p73"/>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5" name="Google Shape;7645;p73"/>
          <p:cNvGrpSpPr/>
          <p:nvPr/>
        </p:nvGrpSpPr>
        <p:grpSpPr>
          <a:xfrm>
            <a:off x="5304397" y="1820951"/>
            <a:ext cx="351024" cy="347301"/>
            <a:chOff x="946175" y="3619500"/>
            <a:chExt cx="296975" cy="293825"/>
          </a:xfrm>
        </p:grpSpPr>
        <p:sp>
          <p:nvSpPr>
            <p:cNvPr id="7646" name="Google Shape;7646;p73"/>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7" name="Google Shape;7647;p73"/>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8" name="Google Shape;7648;p73"/>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9" name="Google Shape;7649;p73"/>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0" name="Google Shape;7650;p73"/>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1" name="Google Shape;7651;p73"/>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2" name="Google Shape;7652;p73"/>
          <p:cNvGrpSpPr/>
          <p:nvPr/>
        </p:nvGrpSpPr>
        <p:grpSpPr>
          <a:xfrm>
            <a:off x="5303939" y="2265585"/>
            <a:ext cx="351940" cy="350995"/>
            <a:chOff x="944600" y="3981825"/>
            <a:chExt cx="297750" cy="296950"/>
          </a:xfrm>
        </p:grpSpPr>
        <p:sp>
          <p:nvSpPr>
            <p:cNvPr id="7653" name="Google Shape;7653;p73"/>
            <p:cNvSpPr/>
            <p:nvPr/>
          </p:nvSpPr>
          <p:spPr>
            <a:xfrm>
              <a:off x="944600" y="3981825"/>
              <a:ext cx="297750" cy="296950"/>
            </a:xfrm>
            <a:custGeom>
              <a:avLst/>
              <a:gdLst/>
              <a:ahLst/>
              <a:cxnLst/>
              <a:rect l="l" t="t" r="r" b="b"/>
              <a:pathLst>
                <a:path w="11910" h="11878" extrusionOk="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4" name="Google Shape;7654;p73"/>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5" name="Google Shape;7655;p73"/>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6" name="Google Shape;7656;p73"/>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7" name="Google Shape;7657;p73"/>
          <p:cNvGrpSpPr/>
          <p:nvPr/>
        </p:nvGrpSpPr>
        <p:grpSpPr>
          <a:xfrm>
            <a:off x="7520875" y="1379445"/>
            <a:ext cx="350079" cy="349133"/>
            <a:chOff x="2768750" y="3227275"/>
            <a:chExt cx="296175" cy="295375"/>
          </a:xfrm>
        </p:grpSpPr>
        <p:sp>
          <p:nvSpPr>
            <p:cNvPr id="7658" name="Google Shape;7658;p73"/>
            <p:cNvSpPr/>
            <p:nvPr/>
          </p:nvSpPr>
          <p:spPr>
            <a:xfrm>
              <a:off x="2882950" y="3227275"/>
              <a:ext cx="68550" cy="69325"/>
            </a:xfrm>
            <a:custGeom>
              <a:avLst/>
              <a:gdLst/>
              <a:ahLst/>
              <a:cxnLst/>
              <a:rect l="l" t="t" r="r" b="b"/>
              <a:pathLst>
                <a:path w="2742" h="2773" extrusionOk="0">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9" name="Google Shape;7659;p73"/>
            <p:cNvSpPr/>
            <p:nvPr/>
          </p:nvSpPr>
          <p:spPr>
            <a:xfrm>
              <a:off x="2856175" y="3436000"/>
              <a:ext cx="17350" cy="34675"/>
            </a:xfrm>
            <a:custGeom>
              <a:avLst/>
              <a:gdLst/>
              <a:ahLst/>
              <a:cxnLst/>
              <a:rect l="l" t="t" r="r" b="b"/>
              <a:pathLst>
                <a:path w="694" h="1387" extrusionOk="0">
                  <a:moveTo>
                    <a:pt x="0" y="0"/>
                  </a:moveTo>
                  <a:lnTo>
                    <a:pt x="0" y="1386"/>
                  </a:lnTo>
                  <a:lnTo>
                    <a:pt x="694" y="1386"/>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0" name="Google Shape;7660;p73"/>
            <p:cNvSpPr/>
            <p:nvPr/>
          </p:nvSpPr>
          <p:spPr>
            <a:xfrm>
              <a:off x="2890050" y="3436000"/>
              <a:ext cx="18125" cy="34675"/>
            </a:xfrm>
            <a:custGeom>
              <a:avLst/>
              <a:gdLst/>
              <a:ahLst/>
              <a:cxnLst/>
              <a:rect l="l" t="t" r="r" b="b"/>
              <a:pathLst>
                <a:path w="725" h="1387" extrusionOk="0">
                  <a:moveTo>
                    <a:pt x="0" y="0"/>
                  </a:moveTo>
                  <a:lnTo>
                    <a:pt x="0" y="1386"/>
                  </a:lnTo>
                  <a:lnTo>
                    <a:pt x="725" y="138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1" name="Google Shape;7661;p73"/>
            <p:cNvSpPr/>
            <p:nvPr/>
          </p:nvSpPr>
          <p:spPr>
            <a:xfrm>
              <a:off x="2821525" y="3436000"/>
              <a:ext cx="17350" cy="34675"/>
            </a:xfrm>
            <a:custGeom>
              <a:avLst/>
              <a:gdLst/>
              <a:ahLst/>
              <a:cxnLst/>
              <a:rect l="l" t="t" r="r" b="b"/>
              <a:pathLst>
                <a:path w="694" h="1387" extrusionOk="0">
                  <a:moveTo>
                    <a:pt x="0" y="0"/>
                  </a:moveTo>
                  <a:lnTo>
                    <a:pt x="0" y="1386"/>
                  </a:lnTo>
                  <a:lnTo>
                    <a:pt x="693" y="1386"/>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2" name="Google Shape;7662;p73"/>
            <p:cNvSpPr/>
            <p:nvPr/>
          </p:nvSpPr>
          <p:spPr>
            <a:xfrm>
              <a:off x="2924700" y="3436000"/>
              <a:ext cx="34675" cy="34675"/>
            </a:xfrm>
            <a:custGeom>
              <a:avLst/>
              <a:gdLst/>
              <a:ahLst/>
              <a:cxnLst/>
              <a:rect l="l" t="t" r="r" b="b"/>
              <a:pathLst>
                <a:path w="1387" h="1387" extrusionOk="0">
                  <a:moveTo>
                    <a:pt x="0" y="0"/>
                  </a:moveTo>
                  <a:lnTo>
                    <a:pt x="0" y="1386"/>
                  </a:lnTo>
                  <a:lnTo>
                    <a:pt x="1387" y="138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3" name="Google Shape;7663;p73"/>
            <p:cNvSpPr/>
            <p:nvPr/>
          </p:nvSpPr>
          <p:spPr>
            <a:xfrm>
              <a:off x="2768750" y="3384800"/>
              <a:ext cx="244175" cy="137850"/>
            </a:xfrm>
            <a:custGeom>
              <a:avLst/>
              <a:gdLst/>
              <a:ahLst/>
              <a:cxnLst/>
              <a:rect l="l" t="t" r="r" b="b"/>
              <a:pathLst>
                <a:path w="9767" h="5514" extrusionOk="0">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4" name="Google Shape;7664;p73"/>
            <p:cNvSpPr/>
            <p:nvPr/>
          </p:nvSpPr>
          <p:spPr>
            <a:xfrm>
              <a:off x="3030250" y="3419450"/>
              <a:ext cx="34675" cy="68550"/>
            </a:xfrm>
            <a:custGeom>
              <a:avLst/>
              <a:gdLst/>
              <a:ahLst/>
              <a:cxnLst/>
              <a:rect l="l" t="t" r="r" b="b"/>
              <a:pathLst>
                <a:path w="1387" h="2742" extrusionOk="0">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5" name="Google Shape;7665;p73"/>
            <p:cNvSpPr/>
            <p:nvPr/>
          </p:nvSpPr>
          <p:spPr>
            <a:xfrm>
              <a:off x="2856175" y="3294225"/>
              <a:ext cx="122100" cy="73275"/>
            </a:xfrm>
            <a:custGeom>
              <a:avLst/>
              <a:gdLst/>
              <a:ahLst/>
              <a:cxnLst/>
              <a:rect l="l" t="t" r="r" b="b"/>
              <a:pathLst>
                <a:path w="4884" h="2931" extrusionOk="0">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6" name="Google Shape;7666;p73"/>
          <p:cNvGrpSpPr/>
          <p:nvPr/>
        </p:nvGrpSpPr>
        <p:grpSpPr>
          <a:xfrm>
            <a:off x="7541826" y="1820317"/>
            <a:ext cx="308177" cy="348572"/>
            <a:chOff x="2786075" y="3591800"/>
            <a:chExt cx="260725" cy="294900"/>
          </a:xfrm>
        </p:grpSpPr>
        <p:sp>
          <p:nvSpPr>
            <p:cNvPr id="7667" name="Google Shape;7667;p73"/>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8" name="Google Shape;7668;p73"/>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9" name="Google Shape;7669;p73"/>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0" name="Google Shape;7670;p73"/>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1" name="Google Shape;7671;p73"/>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2" name="Google Shape;7672;p73"/>
          <p:cNvGrpSpPr/>
          <p:nvPr/>
        </p:nvGrpSpPr>
        <p:grpSpPr>
          <a:xfrm>
            <a:off x="7582324" y="2266044"/>
            <a:ext cx="227180" cy="350079"/>
            <a:chOff x="2819150" y="3955025"/>
            <a:chExt cx="192200" cy="296175"/>
          </a:xfrm>
        </p:grpSpPr>
        <p:sp>
          <p:nvSpPr>
            <p:cNvPr id="7673" name="Google Shape;7673;p73"/>
            <p:cNvSpPr/>
            <p:nvPr/>
          </p:nvSpPr>
          <p:spPr>
            <a:xfrm>
              <a:off x="2856175" y="4007025"/>
              <a:ext cx="122100" cy="70125"/>
            </a:xfrm>
            <a:custGeom>
              <a:avLst/>
              <a:gdLst/>
              <a:ahLst/>
              <a:cxnLst/>
              <a:rect l="l" t="t" r="r" b="b"/>
              <a:pathLst>
                <a:path w="4884" h="2805" extrusionOk="0">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4" name="Google Shape;7674;p73"/>
            <p:cNvSpPr/>
            <p:nvPr/>
          </p:nvSpPr>
          <p:spPr>
            <a:xfrm>
              <a:off x="2819150" y="4180300"/>
              <a:ext cx="192200" cy="70900"/>
            </a:xfrm>
            <a:custGeom>
              <a:avLst/>
              <a:gdLst/>
              <a:ahLst/>
              <a:cxnLst/>
              <a:rect l="l" t="t" r="r" b="b"/>
              <a:pathLst>
                <a:path w="7688" h="2836" extrusionOk="0">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5" name="Google Shape;7675;p73"/>
            <p:cNvSpPr/>
            <p:nvPr/>
          </p:nvSpPr>
          <p:spPr>
            <a:xfrm>
              <a:off x="2882950" y="3955025"/>
              <a:ext cx="68550" cy="35475"/>
            </a:xfrm>
            <a:custGeom>
              <a:avLst/>
              <a:gdLst/>
              <a:ahLst/>
              <a:cxnLst/>
              <a:rect l="l" t="t" r="r" b="b"/>
              <a:pathLst>
                <a:path w="2742" h="1419" extrusionOk="0">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6" name="Google Shape;7676;p73"/>
            <p:cNvSpPr/>
            <p:nvPr/>
          </p:nvSpPr>
          <p:spPr>
            <a:xfrm>
              <a:off x="2856975" y="4093650"/>
              <a:ext cx="118950" cy="70125"/>
            </a:xfrm>
            <a:custGeom>
              <a:avLst/>
              <a:gdLst/>
              <a:ahLst/>
              <a:cxnLst/>
              <a:rect l="l" t="t" r="r" b="b"/>
              <a:pathLst>
                <a:path w="4758" h="2805" extrusionOk="0">
                  <a:moveTo>
                    <a:pt x="473" y="1"/>
                  </a:moveTo>
                  <a:lnTo>
                    <a:pt x="0" y="2805"/>
                  </a:lnTo>
                  <a:lnTo>
                    <a:pt x="4757" y="2805"/>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7" name="Google Shape;7677;p73"/>
          <p:cNvGrpSpPr/>
          <p:nvPr/>
        </p:nvGrpSpPr>
        <p:grpSpPr>
          <a:xfrm>
            <a:off x="6206097" y="2731642"/>
            <a:ext cx="349133" cy="348217"/>
            <a:chOff x="4629125" y="3235150"/>
            <a:chExt cx="295375" cy="294600"/>
          </a:xfrm>
        </p:grpSpPr>
        <p:sp>
          <p:nvSpPr>
            <p:cNvPr id="7678" name="Google Shape;7678;p73"/>
            <p:cNvSpPr/>
            <p:nvPr/>
          </p:nvSpPr>
          <p:spPr>
            <a:xfrm>
              <a:off x="4696850" y="3391100"/>
              <a:ext cx="35475" cy="35475"/>
            </a:xfrm>
            <a:custGeom>
              <a:avLst/>
              <a:gdLst/>
              <a:ahLst/>
              <a:cxnLst/>
              <a:rect l="l" t="t" r="r" b="b"/>
              <a:pathLst>
                <a:path w="1419" h="1419" extrusionOk="0">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9" name="Google Shape;7679;p73"/>
            <p:cNvSpPr/>
            <p:nvPr/>
          </p:nvSpPr>
          <p:spPr>
            <a:xfrm>
              <a:off x="4680300" y="3443875"/>
              <a:ext cx="69350" cy="34675"/>
            </a:xfrm>
            <a:custGeom>
              <a:avLst/>
              <a:gdLst/>
              <a:ahLst/>
              <a:cxnLst/>
              <a:rect l="l" t="t" r="r" b="b"/>
              <a:pathLst>
                <a:path w="2774" h="1387" extrusionOk="0">
                  <a:moveTo>
                    <a:pt x="1387" y="0"/>
                  </a:moveTo>
                  <a:cubicBezTo>
                    <a:pt x="631" y="0"/>
                    <a:pt x="1" y="630"/>
                    <a:pt x="1" y="1387"/>
                  </a:cubicBezTo>
                  <a:lnTo>
                    <a:pt x="2773" y="1387"/>
                  </a:lnTo>
                  <a:cubicBezTo>
                    <a:pt x="2773" y="630"/>
                    <a:pt x="217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0" name="Google Shape;7680;p73"/>
            <p:cNvSpPr/>
            <p:nvPr/>
          </p:nvSpPr>
          <p:spPr>
            <a:xfrm>
              <a:off x="4629125" y="3339900"/>
              <a:ext cx="295375" cy="189850"/>
            </a:xfrm>
            <a:custGeom>
              <a:avLst/>
              <a:gdLst/>
              <a:ahLst/>
              <a:cxnLst/>
              <a:rect l="l" t="t" r="r" b="b"/>
              <a:pathLst>
                <a:path w="11815" h="7594" extrusionOk="0">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1" name="Google Shape;7681;p73"/>
            <p:cNvSpPr/>
            <p:nvPr/>
          </p:nvSpPr>
          <p:spPr>
            <a:xfrm>
              <a:off x="4714975" y="3287125"/>
              <a:ext cx="122100" cy="70125"/>
            </a:xfrm>
            <a:custGeom>
              <a:avLst/>
              <a:gdLst/>
              <a:ahLst/>
              <a:cxnLst/>
              <a:rect l="l" t="t" r="r" b="b"/>
              <a:pathLst>
                <a:path w="4884" h="2805" extrusionOk="0">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2" name="Google Shape;7682;p73"/>
            <p:cNvSpPr/>
            <p:nvPr/>
          </p:nvSpPr>
          <p:spPr>
            <a:xfrm>
              <a:off x="4732300" y="3235150"/>
              <a:ext cx="86650" cy="35475"/>
            </a:xfrm>
            <a:custGeom>
              <a:avLst/>
              <a:gdLst/>
              <a:ahLst/>
              <a:cxnLst/>
              <a:rect l="l" t="t" r="r" b="b"/>
              <a:pathLst>
                <a:path w="3466" h="1419" extrusionOk="0">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3" name="Google Shape;7683;p73"/>
          <p:cNvGrpSpPr/>
          <p:nvPr/>
        </p:nvGrpSpPr>
        <p:grpSpPr>
          <a:xfrm>
            <a:off x="6206082" y="3179175"/>
            <a:ext cx="349163" cy="349133"/>
            <a:chOff x="4628325" y="3599825"/>
            <a:chExt cx="295400" cy="295375"/>
          </a:xfrm>
        </p:grpSpPr>
        <p:sp>
          <p:nvSpPr>
            <p:cNvPr id="7684" name="Google Shape;7684;p73"/>
            <p:cNvSpPr/>
            <p:nvPr/>
          </p:nvSpPr>
          <p:spPr>
            <a:xfrm>
              <a:off x="4679525" y="3686450"/>
              <a:ext cx="17350" cy="86675"/>
            </a:xfrm>
            <a:custGeom>
              <a:avLst/>
              <a:gdLst/>
              <a:ahLst/>
              <a:cxnLst/>
              <a:rect l="l" t="t" r="r" b="b"/>
              <a:pathLst>
                <a:path w="694" h="3467" extrusionOk="0">
                  <a:moveTo>
                    <a:pt x="0" y="1"/>
                  </a:moveTo>
                  <a:lnTo>
                    <a:pt x="0" y="3466"/>
                  </a:lnTo>
                  <a:lnTo>
                    <a:pt x="694" y="3466"/>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5" name="Google Shape;7685;p73"/>
            <p:cNvSpPr/>
            <p:nvPr/>
          </p:nvSpPr>
          <p:spPr>
            <a:xfrm>
              <a:off x="4854375" y="3686450"/>
              <a:ext cx="18150" cy="86675"/>
            </a:xfrm>
            <a:custGeom>
              <a:avLst/>
              <a:gdLst/>
              <a:ahLst/>
              <a:cxnLst/>
              <a:rect l="l" t="t" r="r" b="b"/>
              <a:pathLst>
                <a:path w="726" h="3467" extrusionOk="0">
                  <a:moveTo>
                    <a:pt x="1" y="1"/>
                  </a:moveTo>
                  <a:lnTo>
                    <a:pt x="1" y="3466"/>
                  </a:lnTo>
                  <a:lnTo>
                    <a:pt x="725" y="3466"/>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6" name="Google Shape;7686;p73"/>
            <p:cNvSpPr/>
            <p:nvPr/>
          </p:nvSpPr>
          <p:spPr>
            <a:xfrm>
              <a:off x="4679525" y="3790425"/>
              <a:ext cx="17350" cy="104000"/>
            </a:xfrm>
            <a:custGeom>
              <a:avLst/>
              <a:gdLst/>
              <a:ahLst/>
              <a:cxnLst/>
              <a:rect l="l" t="t" r="r" b="b"/>
              <a:pathLst>
                <a:path w="694" h="4160" extrusionOk="0">
                  <a:moveTo>
                    <a:pt x="0" y="0"/>
                  </a:moveTo>
                  <a:lnTo>
                    <a:pt x="0" y="4159"/>
                  </a:lnTo>
                  <a:lnTo>
                    <a:pt x="694" y="4159"/>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7" name="Google Shape;7687;p73"/>
            <p:cNvSpPr/>
            <p:nvPr/>
          </p:nvSpPr>
          <p:spPr>
            <a:xfrm>
              <a:off x="4854375" y="3790425"/>
              <a:ext cx="18150" cy="104000"/>
            </a:xfrm>
            <a:custGeom>
              <a:avLst/>
              <a:gdLst/>
              <a:ahLst/>
              <a:cxnLst/>
              <a:rect l="l" t="t" r="r" b="b"/>
              <a:pathLst>
                <a:path w="726" h="4160" extrusionOk="0">
                  <a:moveTo>
                    <a:pt x="1" y="0"/>
                  </a:moveTo>
                  <a:lnTo>
                    <a:pt x="1" y="4159"/>
                  </a:lnTo>
                  <a:lnTo>
                    <a:pt x="725" y="4159"/>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8" name="Google Shape;7688;p73"/>
            <p:cNvSpPr/>
            <p:nvPr/>
          </p:nvSpPr>
          <p:spPr>
            <a:xfrm>
              <a:off x="4628325" y="3686450"/>
              <a:ext cx="34675" cy="86675"/>
            </a:xfrm>
            <a:custGeom>
              <a:avLst/>
              <a:gdLst/>
              <a:ahLst/>
              <a:cxnLst/>
              <a:rect l="l" t="t" r="r" b="b"/>
              <a:pathLst>
                <a:path w="1387" h="3467" extrusionOk="0">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9" name="Google Shape;7689;p73"/>
            <p:cNvSpPr/>
            <p:nvPr/>
          </p:nvSpPr>
          <p:spPr>
            <a:xfrm>
              <a:off x="4714975" y="3686450"/>
              <a:ext cx="122100" cy="86675"/>
            </a:xfrm>
            <a:custGeom>
              <a:avLst/>
              <a:gdLst/>
              <a:ahLst/>
              <a:cxnLst/>
              <a:rect l="l" t="t" r="r" b="b"/>
              <a:pathLst>
                <a:path w="4884" h="3467" extrusionOk="0">
                  <a:moveTo>
                    <a:pt x="0" y="1"/>
                  </a:moveTo>
                  <a:lnTo>
                    <a:pt x="0" y="3466"/>
                  </a:lnTo>
                  <a:lnTo>
                    <a:pt x="4883" y="3466"/>
                  </a:lnTo>
                  <a:lnTo>
                    <a:pt x="4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0" name="Google Shape;7690;p73"/>
            <p:cNvSpPr/>
            <p:nvPr/>
          </p:nvSpPr>
          <p:spPr>
            <a:xfrm>
              <a:off x="4889025" y="3777825"/>
              <a:ext cx="34700" cy="117375"/>
            </a:xfrm>
            <a:custGeom>
              <a:avLst/>
              <a:gdLst/>
              <a:ahLst/>
              <a:cxnLst/>
              <a:rect l="l" t="t" r="r" b="b"/>
              <a:pathLst>
                <a:path w="1388" h="4695" extrusionOk="0">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1" name="Google Shape;7691;p73"/>
            <p:cNvSpPr/>
            <p:nvPr/>
          </p:nvSpPr>
          <p:spPr>
            <a:xfrm>
              <a:off x="4628325" y="3777825"/>
              <a:ext cx="34675" cy="116600"/>
            </a:xfrm>
            <a:custGeom>
              <a:avLst/>
              <a:gdLst/>
              <a:ahLst/>
              <a:cxnLst/>
              <a:rect l="l" t="t" r="r" b="b"/>
              <a:pathLst>
                <a:path w="1387" h="4664" extrusionOk="0">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2" name="Google Shape;7692;p73"/>
            <p:cNvSpPr/>
            <p:nvPr/>
          </p:nvSpPr>
          <p:spPr>
            <a:xfrm>
              <a:off x="4766950" y="3790425"/>
              <a:ext cx="17350" cy="18150"/>
            </a:xfrm>
            <a:custGeom>
              <a:avLst/>
              <a:gdLst/>
              <a:ahLst/>
              <a:cxnLst/>
              <a:rect l="l" t="t" r="r" b="b"/>
              <a:pathLst>
                <a:path w="694" h="726" extrusionOk="0">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3" name="Google Shape;7693;p73"/>
            <p:cNvSpPr/>
            <p:nvPr/>
          </p:nvSpPr>
          <p:spPr>
            <a:xfrm>
              <a:off x="4889025" y="3686450"/>
              <a:ext cx="34700" cy="86675"/>
            </a:xfrm>
            <a:custGeom>
              <a:avLst/>
              <a:gdLst/>
              <a:ahLst/>
              <a:cxnLst/>
              <a:rect l="l" t="t" r="r" b="b"/>
              <a:pathLst>
                <a:path w="1388" h="3467" extrusionOk="0">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4" name="Google Shape;7694;p73"/>
            <p:cNvSpPr/>
            <p:nvPr/>
          </p:nvSpPr>
          <p:spPr>
            <a:xfrm>
              <a:off x="4714975" y="3790425"/>
              <a:ext cx="122100" cy="104000"/>
            </a:xfrm>
            <a:custGeom>
              <a:avLst/>
              <a:gdLst/>
              <a:ahLst/>
              <a:cxnLst/>
              <a:rect l="l" t="t" r="r" b="b"/>
              <a:pathLst>
                <a:path w="4884" h="4160" extrusionOk="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5" name="Google Shape;7695;p73"/>
            <p:cNvSpPr/>
            <p:nvPr/>
          </p:nvSpPr>
          <p:spPr>
            <a:xfrm>
              <a:off x="4714175" y="3599825"/>
              <a:ext cx="122100" cy="69325"/>
            </a:xfrm>
            <a:custGeom>
              <a:avLst/>
              <a:gdLst/>
              <a:ahLst/>
              <a:cxnLst/>
              <a:rect l="l" t="t" r="r" b="b"/>
              <a:pathLst>
                <a:path w="4884" h="2773" extrusionOk="0">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6" name="Google Shape;7696;p73"/>
          <p:cNvGrpSpPr/>
          <p:nvPr/>
        </p:nvGrpSpPr>
        <p:grpSpPr>
          <a:xfrm>
            <a:off x="6227033" y="3654786"/>
            <a:ext cx="307261" cy="350079"/>
            <a:chOff x="4645650" y="3962900"/>
            <a:chExt cx="259950" cy="296175"/>
          </a:xfrm>
        </p:grpSpPr>
        <p:sp>
          <p:nvSpPr>
            <p:cNvPr id="7697" name="Google Shape;7697;p73"/>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8" name="Google Shape;7698;p73"/>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9" name="Google Shape;7699;p73"/>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0" name="Google Shape;7700;p73"/>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1" name="Google Shape;7701;p73"/>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2" name="Google Shape;7702;p73"/>
            <p:cNvSpPr/>
            <p:nvPr/>
          </p:nvSpPr>
          <p:spPr>
            <a:xfrm>
              <a:off x="4678725" y="3962900"/>
              <a:ext cx="190650" cy="174100"/>
            </a:xfrm>
            <a:custGeom>
              <a:avLst/>
              <a:gdLst/>
              <a:ahLst/>
              <a:cxnLst/>
              <a:rect l="l" t="t" r="r" b="b"/>
              <a:pathLst>
                <a:path w="7626"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3" name="Google Shape;7703;p73"/>
          <p:cNvGrpSpPr/>
          <p:nvPr/>
        </p:nvGrpSpPr>
        <p:grpSpPr>
          <a:xfrm>
            <a:off x="7979994" y="3179648"/>
            <a:ext cx="349133" cy="348188"/>
            <a:chOff x="6143725" y="3582500"/>
            <a:chExt cx="295375" cy="294575"/>
          </a:xfrm>
        </p:grpSpPr>
        <p:sp>
          <p:nvSpPr>
            <p:cNvPr id="7704" name="Google Shape;7704;p73"/>
            <p:cNvSpPr/>
            <p:nvPr/>
          </p:nvSpPr>
          <p:spPr>
            <a:xfrm>
              <a:off x="6143725" y="3720325"/>
              <a:ext cx="295375" cy="156750"/>
            </a:xfrm>
            <a:custGeom>
              <a:avLst/>
              <a:gdLst/>
              <a:ahLst/>
              <a:cxnLst/>
              <a:rect l="l" t="t" r="r" b="b"/>
              <a:pathLst>
                <a:path w="11815" h="6270" extrusionOk="0">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5" name="Google Shape;7705;p73"/>
            <p:cNvSpPr/>
            <p:nvPr/>
          </p:nvSpPr>
          <p:spPr>
            <a:xfrm>
              <a:off x="6246900" y="3773100"/>
              <a:ext cx="88225" cy="17350"/>
            </a:xfrm>
            <a:custGeom>
              <a:avLst/>
              <a:gdLst/>
              <a:ahLst/>
              <a:cxnLst/>
              <a:rect l="l" t="t" r="r" b="b"/>
              <a:pathLst>
                <a:path w="3529" h="694" extrusionOk="0">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6" name="Google Shape;7706;p73"/>
            <p:cNvSpPr/>
            <p:nvPr/>
          </p:nvSpPr>
          <p:spPr>
            <a:xfrm>
              <a:off x="6161050" y="3582500"/>
              <a:ext cx="86650" cy="34675"/>
            </a:xfrm>
            <a:custGeom>
              <a:avLst/>
              <a:gdLst/>
              <a:ahLst/>
              <a:cxnLst/>
              <a:rect l="l" t="t" r="r" b="b"/>
              <a:pathLst>
                <a:path w="3466" h="1387" extrusionOk="0">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7" name="Google Shape;7707;p73"/>
            <p:cNvSpPr/>
            <p:nvPr/>
          </p:nvSpPr>
          <p:spPr>
            <a:xfrm>
              <a:off x="6160250" y="3633675"/>
              <a:ext cx="86675" cy="69350"/>
            </a:xfrm>
            <a:custGeom>
              <a:avLst/>
              <a:gdLst/>
              <a:ahLst/>
              <a:cxnLst/>
              <a:rect l="l" t="t" r="r" b="b"/>
              <a:pathLst>
                <a:path w="3467" h="2774" extrusionOk="0">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8" name="Google Shape;7708;p73"/>
            <p:cNvSpPr/>
            <p:nvPr/>
          </p:nvSpPr>
          <p:spPr>
            <a:xfrm>
              <a:off x="6336675" y="3599025"/>
              <a:ext cx="85875" cy="69350"/>
            </a:xfrm>
            <a:custGeom>
              <a:avLst/>
              <a:gdLst/>
              <a:ahLst/>
              <a:cxnLst/>
              <a:rect l="l" t="t" r="r" b="b"/>
              <a:pathLst>
                <a:path w="3435" h="2774" extrusionOk="0">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9" name="Google Shape;7709;p73"/>
            <p:cNvSpPr/>
            <p:nvPr/>
          </p:nvSpPr>
          <p:spPr>
            <a:xfrm>
              <a:off x="6335100" y="3686450"/>
              <a:ext cx="86675" cy="17350"/>
            </a:xfrm>
            <a:custGeom>
              <a:avLst/>
              <a:gdLst/>
              <a:ahLst/>
              <a:cxnLst/>
              <a:rect l="l" t="t" r="r" b="b"/>
              <a:pathLst>
                <a:path w="3467" h="694" extrusionOk="0">
                  <a:moveTo>
                    <a:pt x="1" y="1"/>
                  </a:moveTo>
                  <a:lnTo>
                    <a:pt x="1" y="694"/>
                  </a:lnTo>
                  <a:lnTo>
                    <a:pt x="3466" y="694"/>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0" name="Google Shape;7710;p73"/>
            <p:cNvSpPr/>
            <p:nvPr/>
          </p:nvSpPr>
          <p:spPr>
            <a:xfrm>
              <a:off x="6264225" y="3617150"/>
              <a:ext cx="53575" cy="86650"/>
            </a:xfrm>
            <a:custGeom>
              <a:avLst/>
              <a:gdLst/>
              <a:ahLst/>
              <a:cxnLst/>
              <a:rect l="l" t="t" r="r" b="b"/>
              <a:pathLst>
                <a:path w="2143" h="3466" extrusionOk="0">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1" name="Google Shape;7711;p73"/>
          <p:cNvGrpSpPr/>
          <p:nvPr/>
        </p:nvGrpSpPr>
        <p:grpSpPr>
          <a:xfrm>
            <a:off x="5748820" y="1378987"/>
            <a:ext cx="350995" cy="350049"/>
            <a:chOff x="1310075" y="3253275"/>
            <a:chExt cx="296950" cy="296150"/>
          </a:xfrm>
        </p:grpSpPr>
        <p:sp>
          <p:nvSpPr>
            <p:cNvPr id="7712" name="Google Shape;7712;p73"/>
            <p:cNvSpPr/>
            <p:nvPr/>
          </p:nvSpPr>
          <p:spPr>
            <a:xfrm>
              <a:off x="1423475" y="3359600"/>
              <a:ext cx="69350" cy="68550"/>
            </a:xfrm>
            <a:custGeom>
              <a:avLst/>
              <a:gdLst/>
              <a:ahLst/>
              <a:cxnLst/>
              <a:rect l="l" t="t" r="r" b="b"/>
              <a:pathLst>
                <a:path w="2774" h="2742"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3" name="Google Shape;7713;p73"/>
            <p:cNvSpPr/>
            <p:nvPr/>
          </p:nvSpPr>
          <p:spPr>
            <a:xfrm>
              <a:off x="1310075" y="3253275"/>
              <a:ext cx="296950" cy="296150"/>
            </a:xfrm>
            <a:custGeom>
              <a:avLst/>
              <a:gdLst/>
              <a:ahLst/>
              <a:cxnLst/>
              <a:rect l="l" t="t" r="r" b="b"/>
              <a:pathLst>
                <a:path w="11878" h="11846" extrusionOk="0">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4" name="Google Shape;7714;p73"/>
            <p:cNvSpPr/>
            <p:nvPr/>
          </p:nvSpPr>
          <p:spPr>
            <a:xfrm>
              <a:off x="1399850" y="3426550"/>
              <a:ext cx="116600" cy="52800"/>
            </a:xfrm>
            <a:custGeom>
              <a:avLst/>
              <a:gdLst/>
              <a:ahLst/>
              <a:cxnLst/>
              <a:rect l="l" t="t" r="r" b="b"/>
              <a:pathLst>
                <a:path w="4664" h="2112" extrusionOk="0">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15" name="Google Shape;7715;p73"/>
          <p:cNvSpPr/>
          <p:nvPr/>
        </p:nvSpPr>
        <p:spPr>
          <a:xfrm>
            <a:off x="5750241" y="1821075"/>
            <a:ext cx="348217" cy="347272"/>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16" name="Google Shape;7716;p73"/>
          <p:cNvGrpSpPr/>
          <p:nvPr/>
        </p:nvGrpSpPr>
        <p:grpSpPr>
          <a:xfrm>
            <a:off x="5748347" y="2265246"/>
            <a:ext cx="351941" cy="351675"/>
            <a:chOff x="1310075" y="3980250"/>
            <a:chExt cx="297750" cy="297525"/>
          </a:xfrm>
        </p:grpSpPr>
        <p:sp>
          <p:nvSpPr>
            <p:cNvPr id="7717" name="Google Shape;7717;p73"/>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8" name="Google Shape;7718;p73"/>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9" name="Google Shape;7719;p73"/>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0" name="Google Shape;7720;p73"/>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1" name="Google Shape;7721;p73"/>
          <p:cNvGrpSpPr/>
          <p:nvPr/>
        </p:nvGrpSpPr>
        <p:grpSpPr>
          <a:xfrm>
            <a:off x="8013136" y="1379445"/>
            <a:ext cx="266305" cy="349133"/>
            <a:chOff x="3167275" y="3227275"/>
            <a:chExt cx="225300" cy="295375"/>
          </a:xfrm>
        </p:grpSpPr>
        <p:sp>
          <p:nvSpPr>
            <p:cNvPr id="7722" name="Google Shape;7722;p73"/>
            <p:cNvSpPr/>
            <p:nvPr/>
          </p:nvSpPr>
          <p:spPr>
            <a:xfrm>
              <a:off x="3167275" y="3227275"/>
              <a:ext cx="225300" cy="207950"/>
            </a:xfrm>
            <a:custGeom>
              <a:avLst/>
              <a:gdLst/>
              <a:ahLst/>
              <a:cxnLst/>
              <a:rect l="l" t="t" r="r" b="b"/>
              <a:pathLst>
                <a:path w="9012" h="8318" extrusionOk="0">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3" name="Google Shape;7723;p73"/>
            <p:cNvSpPr/>
            <p:nvPr/>
          </p:nvSpPr>
          <p:spPr>
            <a:xfrm>
              <a:off x="3262600" y="3278475"/>
              <a:ext cx="35450" cy="35475"/>
            </a:xfrm>
            <a:custGeom>
              <a:avLst/>
              <a:gdLst/>
              <a:ahLst/>
              <a:cxnLst/>
              <a:rect l="l" t="t" r="r" b="b"/>
              <a:pathLst>
                <a:path w="1418" h="1419" extrusionOk="0">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4" name="Google Shape;7724;p73"/>
            <p:cNvSpPr/>
            <p:nvPr/>
          </p:nvSpPr>
          <p:spPr>
            <a:xfrm>
              <a:off x="3220050" y="3452525"/>
              <a:ext cx="121325" cy="35475"/>
            </a:xfrm>
            <a:custGeom>
              <a:avLst/>
              <a:gdLst/>
              <a:ahLst/>
              <a:cxnLst/>
              <a:rect l="l" t="t" r="r" b="b"/>
              <a:pathLst>
                <a:path w="4853" h="1419" extrusionOk="0">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5" name="Google Shape;7725;p73"/>
            <p:cNvSpPr/>
            <p:nvPr/>
          </p:nvSpPr>
          <p:spPr>
            <a:xfrm>
              <a:off x="3237375" y="3332025"/>
              <a:ext cx="86675" cy="52000"/>
            </a:xfrm>
            <a:custGeom>
              <a:avLst/>
              <a:gdLst/>
              <a:ahLst/>
              <a:cxnLst/>
              <a:rect l="l" t="t" r="r" b="b"/>
              <a:pathLst>
                <a:path w="3467" h="2080" extrusionOk="0">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6" name="Google Shape;7726;p73"/>
            <p:cNvSpPr/>
            <p:nvPr/>
          </p:nvSpPr>
          <p:spPr>
            <a:xfrm>
              <a:off x="3237375" y="3505300"/>
              <a:ext cx="87450" cy="17350"/>
            </a:xfrm>
            <a:custGeom>
              <a:avLst/>
              <a:gdLst/>
              <a:ahLst/>
              <a:cxnLst/>
              <a:rect l="l" t="t" r="r" b="b"/>
              <a:pathLst>
                <a:path w="3498" h="694" extrusionOk="0">
                  <a:moveTo>
                    <a:pt x="32" y="1"/>
                  </a:moveTo>
                  <a:cubicBezTo>
                    <a:pt x="1" y="379"/>
                    <a:pt x="284" y="694"/>
                    <a:pt x="694" y="694"/>
                  </a:cubicBezTo>
                  <a:lnTo>
                    <a:pt x="2773" y="694"/>
                  </a:lnTo>
                  <a:cubicBezTo>
                    <a:pt x="3183" y="694"/>
                    <a:pt x="3498" y="379"/>
                    <a:pt x="34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27" name="Google Shape;7727;p73"/>
          <p:cNvSpPr/>
          <p:nvPr/>
        </p:nvSpPr>
        <p:spPr>
          <a:xfrm>
            <a:off x="7962474" y="1819331"/>
            <a:ext cx="367779" cy="350758"/>
          </a:xfrm>
          <a:custGeom>
            <a:avLst/>
            <a:gdLst/>
            <a:ahLst/>
            <a:cxnLst/>
            <a:rect l="l" t="t" r="r" b="b"/>
            <a:pathLst>
              <a:path w="12446" h="11870" extrusionOk="0">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28" name="Google Shape;7728;p73"/>
          <p:cNvGrpSpPr/>
          <p:nvPr/>
        </p:nvGrpSpPr>
        <p:grpSpPr>
          <a:xfrm>
            <a:off x="7970318" y="2266502"/>
            <a:ext cx="351940" cy="349163"/>
            <a:chOff x="3133425" y="3955025"/>
            <a:chExt cx="297750" cy="295400"/>
          </a:xfrm>
        </p:grpSpPr>
        <p:sp>
          <p:nvSpPr>
            <p:cNvPr id="7729" name="Google Shape;7729;p73"/>
            <p:cNvSpPr/>
            <p:nvPr/>
          </p:nvSpPr>
          <p:spPr>
            <a:xfrm>
              <a:off x="3133425" y="4058225"/>
              <a:ext cx="297750" cy="192200"/>
            </a:xfrm>
            <a:custGeom>
              <a:avLst/>
              <a:gdLst/>
              <a:ahLst/>
              <a:cxnLst/>
              <a:rect l="l" t="t" r="r" b="b"/>
              <a:pathLst>
                <a:path w="11910" h="7688" extrusionOk="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0" name="Google Shape;7730;p73"/>
            <p:cNvSpPr/>
            <p:nvPr/>
          </p:nvSpPr>
          <p:spPr>
            <a:xfrm>
              <a:off x="3263375" y="4007025"/>
              <a:ext cx="35475" cy="35450"/>
            </a:xfrm>
            <a:custGeom>
              <a:avLst/>
              <a:gdLst/>
              <a:ahLst/>
              <a:cxnLst/>
              <a:rect l="l" t="t" r="r" b="b"/>
              <a:pathLst>
                <a:path w="1419" h="1418" extrusionOk="0">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1" name="Google Shape;7731;p73"/>
            <p:cNvSpPr/>
            <p:nvPr/>
          </p:nvSpPr>
          <p:spPr>
            <a:xfrm>
              <a:off x="3203525" y="3955025"/>
              <a:ext cx="155175" cy="135500"/>
            </a:xfrm>
            <a:custGeom>
              <a:avLst/>
              <a:gdLst/>
              <a:ahLst/>
              <a:cxnLst/>
              <a:rect l="l" t="t" r="r" b="b"/>
              <a:pathLst>
                <a:path w="6207" h="5420" extrusionOk="0">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2" name="Google Shape;7732;p73"/>
          <p:cNvGrpSpPr/>
          <p:nvPr/>
        </p:nvGrpSpPr>
        <p:grpSpPr>
          <a:xfrm>
            <a:off x="6650491" y="2730090"/>
            <a:ext cx="350079" cy="351320"/>
            <a:chOff x="4991425" y="3234750"/>
            <a:chExt cx="296175" cy="297225"/>
          </a:xfrm>
        </p:grpSpPr>
        <p:sp>
          <p:nvSpPr>
            <p:cNvPr id="7733" name="Google Shape;7733;p73"/>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4" name="Google Shape;7734;p73"/>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5" name="Google Shape;7735;p73"/>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6" name="Google Shape;7736;p73"/>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7" name="Google Shape;7737;p73"/>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8" name="Google Shape;7738;p73"/>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9" name="Google Shape;7739;p73"/>
          <p:cNvGrpSpPr/>
          <p:nvPr/>
        </p:nvGrpSpPr>
        <p:grpSpPr>
          <a:xfrm>
            <a:off x="6650491" y="3199653"/>
            <a:ext cx="350079" cy="308177"/>
            <a:chOff x="4991425" y="3617150"/>
            <a:chExt cx="296175" cy="260725"/>
          </a:xfrm>
        </p:grpSpPr>
        <p:sp>
          <p:nvSpPr>
            <p:cNvPr id="7740" name="Google Shape;7740;p73"/>
            <p:cNvSpPr/>
            <p:nvPr/>
          </p:nvSpPr>
          <p:spPr>
            <a:xfrm>
              <a:off x="5069400" y="3738450"/>
              <a:ext cx="139425" cy="139425"/>
            </a:xfrm>
            <a:custGeom>
              <a:avLst/>
              <a:gdLst/>
              <a:ahLst/>
              <a:cxnLst/>
              <a:rect l="l" t="t" r="r" b="b"/>
              <a:pathLst>
                <a:path w="5577" h="5577" extrusionOk="0">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1" name="Google Shape;7741;p73"/>
            <p:cNvSpPr/>
            <p:nvPr/>
          </p:nvSpPr>
          <p:spPr>
            <a:xfrm>
              <a:off x="5200150" y="3617150"/>
              <a:ext cx="69325" cy="69325"/>
            </a:xfrm>
            <a:custGeom>
              <a:avLst/>
              <a:gdLst/>
              <a:ahLst/>
              <a:cxnLst/>
              <a:rect l="l" t="t" r="r" b="b"/>
              <a:pathLst>
                <a:path w="2773" h="2773" extrusionOk="0">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2" name="Google Shape;7742;p73"/>
            <p:cNvSpPr/>
            <p:nvPr/>
          </p:nvSpPr>
          <p:spPr>
            <a:xfrm>
              <a:off x="5009550" y="3617150"/>
              <a:ext cx="68525" cy="69325"/>
            </a:xfrm>
            <a:custGeom>
              <a:avLst/>
              <a:gdLst/>
              <a:ahLst/>
              <a:cxnLst/>
              <a:rect l="l" t="t" r="r" b="b"/>
              <a:pathLst>
                <a:path w="2741" h="2773" extrusionOk="0">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3" name="Google Shape;7743;p73"/>
            <p:cNvSpPr/>
            <p:nvPr/>
          </p:nvSpPr>
          <p:spPr>
            <a:xfrm>
              <a:off x="4991425" y="3686450"/>
              <a:ext cx="104775" cy="52025"/>
            </a:xfrm>
            <a:custGeom>
              <a:avLst/>
              <a:gdLst/>
              <a:ahLst/>
              <a:cxnLst/>
              <a:rect l="l" t="t" r="r" b="b"/>
              <a:pathLst>
                <a:path w="4191" h="2081" extrusionOk="0">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4" name="Google Shape;7744;p73"/>
            <p:cNvSpPr/>
            <p:nvPr/>
          </p:nvSpPr>
          <p:spPr>
            <a:xfrm>
              <a:off x="5183600" y="3686450"/>
              <a:ext cx="104000" cy="52025"/>
            </a:xfrm>
            <a:custGeom>
              <a:avLst/>
              <a:gdLst/>
              <a:ahLst/>
              <a:cxnLst/>
              <a:rect l="l" t="t" r="r" b="b"/>
              <a:pathLst>
                <a:path w="4160" h="2081" extrusionOk="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5" name="Google Shape;7745;p73"/>
            <p:cNvSpPr/>
            <p:nvPr/>
          </p:nvSpPr>
          <p:spPr>
            <a:xfrm>
              <a:off x="5187550" y="3755775"/>
              <a:ext cx="100050" cy="52800"/>
            </a:xfrm>
            <a:custGeom>
              <a:avLst/>
              <a:gdLst/>
              <a:ahLst/>
              <a:cxnLst/>
              <a:rect l="l" t="t" r="r" b="b"/>
              <a:pathLst>
                <a:path w="4002" h="2112" extrusionOk="0">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6" name="Google Shape;7746;p73"/>
            <p:cNvSpPr/>
            <p:nvPr/>
          </p:nvSpPr>
          <p:spPr>
            <a:xfrm>
              <a:off x="4991425" y="3755775"/>
              <a:ext cx="100850" cy="52000"/>
            </a:xfrm>
            <a:custGeom>
              <a:avLst/>
              <a:gdLst/>
              <a:ahLst/>
              <a:cxnLst/>
              <a:rect l="l" t="t" r="r" b="b"/>
              <a:pathLst>
                <a:path w="4034" h="2080" extrusionOk="0">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7" name="Google Shape;7747;p73"/>
          <p:cNvGrpSpPr/>
          <p:nvPr/>
        </p:nvGrpSpPr>
        <p:grpSpPr>
          <a:xfrm>
            <a:off x="6727764" y="3655244"/>
            <a:ext cx="195532" cy="349163"/>
            <a:chOff x="5056800" y="3962900"/>
            <a:chExt cx="165425" cy="295400"/>
          </a:xfrm>
        </p:grpSpPr>
        <p:sp>
          <p:nvSpPr>
            <p:cNvPr id="7748" name="Google Shape;7748;p73"/>
            <p:cNvSpPr/>
            <p:nvPr/>
          </p:nvSpPr>
          <p:spPr>
            <a:xfrm>
              <a:off x="5155250" y="4042450"/>
              <a:ext cx="66975" cy="104800"/>
            </a:xfrm>
            <a:custGeom>
              <a:avLst/>
              <a:gdLst/>
              <a:ahLst/>
              <a:cxnLst/>
              <a:rect l="l" t="t" r="r" b="b"/>
              <a:pathLst>
                <a:path w="2679" h="4192" extrusionOk="0">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9" name="Google Shape;7749;p73"/>
            <p:cNvSpPr/>
            <p:nvPr/>
          </p:nvSpPr>
          <p:spPr>
            <a:xfrm>
              <a:off x="5065450" y="3962900"/>
              <a:ext cx="88250" cy="52025"/>
            </a:xfrm>
            <a:custGeom>
              <a:avLst/>
              <a:gdLst/>
              <a:ahLst/>
              <a:cxnLst/>
              <a:rect l="l" t="t" r="r" b="b"/>
              <a:pathLst>
                <a:path w="3530" h="2081" extrusionOk="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0" name="Google Shape;7750;p73"/>
            <p:cNvSpPr/>
            <p:nvPr/>
          </p:nvSpPr>
          <p:spPr>
            <a:xfrm>
              <a:off x="5056800" y="4032225"/>
              <a:ext cx="104000" cy="226075"/>
            </a:xfrm>
            <a:custGeom>
              <a:avLst/>
              <a:gdLst/>
              <a:ahLst/>
              <a:cxnLst/>
              <a:rect l="l" t="t" r="r" b="b"/>
              <a:pathLst>
                <a:path w="4160" h="9043" extrusionOk="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1" name="Google Shape;7751;p73"/>
          <p:cNvGrpSpPr/>
          <p:nvPr/>
        </p:nvGrpSpPr>
        <p:grpSpPr>
          <a:xfrm>
            <a:off x="7979062" y="3655260"/>
            <a:ext cx="350995" cy="349133"/>
            <a:chOff x="6168925" y="3936925"/>
            <a:chExt cx="296950" cy="295375"/>
          </a:xfrm>
        </p:grpSpPr>
        <p:sp>
          <p:nvSpPr>
            <p:cNvPr id="7752" name="Google Shape;7752;p73"/>
            <p:cNvSpPr/>
            <p:nvPr/>
          </p:nvSpPr>
          <p:spPr>
            <a:xfrm>
              <a:off x="6220900" y="4164550"/>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3" name="Google Shape;7753;p73"/>
            <p:cNvSpPr/>
            <p:nvPr/>
          </p:nvSpPr>
          <p:spPr>
            <a:xfrm>
              <a:off x="6168925" y="3972375"/>
              <a:ext cx="227650" cy="259925"/>
            </a:xfrm>
            <a:custGeom>
              <a:avLst/>
              <a:gdLst/>
              <a:ahLst/>
              <a:cxnLst/>
              <a:rect l="l" t="t" r="r" b="b"/>
              <a:pathLst>
                <a:path w="9106" h="10397" extrusionOk="0">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4" name="Google Shape;7754;p73"/>
            <p:cNvSpPr/>
            <p:nvPr/>
          </p:nvSpPr>
          <p:spPr>
            <a:xfrm>
              <a:off x="6228775" y="3936925"/>
              <a:ext cx="106350" cy="53575"/>
            </a:xfrm>
            <a:custGeom>
              <a:avLst/>
              <a:gdLst/>
              <a:ahLst/>
              <a:cxnLst/>
              <a:rect l="l" t="t" r="r" b="b"/>
              <a:pathLst>
                <a:path w="4254" h="2143" extrusionOk="0">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5" name="Google Shape;7755;p73"/>
            <p:cNvSpPr/>
            <p:nvPr/>
          </p:nvSpPr>
          <p:spPr>
            <a:xfrm>
              <a:off x="6412300" y="4059000"/>
              <a:ext cx="52000" cy="105575"/>
            </a:xfrm>
            <a:custGeom>
              <a:avLst/>
              <a:gdLst/>
              <a:ahLst/>
              <a:cxnLst/>
              <a:rect l="l" t="t" r="r" b="b"/>
              <a:pathLst>
                <a:path w="2080" h="4223" extrusionOk="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6" name="Google Shape;7756;p73"/>
            <p:cNvSpPr/>
            <p:nvPr/>
          </p:nvSpPr>
          <p:spPr>
            <a:xfrm>
              <a:off x="6413875" y="4007025"/>
              <a:ext cx="52000" cy="34675"/>
            </a:xfrm>
            <a:custGeom>
              <a:avLst/>
              <a:gdLst/>
              <a:ahLst/>
              <a:cxnLst/>
              <a:rect l="l" t="t" r="r" b="b"/>
              <a:pathLst>
                <a:path w="2080" h="1387" extrusionOk="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7" name="Google Shape;7757;p73"/>
            <p:cNvSpPr/>
            <p:nvPr/>
          </p:nvSpPr>
          <p:spPr>
            <a:xfrm>
              <a:off x="6417800" y="4173200"/>
              <a:ext cx="43350" cy="43350"/>
            </a:xfrm>
            <a:custGeom>
              <a:avLst/>
              <a:gdLst/>
              <a:ahLst/>
              <a:cxnLst/>
              <a:rect l="l" t="t" r="r" b="b"/>
              <a:pathLst>
                <a:path w="1734" h="1734" extrusionOk="0">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8" name="Google Shape;7758;p73"/>
          <p:cNvGrpSpPr/>
          <p:nvPr/>
        </p:nvGrpSpPr>
        <p:grpSpPr>
          <a:xfrm>
            <a:off x="6192781" y="1372332"/>
            <a:ext cx="348188" cy="349133"/>
            <a:chOff x="1674750" y="3254050"/>
            <a:chExt cx="294575" cy="295375"/>
          </a:xfrm>
        </p:grpSpPr>
        <p:sp>
          <p:nvSpPr>
            <p:cNvPr id="7759" name="Google Shape;7759;p73"/>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0" name="Google Shape;7760;p73"/>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1" name="Google Shape;7761;p73"/>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2" name="Google Shape;7762;p73"/>
          <p:cNvGrpSpPr/>
          <p:nvPr/>
        </p:nvGrpSpPr>
        <p:grpSpPr>
          <a:xfrm>
            <a:off x="6207177" y="1820035"/>
            <a:ext cx="319347" cy="349133"/>
            <a:chOff x="1687350" y="3618725"/>
            <a:chExt cx="270175" cy="295375"/>
          </a:xfrm>
        </p:grpSpPr>
        <p:sp>
          <p:nvSpPr>
            <p:cNvPr id="7763" name="Google Shape;7763;p73"/>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4" name="Google Shape;7764;p73"/>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5" name="Google Shape;7765;p73"/>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6" name="Google Shape;7766;p73"/>
          <p:cNvGrpSpPr/>
          <p:nvPr/>
        </p:nvGrpSpPr>
        <p:grpSpPr>
          <a:xfrm>
            <a:off x="6190880" y="2266516"/>
            <a:ext cx="351940" cy="349133"/>
            <a:chOff x="1672375" y="3982600"/>
            <a:chExt cx="297750" cy="295375"/>
          </a:xfrm>
        </p:grpSpPr>
        <p:sp>
          <p:nvSpPr>
            <p:cNvPr id="7767" name="Google Shape;7767;p73"/>
            <p:cNvSpPr/>
            <p:nvPr/>
          </p:nvSpPr>
          <p:spPr>
            <a:xfrm>
              <a:off x="1796825" y="3982600"/>
              <a:ext cx="51225" cy="51225"/>
            </a:xfrm>
            <a:custGeom>
              <a:avLst/>
              <a:gdLst/>
              <a:ahLst/>
              <a:cxnLst/>
              <a:rect l="l" t="t" r="r" b="b"/>
              <a:pathLst>
                <a:path w="2049" h="2049" extrusionOk="0">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8" name="Google Shape;7768;p73"/>
            <p:cNvSpPr/>
            <p:nvPr/>
          </p:nvSpPr>
          <p:spPr>
            <a:xfrm>
              <a:off x="1672375" y="4092075"/>
              <a:ext cx="297750" cy="185900"/>
            </a:xfrm>
            <a:custGeom>
              <a:avLst/>
              <a:gdLst/>
              <a:ahLst/>
              <a:cxnLst/>
              <a:rect l="l" t="t" r="r" b="b"/>
              <a:pathLst>
                <a:path w="11910" h="7436" extrusionOk="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9" name="Google Shape;7769;p73"/>
            <p:cNvSpPr/>
            <p:nvPr/>
          </p:nvSpPr>
          <p:spPr>
            <a:xfrm>
              <a:off x="1778700" y="4051125"/>
              <a:ext cx="86675" cy="69325"/>
            </a:xfrm>
            <a:custGeom>
              <a:avLst/>
              <a:gdLst/>
              <a:ahLst/>
              <a:cxnLst/>
              <a:rect l="l" t="t" r="r" b="b"/>
              <a:pathLst>
                <a:path w="3467" h="2773" extrusionOk="0">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0" name="Google Shape;7770;p73"/>
          <p:cNvGrpSpPr/>
          <p:nvPr/>
        </p:nvGrpSpPr>
        <p:grpSpPr>
          <a:xfrm>
            <a:off x="4882872" y="2730711"/>
            <a:ext cx="350079" cy="350079"/>
            <a:chOff x="3497300" y="3227275"/>
            <a:chExt cx="296175" cy="296175"/>
          </a:xfrm>
        </p:grpSpPr>
        <p:sp>
          <p:nvSpPr>
            <p:cNvPr id="7771" name="Google Shape;7771;p73"/>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2" name="Google Shape;7772;p73"/>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3" name="Google Shape;7773;p73"/>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4" name="Google Shape;7774;p73"/>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5" name="Google Shape;7775;p73"/>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6" name="Google Shape;7776;p73"/>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7" name="Google Shape;7777;p73"/>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8" name="Google Shape;7778;p73"/>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9" name="Google Shape;7779;p73"/>
          <p:cNvGrpSpPr/>
          <p:nvPr/>
        </p:nvGrpSpPr>
        <p:grpSpPr>
          <a:xfrm>
            <a:off x="4883345" y="3180106"/>
            <a:ext cx="349133" cy="347272"/>
            <a:chOff x="3497300" y="3591950"/>
            <a:chExt cx="295375" cy="293800"/>
          </a:xfrm>
        </p:grpSpPr>
        <p:sp>
          <p:nvSpPr>
            <p:cNvPr id="7780" name="Google Shape;7780;p73"/>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1" name="Google Shape;7781;p73"/>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2" name="Google Shape;7782;p73"/>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3" name="Google Shape;7783;p73"/>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4" name="Google Shape;7784;p73"/>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5" name="Google Shape;7785;p73"/>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6" name="Google Shape;7786;p73"/>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7" name="Google Shape;7787;p73"/>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8" name="Google Shape;7788;p73"/>
          <p:cNvGrpSpPr/>
          <p:nvPr/>
        </p:nvGrpSpPr>
        <p:grpSpPr>
          <a:xfrm>
            <a:off x="4883345" y="3655244"/>
            <a:ext cx="349133" cy="349163"/>
            <a:chOff x="3497300" y="3955025"/>
            <a:chExt cx="295375" cy="295400"/>
          </a:xfrm>
        </p:grpSpPr>
        <p:sp>
          <p:nvSpPr>
            <p:cNvPr id="7789" name="Google Shape;7789;p73"/>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0" name="Google Shape;7790;p73"/>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1" name="Google Shape;7791;p73"/>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2" name="Google Shape;7792;p73"/>
          <p:cNvGrpSpPr/>
          <p:nvPr/>
        </p:nvGrpSpPr>
        <p:grpSpPr>
          <a:xfrm>
            <a:off x="7107917" y="2731435"/>
            <a:ext cx="327739" cy="348631"/>
            <a:chOff x="5364750" y="3235150"/>
            <a:chExt cx="277275" cy="294950"/>
          </a:xfrm>
        </p:grpSpPr>
        <p:sp>
          <p:nvSpPr>
            <p:cNvPr id="7793" name="Google Shape;7793;p73"/>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4" name="Google Shape;7794;p73"/>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5" name="Google Shape;7795;p73"/>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6" name="Google Shape;7796;p73"/>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7" name="Google Shape;7797;p73"/>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8" name="Google Shape;7798;p73"/>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9" name="Google Shape;7799;p73"/>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0" name="Google Shape;7800;p73"/>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1" name="Google Shape;7801;p73"/>
          <p:cNvGrpSpPr/>
          <p:nvPr/>
        </p:nvGrpSpPr>
        <p:grpSpPr>
          <a:xfrm>
            <a:off x="7096274" y="3177771"/>
            <a:ext cx="351024" cy="351941"/>
            <a:chOff x="5355300" y="3598250"/>
            <a:chExt cx="296975" cy="297750"/>
          </a:xfrm>
        </p:grpSpPr>
        <p:sp>
          <p:nvSpPr>
            <p:cNvPr id="7802" name="Google Shape;7802;p73"/>
            <p:cNvSpPr/>
            <p:nvPr/>
          </p:nvSpPr>
          <p:spPr>
            <a:xfrm>
              <a:off x="5355300" y="3703000"/>
              <a:ext cx="35475" cy="191425"/>
            </a:xfrm>
            <a:custGeom>
              <a:avLst/>
              <a:gdLst/>
              <a:ahLst/>
              <a:cxnLst/>
              <a:rect l="l" t="t" r="r" b="b"/>
              <a:pathLst>
                <a:path w="1419" h="7657" extrusionOk="0">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3" name="Google Shape;7803;p73"/>
            <p:cNvSpPr/>
            <p:nvPr/>
          </p:nvSpPr>
          <p:spPr>
            <a:xfrm>
              <a:off x="5389175" y="3773100"/>
              <a:ext cx="122900" cy="122900"/>
            </a:xfrm>
            <a:custGeom>
              <a:avLst/>
              <a:gdLst/>
              <a:ahLst/>
              <a:cxnLst/>
              <a:rect l="l" t="t" r="r" b="b"/>
              <a:pathLst>
                <a:path w="4916" h="4916" extrusionOk="0">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4" name="Google Shape;7804;p73"/>
            <p:cNvSpPr/>
            <p:nvPr/>
          </p:nvSpPr>
          <p:spPr>
            <a:xfrm>
              <a:off x="5527800" y="3598250"/>
              <a:ext cx="105550" cy="35450"/>
            </a:xfrm>
            <a:custGeom>
              <a:avLst/>
              <a:gdLst/>
              <a:ahLst/>
              <a:cxnLst/>
              <a:rect l="l" t="t" r="r" b="b"/>
              <a:pathLst>
                <a:path w="4222" h="1418" extrusionOk="0">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5" name="Google Shape;7805;p73"/>
            <p:cNvSpPr/>
            <p:nvPr/>
          </p:nvSpPr>
          <p:spPr>
            <a:xfrm>
              <a:off x="5545900" y="3651800"/>
              <a:ext cx="104800" cy="35475"/>
            </a:xfrm>
            <a:custGeom>
              <a:avLst/>
              <a:gdLst/>
              <a:ahLst/>
              <a:cxnLst/>
              <a:rect l="l" t="t" r="r" b="b"/>
              <a:pathLst>
                <a:path w="4192" h="1419" extrusionOk="0">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6" name="Google Shape;7806;p73"/>
            <p:cNvSpPr/>
            <p:nvPr/>
          </p:nvSpPr>
          <p:spPr>
            <a:xfrm>
              <a:off x="5529375" y="3754975"/>
              <a:ext cx="122100" cy="35475"/>
            </a:xfrm>
            <a:custGeom>
              <a:avLst/>
              <a:gdLst/>
              <a:ahLst/>
              <a:cxnLst/>
              <a:rect l="l" t="t" r="r" b="b"/>
              <a:pathLst>
                <a:path w="4884" h="1419" extrusionOk="0">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7" name="Google Shape;7807;p73"/>
            <p:cNvSpPr/>
            <p:nvPr/>
          </p:nvSpPr>
          <p:spPr>
            <a:xfrm>
              <a:off x="5511250" y="3703000"/>
              <a:ext cx="140225" cy="33900"/>
            </a:xfrm>
            <a:custGeom>
              <a:avLst/>
              <a:gdLst/>
              <a:ahLst/>
              <a:cxnLst/>
              <a:rect l="l" t="t" r="r" b="b"/>
              <a:pathLst>
                <a:path w="5609" h="1356" extrusionOk="0">
                  <a:moveTo>
                    <a:pt x="1" y="0"/>
                  </a:moveTo>
                  <a:lnTo>
                    <a:pt x="1" y="1355"/>
                  </a:lnTo>
                  <a:lnTo>
                    <a:pt x="5609" y="1355"/>
                  </a:lnTo>
                  <a:lnTo>
                    <a:pt x="5609" y="347"/>
                  </a:lnTo>
                  <a:cubicBezTo>
                    <a:pt x="5577" y="158"/>
                    <a:pt x="5451"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8" name="Google Shape;7808;p73"/>
            <p:cNvSpPr/>
            <p:nvPr/>
          </p:nvSpPr>
          <p:spPr>
            <a:xfrm>
              <a:off x="5529375" y="3808550"/>
              <a:ext cx="122900" cy="87450"/>
            </a:xfrm>
            <a:custGeom>
              <a:avLst/>
              <a:gdLst/>
              <a:ahLst/>
              <a:cxnLst/>
              <a:rect l="l" t="t" r="r" b="b"/>
              <a:pathLst>
                <a:path w="4916" h="3498" extrusionOk="0">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9" name="Google Shape;7809;p73"/>
            <p:cNvSpPr/>
            <p:nvPr/>
          </p:nvSpPr>
          <p:spPr>
            <a:xfrm>
              <a:off x="5408075" y="3651025"/>
              <a:ext cx="86675" cy="103975"/>
            </a:xfrm>
            <a:custGeom>
              <a:avLst/>
              <a:gdLst/>
              <a:ahLst/>
              <a:cxnLst/>
              <a:rect l="l" t="t" r="r" b="b"/>
              <a:pathLst>
                <a:path w="3467" h="4159" extrusionOk="0">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0" name="Google Shape;7810;p73"/>
          <p:cNvGrpSpPr/>
          <p:nvPr/>
        </p:nvGrpSpPr>
        <p:grpSpPr>
          <a:xfrm>
            <a:off x="7100470" y="3716693"/>
            <a:ext cx="342632" cy="226264"/>
            <a:chOff x="5358450" y="4015675"/>
            <a:chExt cx="289875" cy="191425"/>
          </a:xfrm>
        </p:grpSpPr>
        <p:sp>
          <p:nvSpPr>
            <p:cNvPr id="7811" name="Google Shape;7811;p73"/>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2" name="Google Shape;7812;p73"/>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3" name="Google Shape;7813;p73"/>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4" name="Google Shape;7814;p73"/>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5" name="Google Shape;7815;p73"/>
          <p:cNvGrpSpPr/>
          <p:nvPr/>
        </p:nvGrpSpPr>
        <p:grpSpPr>
          <a:xfrm>
            <a:off x="6226953" y="4099224"/>
            <a:ext cx="351024" cy="325464"/>
            <a:chOff x="6543825" y="3202075"/>
            <a:chExt cx="296975" cy="275350"/>
          </a:xfrm>
        </p:grpSpPr>
        <p:sp>
          <p:nvSpPr>
            <p:cNvPr id="7816" name="Google Shape;7816;p73"/>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7" name="Google Shape;7817;p73"/>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8" name="Google Shape;7818;p73"/>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9" name="Google Shape;7819;p73"/>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0" name="Google Shape;7820;p73"/>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1" name="Google Shape;7821;p73"/>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2" name="Google Shape;7822;p73"/>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3" name="Google Shape;7823;p73"/>
          <p:cNvGrpSpPr/>
          <p:nvPr/>
        </p:nvGrpSpPr>
        <p:grpSpPr>
          <a:xfrm>
            <a:off x="6633934" y="1378972"/>
            <a:ext cx="350079" cy="350079"/>
            <a:chOff x="2037825" y="3254050"/>
            <a:chExt cx="296175" cy="296175"/>
          </a:xfrm>
        </p:grpSpPr>
        <p:sp>
          <p:nvSpPr>
            <p:cNvPr id="7824" name="Google Shape;7824;p73"/>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5" name="Google Shape;7825;p73"/>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6" name="Google Shape;7826;p73"/>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7" name="Google Shape;7827;p73"/>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8" name="Google Shape;7828;p73"/>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9" name="Google Shape;7829;p73"/>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0" name="Google Shape;7830;p73"/>
          <p:cNvGrpSpPr/>
          <p:nvPr/>
        </p:nvGrpSpPr>
        <p:grpSpPr>
          <a:xfrm>
            <a:off x="6632072" y="1820139"/>
            <a:ext cx="353802" cy="348926"/>
            <a:chOff x="2034675" y="3617925"/>
            <a:chExt cx="299325" cy="295200"/>
          </a:xfrm>
        </p:grpSpPr>
        <p:sp>
          <p:nvSpPr>
            <p:cNvPr id="7831" name="Google Shape;7831;p73"/>
            <p:cNvSpPr/>
            <p:nvPr/>
          </p:nvSpPr>
          <p:spPr>
            <a:xfrm>
              <a:off x="2195350" y="3721900"/>
              <a:ext cx="69350" cy="33900"/>
            </a:xfrm>
            <a:custGeom>
              <a:avLst/>
              <a:gdLst/>
              <a:ahLst/>
              <a:cxnLst/>
              <a:rect l="l" t="t" r="r" b="b"/>
              <a:pathLst>
                <a:path w="2774" h="1356" extrusionOk="0">
                  <a:moveTo>
                    <a:pt x="1387" y="1"/>
                  </a:moveTo>
                  <a:cubicBezTo>
                    <a:pt x="631" y="1"/>
                    <a:pt x="1" y="631"/>
                    <a:pt x="1" y="1355"/>
                  </a:cubicBezTo>
                  <a:lnTo>
                    <a:pt x="2773" y="1355"/>
                  </a:ln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2" name="Google Shape;7832;p73"/>
            <p:cNvSpPr/>
            <p:nvPr/>
          </p:nvSpPr>
          <p:spPr>
            <a:xfrm>
              <a:off x="2211900" y="3669125"/>
              <a:ext cx="35475" cy="35475"/>
            </a:xfrm>
            <a:custGeom>
              <a:avLst/>
              <a:gdLst/>
              <a:ahLst/>
              <a:cxnLst/>
              <a:rect l="l" t="t" r="r" b="b"/>
              <a:pathLst>
                <a:path w="1419" h="1419" extrusionOk="0">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3" name="Google Shape;7833;p73"/>
            <p:cNvSpPr/>
            <p:nvPr/>
          </p:nvSpPr>
          <p:spPr>
            <a:xfrm>
              <a:off x="2125250" y="3617925"/>
              <a:ext cx="208750" cy="208750"/>
            </a:xfrm>
            <a:custGeom>
              <a:avLst/>
              <a:gdLst/>
              <a:ahLst/>
              <a:cxnLst/>
              <a:rect l="l" t="t" r="r" b="b"/>
              <a:pathLst>
                <a:path w="8350" h="8350" extrusionOk="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4" name="Google Shape;7834;p73"/>
            <p:cNvSpPr/>
            <p:nvPr/>
          </p:nvSpPr>
          <p:spPr>
            <a:xfrm>
              <a:off x="2107150" y="3771525"/>
              <a:ext cx="73275" cy="72475"/>
            </a:xfrm>
            <a:custGeom>
              <a:avLst/>
              <a:gdLst/>
              <a:ahLst/>
              <a:cxnLst/>
              <a:rect l="l" t="t" r="r" b="b"/>
              <a:pathLst>
                <a:path w="2931" h="2899" extrusionOk="0">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5" name="Google Shape;7835;p73"/>
            <p:cNvSpPr/>
            <p:nvPr/>
          </p:nvSpPr>
          <p:spPr>
            <a:xfrm>
              <a:off x="2034675" y="3816425"/>
              <a:ext cx="100050" cy="96700"/>
            </a:xfrm>
            <a:custGeom>
              <a:avLst/>
              <a:gdLst/>
              <a:ahLst/>
              <a:cxnLst/>
              <a:rect l="l" t="t" r="r" b="b"/>
              <a:pathLst>
                <a:path w="4002" h="3868" extrusionOk="0">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6" name="Google Shape;7836;p73"/>
          <p:cNvGrpSpPr/>
          <p:nvPr/>
        </p:nvGrpSpPr>
        <p:grpSpPr>
          <a:xfrm>
            <a:off x="6633934" y="2266516"/>
            <a:ext cx="350079" cy="349133"/>
            <a:chOff x="2037825" y="3981825"/>
            <a:chExt cx="296175" cy="295375"/>
          </a:xfrm>
        </p:grpSpPr>
        <p:sp>
          <p:nvSpPr>
            <p:cNvPr id="7837" name="Google Shape;7837;p73"/>
            <p:cNvSpPr/>
            <p:nvPr/>
          </p:nvSpPr>
          <p:spPr>
            <a:xfrm>
              <a:off x="2072500" y="4085775"/>
              <a:ext cx="88225" cy="86675"/>
            </a:xfrm>
            <a:custGeom>
              <a:avLst/>
              <a:gdLst/>
              <a:ahLst/>
              <a:cxnLst/>
              <a:rect l="l" t="t" r="r" b="b"/>
              <a:pathLst>
                <a:path w="3529" h="3467" extrusionOk="0">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8" name="Google Shape;7838;p73"/>
            <p:cNvSpPr/>
            <p:nvPr/>
          </p:nvSpPr>
          <p:spPr>
            <a:xfrm>
              <a:off x="2176450" y="3981825"/>
              <a:ext cx="157550" cy="155975"/>
            </a:xfrm>
            <a:custGeom>
              <a:avLst/>
              <a:gdLst/>
              <a:ahLst/>
              <a:cxnLst/>
              <a:rect l="l" t="t" r="r" b="b"/>
              <a:pathLst>
                <a:path w="6302" h="6239" extrusionOk="0">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9" name="Google Shape;7839;p73"/>
            <p:cNvSpPr/>
            <p:nvPr/>
          </p:nvSpPr>
          <p:spPr>
            <a:xfrm>
              <a:off x="2037825" y="4168475"/>
              <a:ext cx="157550" cy="108725"/>
            </a:xfrm>
            <a:custGeom>
              <a:avLst/>
              <a:gdLst/>
              <a:ahLst/>
              <a:cxnLst/>
              <a:rect l="l" t="t" r="r" b="b"/>
              <a:pathLst>
                <a:path w="6302" h="4349" extrusionOk="0">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0" name="Google Shape;7840;p73"/>
          <p:cNvGrpSpPr/>
          <p:nvPr/>
        </p:nvGrpSpPr>
        <p:grpSpPr>
          <a:xfrm>
            <a:off x="5318952" y="2762832"/>
            <a:ext cx="350079" cy="285837"/>
            <a:chOff x="3860400" y="3254050"/>
            <a:chExt cx="296175" cy="241825"/>
          </a:xfrm>
        </p:grpSpPr>
        <p:sp>
          <p:nvSpPr>
            <p:cNvPr id="7841" name="Google Shape;7841;p73"/>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2" name="Google Shape;7842;p73"/>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3" name="Google Shape;7843;p73"/>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4" name="Google Shape;7844;p73"/>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5" name="Google Shape;7845;p73"/>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6" name="Google Shape;7846;p73"/>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7" name="Google Shape;7847;p73"/>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8" name="Google Shape;7848;p73"/>
          <p:cNvGrpSpPr/>
          <p:nvPr/>
        </p:nvGrpSpPr>
        <p:grpSpPr>
          <a:xfrm>
            <a:off x="5318479" y="3178702"/>
            <a:ext cx="351024" cy="350079"/>
            <a:chOff x="3859600" y="3591950"/>
            <a:chExt cx="296975" cy="296175"/>
          </a:xfrm>
        </p:grpSpPr>
        <p:sp>
          <p:nvSpPr>
            <p:cNvPr id="7849" name="Google Shape;7849;p73"/>
            <p:cNvSpPr/>
            <p:nvPr/>
          </p:nvSpPr>
          <p:spPr>
            <a:xfrm>
              <a:off x="4034450" y="3766000"/>
              <a:ext cx="122125" cy="122125"/>
            </a:xfrm>
            <a:custGeom>
              <a:avLst/>
              <a:gdLst/>
              <a:ahLst/>
              <a:cxnLst/>
              <a:rect l="l" t="t" r="r" b="b"/>
              <a:pathLst>
                <a:path w="4885" h="4885" extrusionOk="0">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0" name="Google Shape;7850;p73"/>
            <p:cNvSpPr/>
            <p:nvPr/>
          </p:nvSpPr>
          <p:spPr>
            <a:xfrm>
              <a:off x="3860400" y="3679375"/>
              <a:ext cx="260725" cy="173300"/>
            </a:xfrm>
            <a:custGeom>
              <a:avLst/>
              <a:gdLst/>
              <a:ahLst/>
              <a:cxnLst/>
              <a:rect l="l" t="t" r="r" b="b"/>
              <a:pathLst>
                <a:path w="10429" h="6932" extrusionOk="0">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1" name="Google Shape;7851;p73"/>
            <p:cNvSpPr/>
            <p:nvPr/>
          </p:nvSpPr>
          <p:spPr>
            <a:xfrm>
              <a:off x="3859600" y="3591950"/>
              <a:ext cx="261525" cy="70900"/>
            </a:xfrm>
            <a:custGeom>
              <a:avLst/>
              <a:gdLst/>
              <a:ahLst/>
              <a:cxnLst/>
              <a:rect l="l" t="t" r="r" b="b"/>
              <a:pathLst>
                <a:path w="10461" h="2836" extrusionOk="0">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2" name="Google Shape;7852;p73"/>
          <p:cNvGrpSpPr/>
          <p:nvPr/>
        </p:nvGrpSpPr>
        <p:grpSpPr>
          <a:xfrm>
            <a:off x="5318952" y="3654786"/>
            <a:ext cx="350079" cy="350079"/>
            <a:chOff x="3860400" y="3955025"/>
            <a:chExt cx="296175" cy="296175"/>
          </a:xfrm>
        </p:grpSpPr>
        <p:sp>
          <p:nvSpPr>
            <p:cNvPr id="7853" name="Google Shape;7853;p73"/>
            <p:cNvSpPr/>
            <p:nvPr/>
          </p:nvSpPr>
          <p:spPr>
            <a:xfrm>
              <a:off x="3973825" y="3955025"/>
              <a:ext cx="68525" cy="68550"/>
            </a:xfrm>
            <a:custGeom>
              <a:avLst/>
              <a:gdLst/>
              <a:ahLst/>
              <a:cxnLst/>
              <a:rect l="l" t="t" r="r" b="b"/>
              <a:pathLst>
                <a:path w="2741" h="2742" extrusionOk="0">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4" name="Google Shape;7854;p73"/>
            <p:cNvSpPr/>
            <p:nvPr/>
          </p:nvSpPr>
          <p:spPr>
            <a:xfrm>
              <a:off x="3947025" y="4021975"/>
              <a:ext cx="122125" cy="71700"/>
            </a:xfrm>
            <a:custGeom>
              <a:avLst/>
              <a:gdLst/>
              <a:ahLst/>
              <a:cxnLst/>
              <a:rect l="l" t="t" r="r" b="b"/>
              <a:pathLst>
                <a:path w="4885" h="2868" extrusionOk="0">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5" name="Google Shape;7855;p73"/>
            <p:cNvSpPr/>
            <p:nvPr/>
          </p:nvSpPr>
          <p:spPr>
            <a:xfrm>
              <a:off x="4086450" y="4145650"/>
              <a:ext cx="70125" cy="104775"/>
            </a:xfrm>
            <a:custGeom>
              <a:avLst/>
              <a:gdLst/>
              <a:ahLst/>
              <a:cxnLst/>
              <a:rect l="l" t="t" r="r" b="b"/>
              <a:pathLst>
                <a:path w="2805" h="4191" extrusionOk="0">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6" name="Google Shape;7856;p73"/>
            <p:cNvSpPr/>
            <p:nvPr/>
          </p:nvSpPr>
          <p:spPr>
            <a:xfrm>
              <a:off x="3860400" y="4180300"/>
              <a:ext cx="70125" cy="70125"/>
            </a:xfrm>
            <a:custGeom>
              <a:avLst/>
              <a:gdLst/>
              <a:ahLst/>
              <a:cxnLst/>
              <a:rect l="l" t="t" r="r" b="b"/>
              <a:pathLst>
                <a:path w="2805" h="2805" extrusionOk="0">
                  <a:moveTo>
                    <a:pt x="347" y="0"/>
                  </a:moveTo>
                  <a:cubicBezTo>
                    <a:pt x="158" y="0"/>
                    <a:pt x="0" y="189"/>
                    <a:pt x="0" y="347"/>
                  </a:cubicBezTo>
                  <a:lnTo>
                    <a:pt x="0" y="2458"/>
                  </a:lnTo>
                  <a:cubicBezTo>
                    <a:pt x="0" y="2678"/>
                    <a:pt x="158" y="2804"/>
                    <a:pt x="347" y="2804"/>
                  </a:cubicBezTo>
                  <a:lnTo>
                    <a:pt x="2804" y="2804"/>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7" name="Google Shape;7857;p73"/>
            <p:cNvSpPr/>
            <p:nvPr/>
          </p:nvSpPr>
          <p:spPr>
            <a:xfrm>
              <a:off x="3947025" y="4111775"/>
              <a:ext cx="122125" cy="139425"/>
            </a:xfrm>
            <a:custGeom>
              <a:avLst/>
              <a:gdLst/>
              <a:ahLst/>
              <a:cxnLst/>
              <a:rect l="l" t="t" r="r" b="b"/>
              <a:pathLst>
                <a:path w="4885" h="5577" extrusionOk="0">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8" name="Google Shape;7858;p73"/>
          <p:cNvGrpSpPr/>
          <p:nvPr/>
        </p:nvGrpSpPr>
        <p:grpSpPr>
          <a:xfrm>
            <a:off x="7534167" y="2731184"/>
            <a:ext cx="355664" cy="349133"/>
            <a:chOff x="5716825" y="3235950"/>
            <a:chExt cx="300900" cy="295375"/>
          </a:xfrm>
        </p:grpSpPr>
        <p:sp>
          <p:nvSpPr>
            <p:cNvPr id="7859" name="Google Shape;7859;p73"/>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0" name="Google Shape;7860;p73"/>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1" name="Google Shape;7861;p73"/>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2" name="Google Shape;7862;p73"/>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3" name="Google Shape;7863;p73"/>
          <p:cNvGrpSpPr/>
          <p:nvPr/>
        </p:nvGrpSpPr>
        <p:grpSpPr>
          <a:xfrm>
            <a:off x="7547199" y="3189872"/>
            <a:ext cx="329601" cy="327739"/>
            <a:chOff x="5727850" y="3609275"/>
            <a:chExt cx="278850" cy="277275"/>
          </a:xfrm>
        </p:grpSpPr>
        <p:sp>
          <p:nvSpPr>
            <p:cNvPr id="7864" name="Google Shape;7864;p73"/>
            <p:cNvSpPr/>
            <p:nvPr/>
          </p:nvSpPr>
          <p:spPr>
            <a:xfrm>
              <a:off x="5884600" y="3765225"/>
              <a:ext cx="122100" cy="121325"/>
            </a:xfrm>
            <a:custGeom>
              <a:avLst/>
              <a:gdLst/>
              <a:ahLst/>
              <a:cxnLst/>
              <a:rect l="l" t="t" r="r" b="b"/>
              <a:pathLst>
                <a:path w="4884" h="4853" extrusionOk="0">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5" name="Google Shape;7865;p73"/>
            <p:cNvSpPr/>
            <p:nvPr/>
          </p:nvSpPr>
          <p:spPr>
            <a:xfrm>
              <a:off x="5727850" y="3669125"/>
              <a:ext cx="35475" cy="216625"/>
            </a:xfrm>
            <a:custGeom>
              <a:avLst/>
              <a:gdLst/>
              <a:ahLst/>
              <a:cxnLst/>
              <a:rect l="l" t="t" r="r" b="b"/>
              <a:pathLst>
                <a:path w="1419" h="8665" extrusionOk="0">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6" name="Google Shape;7866;p73"/>
            <p:cNvSpPr/>
            <p:nvPr/>
          </p:nvSpPr>
          <p:spPr>
            <a:xfrm>
              <a:off x="5779825" y="3677800"/>
              <a:ext cx="174900" cy="207950"/>
            </a:xfrm>
            <a:custGeom>
              <a:avLst/>
              <a:gdLst/>
              <a:ahLst/>
              <a:cxnLst/>
              <a:rect l="l" t="t" r="r" b="b"/>
              <a:pathLst>
                <a:path w="6996" h="8318" extrusionOk="0">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7" name="Google Shape;7867;p73"/>
            <p:cNvSpPr/>
            <p:nvPr/>
          </p:nvSpPr>
          <p:spPr>
            <a:xfrm>
              <a:off x="5815275" y="3781750"/>
              <a:ext cx="66200" cy="17350"/>
            </a:xfrm>
            <a:custGeom>
              <a:avLst/>
              <a:gdLst/>
              <a:ahLst/>
              <a:cxnLst/>
              <a:rect l="l" t="t" r="r" b="b"/>
              <a:pathLst>
                <a:path w="2648" h="694" extrusionOk="0">
                  <a:moveTo>
                    <a:pt x="1" y="1"/>
                  </a:moveTo>
                  <a:lnTo>
                    <a:pt x="1" y="694"/>
                  </a:lnTo>
                  <a:lnTo>
                    <a:pt x="2301" y="694"/>
                  </a:lnTo>
                  <a:cubicBezTo>
                    <a:pt x="2364" y="473"/>
                    <a:pt x="2490" y="221"/>
                    <a:pt x="2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8" name="Google Shape;7868;p73"/>
            <p:cNvSpPr/>
            <p:nvPr/>
          </p:nvSpPr>
          <p:spPr>
            <a:xfrm>
              <a:off x="5727850" y="3609275"/>
              <a:ext cx="226075" cy="51225"/>
            </a:xfrm>
            <a:custGeom>
              <a:avLst/>
              <a:gdLst/>
              <a:ahLst/>
              <a:cxnLst/>
              <a:rect l="l" t="t" r="r" b="b"/>
              <a:pathLst>
                <a:path w="9043" h="2049" extrusionOk="0">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9" name="Google Shape;7869;p73"/>
          <p:cNvGrpSpPr/>
          <p:nvPr/>
        </p:nvGrpSpPr>
        <p:grpSpPr>
          <a:xfrm>
            <a:off x="7558383" y="3655259"/>
            <a:ext cx="307231" cy="349133"/>
            <a:chOff x="5736525" y="3963700"/>
            <a:chExt cx="259925" cy="295375"/>
          </a:xfrm>
        </p:grpSpPr>
        <p:sp>
          <p:nvSpPr>
            <p:cNvPr id="7870" name="Google Shape;7870;p73"/>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1" name="Google Shape;7871;p73"/>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2" name="Google Shape;7872;p73"/>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3" name="Google Shape;7873;p73"/>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4" name="Google Shape;7874;p73"/>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5" name="Google Shape;7875;p73"/>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6" name="Google Shape;7876;p73"/>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7" name="Google Shape;7877;p73"/>
          <p:cNvGrpSpPr/>
          <p:nvPr/>
        </p:nvGrpSpPr>
        <p:grpSpPr>
          <a:xfrm>
            <a:off x="6649963" y="4104585"/>
            <a:ext cx="351024" cy="350079"/>
            <a:chOff x="6553275" y="3604550"/>
            <a:chExt cx="296975" cy="296175"/>
          </a:xfrm>
        </p:grpSpPr>
        <p:sp>
          <p:nvSpPr>
            <p:cNvPr id="7878" name="Google Shape;7878;p73"/>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9" name="Google Shape;7879;p73"/>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0" name="Google Shape;7880;p73"/>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1" name="Google Shape;7881;p73"/>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2" name="Google Shape;7882;p73"/>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3" name="Google Shape;7883;p73"/>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84" name="Google Shape;7884;p73"/>
          <p:cNvSpPr txBox="1"/>
          <p:nvPr/>
        </p:nvSpPr>
        <p:spPr>
          <a:xfrm>
            <a:off x="849675" y="71597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Business Icons</a:t>
            </a:r>
            <a:endParaRPr sz="2400">
              <a:solidFill>
                <a:srgbClr val="FFFFFF"/>
              </a:solidFill>
            </a:endParaRPr>
          </a:p>
        </p:txBody>
      </p:sp>
      <p:sp>
        <p:nvSpPr>
          <p:cNvPr id="7885" name="Google Shape;7885;p73"/>
          <p:cNvSpPr txBox="1"/>
          <p:nvPr/>
        </p:nvSpPr>
        <p:spPr>
          <a:xfrm>
            <a:off x="4858400" y="71597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Teamwork Icons</a:t>
            </a:r>
            <a:endParaRPr sz="2400">
              <a:solidFill>
                <a:srgbClr val="FFFFFF"/>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889"/>
        <p:cNvGrpSpPr/>
        <p:nvPr/>
      </p:nvGrpSpPr>
      <p:grpSpPr>
        <a:xfrm>
          <a:off x="0" y="0"/>
          <a:ext cx="0" cy="0"/>
          <a:chOff x="0" y="0"/>
          <a:chExt cx="0" cy="0"/>
        </a:xfrm>
      </p:grpSpPr>
      <p:grpSp>
        <p:nvGrpSpPr>
          <p:cNvPr id="7890" name="Google Shape;7890;p74"/>
          <p:cNvGrpSpPr/>
          <p:nvPr/>
        </p:nvGrpSpPr>
        <p:grpSpPr>
          <a:xfrm>
            <a:off x="877057" y="1380546"/>
            <a:ext cx="294401" cy="353645"/>
            <a:chOff x="-35814600" y="3202075"/>
            <a:chExt cx="242625" cy="291450"/>
          </a:xfrm>
        </p:grpSpPr>
        <p:sp>
          <p:nvSpPr>
            <p:cNvPr id="7891" name="Google Shape;7891;p74"/>
            <p:cNvSpPr/>
            <p:nvPr/>
          </p:nvSpPr>
          <p:spPr>
            <a:xfrm>
              <a:off x="-35814600" y="3202075"/>
              <a:ext cx="51225" cy="202450"/>
            </a:xfrm>
            <a:custGeom>
              <a:avLst/>
              <a:gdLst/>
              <a:ahLst/>
              <a:cxnLst/>
              <a:rect l="l" t="t" r="r" b="b"/>
              <a:pathLst>
                <a:path w="2049" h="8098" extrusionOk="0">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2" name="Google Shape;7892;p74"/>
            <p:cNvSpPr/>
            <p:nvPr/>
          </p:nvSpPr>
          <p:spPr>
            <a:xfrm>
              <a:off x="-35814600" y="3407650"/>
              <a:ext cx="242625" cy="68550"/>
            </a:xfrm>
            <a:custGeom>
              <a:avLst/>
              <a:gdLst/>
              <a:ahLst/>
              <a:cxnLst/>
              <a:rect l="l" t="t" r="r" b="b"/>
              <a:pathLst>
                <a:path w="9705" h="2742" extrusionOk="0">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3" name="Google Shape;7893;p74"/>
            <p:cNvSpPr/>
            <p:nvPr/>
          </p:nvSpPr>
          <p:spPr>
            <a:xfrm>
              <a:off x="-35627125" y="3450950"/>
              <a:ext cx="55150" cy="25250"/>
            </a:xfrm>
            <a:custGeom>
              <a:avLst/>
              <a:gdLst/>
              <a:ahLst/>
              <a:cxnLst/>
              <a:rect l="l" t="t" r="r" b="b"/>
              <a:pathLst>
                <a:path w="2206" h="1010" extrusionOk="0">
                  <a:moveTo>
                    <a:pt x="0" y="1"/>
                  </a:moveTo>
                  <a:lnTo>
                    <a:pt x="0" y="1009"/>
                  </a:lnTo>
                  <a:lnTo>
                    <a:pt x="1670" y="1009"/>
                  </a:lnTo>
                  <a:cubicBezTo>
                    <a:pt x="1953" y="1009"/>
                    <a:pt x="2205" y="788"/>
                    <a:pt x="1953" y="505"/>
                  </a:cubicBezTo>
                  <a:cubicBezTo>
                    <a:pt x="1827" y="347"/>
                    <a:pt x="1764" y="190"/>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4" name="Google Shape;7894;p74"/>
            <p:cNvSpPr/>
            <p:nvPr/>
          </p:nvSpPr>
          <p:spPr>
            <a:xfrm>
              <a:off x="-35703525" y="3305250"/>
              <a:ext cx="84300" cy="34675"/>
            </a:xfrm>
            <a:custGeom>
              <a:avLst/>
              <a:gdLst/>
              <a:ahLst/>
              <a:cxnLst/>
              <a:rect l="l" t="t" r="r" b="b"/>
              <a:pathLst>
                <a:path w="3372" h="1387" extrusionOk="0">
                  <a:moveTo>
                    <a:pt x="1701" y="0"/>
                  </a:moveTo>
                  <a:cubicBezTo>
                    <a:pt x="882" y="0"/>
                    <a:pt x="221" y="599"/>
                    <a:pt x="0" y="1387"/>
                  </a:cubicBezTo>
                  <a:lnTo>
                    <a:pt x="3371" y="1387"/>
                  </a:lnTo>
                  <a:cubicBezTo>
                    <a:pt x="3214" y="599"/>
                    <a:pt x="2521"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5" name="Google Shape;7895;p74"/>
            <p:cNvSpPr/>
            <p:nvPr/>
          </p:nvSpPr>
          <p:spPr>
            <a:xfrm>
              <a:off x="-35677550" y="3254050"/>
              <a:ext cx="33100" cy="33100"/>
            </a:xfrm>
            <a:custGeom>
              <a:avLst/>
              <a:gdLst/>
              <a:ahLst/>
              <a:cxnLst/>
              <a:rect l="l" t="t" r="r" b="b"/>
              <a:pathLst>
                <a:path w="1324" h="1324" extrusionOk="0">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6" name="Google Shape;7896;p74"/>
            <p:cNvSpPr/>
            <p:nvPr/>
          </p:nvSpPr>
          <p:spPr>
            <a:xfrm>
              <a:off x="-35746850" y="3202075"/>
              <a:ext cx="171725" cy="189050"/>
            </a:xfrm>
            <a:custGeom>
              <a:avLst/>
              <a:gdLst/>
              <a:ahLst/>
              <a:cxnLst/>
              <a:rect l="l" t="t" r="r" b="b"/>
              <a:pathLst>
                <a:path w="6869" h="7562" extrusionOk="0">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7" name="Google Shape;7897;p74"/>
            <p:cNvSpPr/>
            <p:nvPr/>
          </p:nvSpPr>
          <p:spPr>
            <a:xfrm>
              <a:off x="-35677550" y="3450950"/>
              <a:ext cx="34675" cy="42575"/>
            </a:xfrm>
            <a:custGeom>
              <a:avLst/>
              <a:gdLst/>
              <a:ahLst/>
              <a:cxnLst/>
              <a:rect l="l" t="t" r="r" b="b"/>
              <a:pathLst>
                <a:path w="1387" h="1703" extrusionOk="0">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8" name="Google Shape;7898;p74"/>
          <p:cNvGrpSpPr/>
          <p:nvPr/>
        </p:nvGrpSpPr>
        <p:grpSpPr>
          <a:xfrm>
            <a:off x="847435" y="1821466"/>
            <a:ext cx="353645" cy="353888"/>
            <a:chOff x="-35839800" y="3561025"/>
            <a:chExt cx="291450" cy="291650"/>
          </a:xfrm>
        </p:grpSpPr>
        <p:sp>
          <p:nvSpPr>
            <p:cNvPr id="7899" name="Google Shape;7899;p74"/>
            <p:cNvSpPr/>
            <p:nvPr/>
          </p:nvSpPr>
          <p:spPr>
            <a:xfrm>
              <a:off x="-35772850" y="3612425"/>
              <a:ext cx="155200" cy="142575"/>
            </a:xfrm>
            <a:custGeom>
              <a:avLst/>
              <a:gdLst/>
              <a:ahLst/>
              <a:cxnLst/>
              <a:rect l="l" t="t" r="r" b="b"/>
              <a:pathLst>
                <a:path w="6208" h="5703" extrusionOk="0">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0" name="Google Shape;7900;p74"/>
            <p:cNvSpPr/>
            <p:nvPr/>
          </p:nvSpPr>
          <p:spPr>
            <a:xfrm>
              <a:off x="-35621625" y="3694325"/>
              <a:ext cx="73275" cy="143375"/>
            </a:xfrm>
            <a:custGeom>
              <a:avLst/>
              <a:gdLst/>
              <a:ahLst/>
              <a:cxnLst/>
              <a:rect l="l" t="t" r="r" b="b"/>
              <a:pathLst>
                <a:path w="2931" h="5735" extrusionOk="0">
                  <a:moveTo>
                    <a:pt x="2931" y="1"/>
                  </a:moveTo>
                  <a:lnTo>
                    <a:pt x="1" y="2899"/>
                  </a:lnTo>
                  <a:lnTo>
                    <a:pt x="2805" y="5735"/>
                  </a:lnTo>
                  <a:cubicBezTo>
                    <a:pt x="2868" y="5609"/>
                    <a:pt x="2931" y="5451"/>
                    <a:pt x="2931" y="5294"/>
                  </a:cubicBez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1" name="Google Shape;7901;p74"/>
            <p:cNvSpPr/>
            <p:nvPr/>
          </p:nvSpPr>
          <p:spPr>
            <a:xfrm>
              <a:off x="-35827200" y="3748675"/>
              <a:ext cx="263100" cy="104000"/>
            </a:xfrm>
            <a:custGeom>
              <a:avLst/>
              <a:gdLst/>
              <a:ahLst/>
              <a:cxnLst/>
              <a:rect l="l" t="t" r="r" b="b"/>
              <a:pathLst>
                <a:path w="10524" h="4160" extrusionOk="0">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2" name="Google Shape;7902;p74"/>
            <p:cNvSpPr/>
            <p:nvPr/>
          </p:nvSpPr>
          <p:spPr>
            <a:xfrm>
              <a:off x="-35831925" y="3635275"/>
              <a:ext cx="41775" cy="85075"/>
            </a:xfrm>
            <a:custGeom>
              <a:avLst/>
              <a:gdLst/>
              <a:ahLst/>
              <a:cxnLst/>
              <a:rect l="l" t="t" r="r" b="b"/>
              <a:pathLst>
                <a:path w="1671" h="3403" extrusionOk="0">
                  <a:moveTo>
                    <a:pt x="1671" y="0"/>
                  </a:moveTo>
                  <a:lnTo>
                    <a:pt x="1" y="1701"/>
                  </a:lnTo>
                  <a:lnTo>
                    <a:pt x="1671" y="3403"/>
                  </a:ln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3" name="Google Shape;7903;p74"/>
            <p:cNvSpPr/>
            <p:nvPr/>
          </p:nvSpPr>
          <p:spPr>
            <a:xfrm>
              <a:off x="-35601150" y="3635275"/>
              <a:ext cx="43350" cy="85075"/>
            </a:xfrm>
            <a:custGeom>
              <a:avLst/>
              <a:gdLst/>
              <a:ahLst/>
              <a:cxnLst/>
              <a:rect l="l" t="t" r="r" b="b"/>
              <a:pathLst>
                <a:path w="1734" h="3403" extrusionOk="0">
                  <a:moveTo>
                    <a:pt x="1" y="0"/>
                  </a:moveTo>
                  <a:lnTo>
                    <a:pt x="1" y="3403"/>
                  </a:lnTo>
                  <a:lnTo>
                    <a:pt x="1734" y="170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4" name="Google Shape;7904;p74"/>
            <p:cNvSpPr/>
            <p:nvPr/>
          </p:nvSpPr>
          <p:spPr>
            <a:xfrm>
              <a:off x="-35750000" y="3561025"/>
              <a:ext cx="111075" cy="35675"/>
            </a:xfrm>
            <a:custGeom>
              <a:avLst/>
              <a:gdLst/>
              <a:ahLst/>
              <a:cxnLst/>
              <a:rect l="l" t="t" r="r" b="b"/>
              <a:pathLst>
                <a:path w="4443" h="1427" extrusionOk="0">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5" name="Google Shape;7905;p74"/>
            <p:cNvSpPr/>
            <p:nvPr/>
          </p:nvSpPr>
          <p:spPr>
            <a:xfrm>
              <a:off x="-35839800" y="3694325"/>
              <a:ext cx="72500" cy="143375"/>
            </a:xfrm>
            <a:custGeom>
              <a:avLst/>
              <a:gdLst/>
              <a:ahLst/>
              <a:cxnLst/>
              <a:rect l="l" t="t" r="r" b="b"/>
              <a:pathLst>
                <a:path w="2900" h="5735" extrusionOk="0">
                  <a:moveTo>
                    <a:pt x="1" y="1"/>
                  </a:moveTo>
                  <a:lnTo>
                    <a:pt x="1" y="5294"/>
                  </a:lnTo>
                  <a:cubicBezTo>
                    <a:pt x="1" y="5451"/>
                    <a:pt x="32" y="5609"/>
                    <a:pt x="95" y="5735"/>
                  </a:cubicBezTo>
                  <a:lnTo>
                    <a:pt x="2899" y="289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06" name="Google Shape;7906;p74"/>
          <p:cNvSpPr/>
          <p:nvPr/>
        </p:nvSpPr>
        <p:spPr>
          <a:xfrm>
            <a:off x="845859" y="2257004"/>
            <a:ext cx="355557" cy="353645"/>
          </a:xfrm>
          <a:custGeom>
            <a:avLst/>
            <a:gdLst/>
            <a:ahLst/>
            <a:cxnLst/>
            <a:rect l="l" t="t" r="r" b="b"/>
            <a:pathLst>
              <a:path w="11721" h="11658" extrusionOk="0">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07" name="Google Shape;7907;p74"/>
          <p:cNvGrpSpPr/>
          <p:nvPr/>
        </p:nvGrpSpPr>
        <p:grpSpPr>
          <a:xfrm>
            <a:off x="3084980" y="1380546"/>
            <a:ext cx="353645" cy="353645"/>
            <a:chOff x="-34003850" y="3227275"/>
            <a:chExt cx="291450" cy="291450"/>
          </a:xfrm>
        </p:grpSpPr>
        <p:sp>
          <p:nvSpPr>
            <p:cNvPr id="7908" name="Google Shape;7908;p74"/>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9" name="Google Shape;7909;p74"/>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0" name="Google Shape;7910;p74"/>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1" name="Google Shape;7911;p74"/>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2" name="Google Shape;7912;p74"/>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3" name="Google Shape;7913;p74"/>
          <p:cNvGrpSpPr/>
          <p:nvPr/>
        </p:nvGrpSpPr>
        <p:grpSpPr>
          <a:xfrm>
            <a:off x="3084510" y="1821238"/>
            <a:ext cx="354586" cy="354343"/>
            <a:chOff x="-34004625" y="3585850"/>
            <a:chExt cx="292225" cy="292025"/>
          </a:xfrm>
        </p:grpSpPr>
        <p:sp>
          <p:nvSpPr>
            <p:cNvPr id="7914" name="Google Shape;7914;p74"/>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5" name="Google Shape;7915;p74"/>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6" name="Google Shape;7916;p74"/>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7" name="Google Shape;7917;p74"/>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8" name="Google Shape;7918;p74"/>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9" name="Google Shape;7919;p74"/>
          <p:cNvGrpSpPr/>
          <p:nvPr/>
        </p:nvGrpSpPr>
        <p:grpSpPr>
          <a:xfrm>
            <a:off x="3084025" y="2256439"/>
            <a:ext cx="355557" cy="354616"/>
            <a:chOff x="-34005425" y="3945575"/>
            <a:chExt cx="293025" cy="292250"/>
          </a:xfrm>
        </p:grpSpPr>
        <p:sp>
          <p:nvSpPr>
            <p:cNvPr id="7920" name="Google Shape;7920;p74"/>
            <p:cNvSpPr/>
            <p:nvPr/>
          </p:nvSpPr>
          <p:spPr>
            <a:xfrm>
              <a:off x="-33952650" y="3998350"/>
              <a:ext cx="186700" cy="186700"/>
            </a:xfrm>
            <a:custGeom>
              <a:avLst/>
              <a:gdLst/>
              <a:ahLst/>
              <a:cxnLst/>
              <a:rect l="l" t="t" r="r" b="b"/>
              <a:pathLst>
                <a:path w="7468" h="7468" extrusionOk="0">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1" name="Google Shape;7921;p74"/>
            <p:cNvSpPr/>
            <p:nvPr/>
          </p:nvSpPr>
          <p:spPr>
            <a:xfrm>
              <a:off x="-33944775" y="3945575"/>
              <a:ext cx="232375" cy="247350"/>
            </a:xfrm>
            <a:custGeom>
              <a:avLst/>
              <a:gdLst/>
              <a:ahLst/>
              <a:cxnLst/>
              <a:rect l="l" t="t" r="r" b="b"/>
              <a:pathLst>
                <a:path w="9295" h="9894" extrusionOk="0">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2" name="Google Shape;7922;p74"/>
            <p:cNvSpPr/>
            <p:nvPr/>
          </p:nvSpPr>
          <p:spPr>
            <a:xfrm>
              <a:off x="-34005425" y="3987325"/>
              <a:ext cx="237100" cy="250500"/>
            </a:xfrm>
            <a:custGeom>
              <a:avLst/>
              <a:gdLst/>
              <a:ahLst/>
              <a:cxnLst/>
              <a:rect l="l" t="t" r="r" b="b"/>
              <a:pathLst>
                <a:path w="9484" h="10020" extrusionOk="0">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3" name="Google Shape;7923;p74"/>
          <p:cNvGrpSpPr/>
          <p:nvPr/>
        </p:nvGrpSpPr>
        <p:grpSpPr>
          <a:xfrm>
            <a:off x="1731124" y="2729615"/>
            <a:ext cx="358408" cy="355557"/>
            <a:chOff x="-32174975" y="3192625"/>
            <a:chExt cx="295375" cy="293025"/>
          </a:xfrm>
        </p:grpSpPr>
        <p:sp>
          <p:nvSpPr>
            <p:cNvPr id="7924" name="Google Shape;7924;p74"/>
            <p:cNvSpPr/>
            <p:nvPr/>
          </p:nvSpPr>
          <p:spPr>
            <a:xfrm>
              <a:off x="-32171050" y="3279250"/>
              <a:ext cx="291450" cy="153625"/>
            </a:xfrm>
            <a:custGeom>
              <a:avLst/>
              <a:gdLst/>
              <a:ahLst/>
              <a:cxnLst/>
              <a:rect l="l" t="t" r="r" b="b"/>
              <a:pathLst>
                <a:path w="11658" h="6145" extrusionOk="0">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5" name="Google Shape;7925;p74"/>
            <p:cNvSpPr/>
            <p:nvPr/>
          </p:nvSpPr>
          <p:spPr>
            <a:xfrm>
              <a:off x="-32067075" y="3313925"/>
              <a:ext cx="84300" cy="85075"/>
            </a:xfrm>
            <a:custGeom>
              <a:avLst/>
              <a:gdLst/>
              <a:ahLst/>
              <a:cxnLst/>
              <a:rect l="l" t="t" r="r" b="b"/>
              <a:pathLst>
                <a:path w="3372" h="3403" extrusionOk="0">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6" name="Google Shape;7926;p74"/>
            <p:cNvSpPr/>
            <p:nvPr/>
          </p:nvSpPr>
          <p:spPr>
            <a:xfrm>
              <a:off x="-32171050" y="3450950"/>
              <a:ext cx="291450" cy="34700"/>
            </a:xfrm>
            <a:custGeom>
              <a:avLst/>
              <a:gdLst/>
              <a:ahLst/>
              <a:cxnLst/>
              <a:rect l="l" t="t" r="r" b="b"/>
              <a:pathLst>
                <a:path w="11658" h="1388" extrusionOk="0">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7" name="Google Shape;7927;p74"/>
            <p:cNvSpPr/>
            <p:nvPr/>
          </p:nvSpPr>
          <p:spPr>
            <a:xfrm>
              <a:off x="-32174975" y="3192625"/>
              <a:ext cx="295375" cy="70125"/>
            </a:xfrm>
            <a:custGeom>
              <a:avLst/>
              <a:gdLst/>
              <a:ahLst/>
              <a:cxnLst/>
              <a:rect l="l" t="t" r="r" b="b"/>
              <a:pathLst>
                <a:path w="11815" h="2805" extrusionOk="0">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28" name="Google Shape;7928;p74"/>
          <p:cNvSpPr/>
          <p:nvPr/>
        </p:nvSpPr>
        <p:spPr>
          <a:xfrm>
            <a:off x="1728170" y="3200679"/>
            <a:ext cx="363201" cy="354859"/>
          </a:xfrm>
          <a:custGeom>
            <a:avLst/>
            <a:gdLst/>
            <a:ahLst/>
            <a:cxnLst/>
            <a:rect l="l" t="t" r="r" b="b"/>
            <a:pathLst>
              <a:path w="11973" h="11698" extrusionOk="0">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9" name="Google Shape;7929;p74"/>
          <p:cNvSpPr/>
          <p:nvPr/>
        </p:nvSpPr>
        <p:spPr>
          <a:xfrm>
            <a:off x="1732948" y="3665764"/>
            <a:ext cx="353645" cy="354586"/>
          </a:xfrm>
          <a:custGeom>
            <a:avLst/>
            <a:gdLst/>
            <a:ahLst/>
            <a:cxnLst/>
            <a:rect l="l" t="t" r="r" b="b"/>
            <a:pathLst>
              <a:path w="11658" h="11689" extrusionOk="0">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30" name="Google Shape;7930;p74"/>
          <p:cNvGrpSpPr/>
          <p:nvPr/>
        </p:nvGrpSpPr>
        <p:grpSpPr>
          <a:xfrm>
            <a:off x="3970274" y="2730570"/>
            <a:ext cx="354586" cy="353645"/>
            <a:chOff x="-30345325" y="3184750"/>
            <a:chExt cx="292225" cy="291450"/>
          </a:xfrm>
        </p:grpSpPr>
        <p:sp>
          <p:nvSpPr>
            <p:cNvPr id="7931" name="Google Shape;7931;p74"/>
            <p:cNvSpPr/>
            <p:nvPr/>
          </p:nvSpPr>
          <p:spPr>
            <a:xfrm>
              <a:off x="-30328000" y="3184750"/>
              <a:ext cx="258375" cy="120950"/>
            </a:xfrm>
            <a:custGeom>
              <a:avLst/>
              <a:gdLst/>
              <a:ahLst/>
              <a:cxnLst/>
              <a:rect l="l" t="t" r="r" b="b"/>
              <a:pathLst>
                <a:path w="10335" h="4838" extrusionOk="0">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2" name="Google Shape;7932;p74"/>
            <p:cNvSpPr/>
            <p:nvPr/>
          </p:nvSpPr>
          <p:spPr>
            <a:xfrm>
              <a:off x="-30310675" y="3322575"/>
              <a:ext cx="68550" cy="69350"/>
            </a:xfrm>
            <a:custGeom>
              <a:avLst/>
              <a:gdLst/>
              <a:ahLst/>
              <a:cxnLst/>
              <a:rect l="l" t="t" r="r" b="b"/>
              <a:pathLst>
                <a:path w="2742" h="2774" extrusionOk="0">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3" name="Google Shape;7933;p74"/>
            <p:cNvSpPr/>
            <p:nvPr/>
          </p:nvSpPr>
          <p:spPr>
            <a:xfrm>
              <a:off x="-30345325" y="3408425"/>
              <a:ext cx="137075" cy="67775"/>
            </a:xfrm>
            <a:custGeom>
              <a:avLst/>
              <a:gdLst/>
              <a:ahLst/>
              <a:cxnLst/>
              <a:rect l="l" t="t" r="r" b="b"/>
              <a:pathLst>
                <a:path w="5483" h="2711" extrusionOk="0">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4" name="Google Shape;7934;p74"/>
            <p:cNvSpPr/>
            <p:nvPr/>
          </p:nvSpPr>
          <p:spPr>
            <a:xfrm>
              <a:off x="-30156300" y="3322575"/>
              <a:ext cx="68550" cy="69350"/>
            </a:xfrm>
            <a:custGeom>
              <a:avLst/>
              <a:gdLst/>
              <a:ahLst/>
              <a:cxnLst/>
              <a:rect l="l" t="t" r="r" b="b"/>
              <a:pathLst>
                <a:path w="2742" h="2774" extrusionOk="0">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5" name="Google Shape;7935;p74"/>
            <p:cNvSpPr/>
            <p:nvPr/>
          </p:nvSpPr>
          <p:spPr>
            <a:xfrm>
              <a:off x="-30190950" y="3408425"/>
              <a:ext cx="137850" cy="67775"/>
            </a:xfrm>
            <a:custGeom>
              <a:avLst/>
              <a:gdLst/>
              <a:ahLst/>
              <a:cxnLst/>
              <a:rect l="l" t="t" r="r" b="b"/>
              <a:pathLst>
                <a:path w="5514" h="2711" extrusionOk="0">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6" name="Google Shape;7936;p74"/>
          <p:cNvGrpSpPr/>
          <p:nvPr/>
        </p:nvGrpSpPr>
        <p:grpSpPr>
          <a:xfrm>
            <a:off x="1295026" y="1380546"/>
            <a:ext cx="353645" cy="353645"/>
            <a:chOff x="-35481425" y="3202075"/>
            <a:chExt cx="291450" cy="291450"/>
          </a:xfrm>
        </p:grpSpPr>
        <p:sp>
          <p:nvSpPr>
            <p:cNvPr id="7937" name="Google Shape;7937;p74"/>
            <p:cNvSpPr/>
            <p:nvPr/>
          </p:nvSpPr>
          <p:spPr>
            <a:xfrm>
              <a:off x="-35414475" y="3304600"/>
              <a:ext cx="154400" cy="85975"/>
            </a:xfrm>
            <a:custGeom>
              <a:avLst/>
              <a:gdLst/>
              <a:ahLst/>
              <a:cxnLst/>
              <a:rect l="l" t="t" r="r" b="b"/>
              <a:pathLst>
                <a:path w="6176" h="3439" extrusionOk="0">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8" name="Google Shape;7938;p74"/>
            <p:cNvSpPr/>
            <p:nvPr/>
          </p:nvSpPr>
          <p:spPr>
            <a:xfrm>
              <a:off x="-35413700" y="3202075"/>
              <a:ext cx="34700" cy="103200"/>
            </a:xfrm>
            <a:custGeom>
              <a:avLst/>
              <a:gdLst/>
              <a:ahLst/>
              <a:cxnLst/>
              <a:rect l="l" t="t" r="r" b="b"/>
              <a:pathLst>
                <a:path w="1388" h="4128" extrusionOk="0">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9" name="Google Shape;7939;p74"/>
            <p:cNvSpPr/>
            <p:nvPr/>
          </p:nvSpPr>
          <p:spPr>
            <a:xfrm>
              <a:off x="-35413700" y="3389525"/>
              <a:ext cx="34700" cy="103250"/>
            </a:xfrm>
            <a:custGeom>
              <a:avLst/>
              <a:gdLst/>
              <a:ahLst/>
              <a:cxnLst/>
              <a:rect l="l" t="t" r="r" b="b"/>
              <a:pathLst>
                <a:path w="1388" h="4130" extrusionOk="0">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0" name="Google Shape;7940;p74"/>
            <p:cNvSpPr/>
            <p:nvPr/>
          </p:nvSpPr>
          <p:spPr>
            <a:xfrm>
              <a:off x="-35292400" y="3202075"/>
              <a:ext cx="33900" cy="103200"/>
            </a:xfrm>
            <a:custGeom>
              <a:avLst/>
              <a:gdLst/>
              <a:ahLst/>
              <a:cxnLst/>
              <a:rect l="l" t="t" r="r" b="b"/>
              <a:pathLst>
                <a:path w="1356" h="4128" extrusionOk="0">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1" name="Google Shape;7941;p74"/>
            <p:cNvSpPr/>
            <p:nvPr/>
          </p:nvSpPr>
          <p:spPr>
            <a:xfrm>
              <a:off x="-35241200" y="3202850"/>
              <a:ext cx="51225" cy="290675"/>
            </a:xfrm>
            <a:custGeom>
              <a:avLst/>
              <a:gdLst/>
              <a:ahLst/>
              <a:cxnLst/>
              <a:rect l="l" t="t" r="r" b="b"/>
              <a:pathLst>
                <a:path w="2049" h="11627" extrusionOk="0">
                  <a:moveTo>
                    <a:pt x="1" y="1"/>
                  </a:moveTo>
                  <a:lnTo>
                    <a:pt x="1" y="11626"/>
                  </a:lnTo>
                  <a:cubicBezTo>
                    <a:pt x="1135" y="11469"/>
                    <a:pt x="2048" y="10460"/>
                    <a:pt x="2048" y="9263"/>
                  </a:cubicBezTo>
                  <a:lnTo>
                    <a:pt x="2048" y="2395"/>
                  </a:lnTo>
                  <a:cubicBezTo>
                    <a:pt x="2048" y="1167"/>
                    <a:pt x="1135"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2" name="Google Shape;7942;p74"/>
            <p:cNvSpPr/>
            <p:nvPr/>
          </p:nvSpPr>
          <p:spPr>
            <a:xfrm>
              <a:off x="-35292400" y="3389525"/>
              <a:ext cx="33900" cy="104000"/>
            </a:xfrm>
            <a:custGeom>
              <a:avLst/>
              <a:gdLst/>
              <a:ahLst/>
              <a:cxnLst/>
              <a:rect l="l" t="t" r="r" b="b"/>
              <a:pathLst>
                <a:path w="1356" h="4160" extrusionOk="0">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3" name="Google Shape;7943;p74"/>
            <p:cNvSpPr/>
            <p:nvPr/>
          </p:nvSpPr>
          <p:spPr>
            <a:xfrm>
              <a:off x="-35481425" y="3202075"/>
              <a:ext cx="51225" cy="289875"/>
            </a:xfrm>
            <a:custGeom>
              <a:avLst/>
              <a:gdLst/>
              <a:ahLst/>
              <a:cxnLst/>
              <a:rect l="l" t="t" r="r" b="b"/>
              <a:pathLst>
                <a:path w="2049" h="11595" extrusionOk="0">
                  <a:moveTo>
                    <a:pt x="2048" y="0"/>
                  </a:moveTo>
                  <a:cubicBezTo>
                    <a:pt x="883" y="158"/>
                    <a:pt x="1" y="1166"/>
                    <a:pt x="1" y="2363"/>
                  </a:cubicBezTo>
                  <a:lnTo>
                    <a:pt x="1" y="9200"/>
                  </a:lnTo>
                  <a:cubicBezTo>
                    <a:pt x="1" y="10460"/>
                    <a:pt x="851" y="11437"/>
                    <a:pt x="2048" y="11594"/>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4" name="Google Shape;7944;p74"/>
          <p:cNvGrpSpPr/>
          <p:nvPr/>
        </p:nvGrpSpPr>
        <p:grpSpPr>
          <a:xfrm>
            <a:off x="1294556" y="1822072"/>
            <a:ext cx="354586" cy="352675"/>
            <a:chOff x="-35482200" y="3561225"/>
            <a:chExt cx="292225" cy="290650"/>
          </a:xfrm>
        </p:grpSpPr>
        <p:sp>
          <p:nvSpPr>
            <p:cNvPr id="7945" name="Google Shape;7945;p74"/>
            <p:cNvSpPr/>
            <p:nvPr/>
          </p:nvSpPr>
          <p:spPr>
            <a:xfrm>
              <a:off x="-35482200" y="3749475"/>
              <a:ext cx="292225" cy="102400"/>
            </a:xfrm>
            <a:custGeom>
              <a:avLst/>
              <a:gdLst/>
              <a:ahLst/>
              <a:cxnLst/>
              <a:rect l="l" t="t" r="r" b="b"/>
              <a:pathLst>
                <a:path w="11689" h="4096" extrusionOk="0">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6" name="Google Shape;7946;p74"/>
            <p:cNvSpPr/>
            <p:nvPr/>
          </p:nvSpPr>
          <p:spPr>
            <a:xfrm>
              <a:off x="-35371150" y="3561225"/>
              <a:ext cx="68550" cy="68550"/>
            </a:xfrm>
            <a:custGeom>
              <a:avLst/>
              <a:gdLst/>
              <a:ahLst/>
              <a:cxnLst/>
              <a:rect l="l" t="t" r="r" b="b"/>
              <a:pathLst>
                <a:path w="2742" h="2742" extrusionOk="0">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7" name="Google Shape;7947;p74"/>
            <p:cNvSpPr/>
            <p:nvPr/>
          </p:nvSpPr>
          <p:spPr>
            <a:xfrm>
              <a:off x="-35405025" y="3647075"/>
              <a:ext cx="136275" cy="119750"/>
            </a:xfrm>
            <a:custGeom>
              <a:avLst/>
              <a:gdLst/>
              <a:ahLst/>
              <a:cxnLst/>
              <a:rect l="l" t="t" r="r" b="b"/>
              <a:pathLst>
                <a:path w="5451" h="4790" extrusionOk="0">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8" name="Google Shape;7948;p74"/>
          <p:cNvGrpSpPr/>
          <p:nvPr/>
        </p:nvGrpSpPr>
        <p:grpSpPr>
          <a:xfrm>
            <a:off x="1295026" y="2256940"/>
            <a:ext cx="353645" cy="353615"/>
            <a:chOff x="-35481425" y="3919600"/>
            <a:chExt cx="291450" cy="291425"/>
          </a:xfrm>
        </p:grpSpPr>
        <p:sp>
          <p:nvSpPr>
            <p:cNvPr id="7949" name="Google Shape;7949;p74"/>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0" name="Google Shape;7950;p74"/>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1" name="Google Shape;7951;p74"/>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2" name="Google Shape;7952;p74"/>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3" name="Google Shape;7953;p74"/>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4" name="Google Shape;7954;p74"/>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5" name="Google Shape;7955;p74"/>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6" name="Google Shape;7956;p74"/>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7" name="Google Shape;7957;p74"/>
          <p:cNvGrpSpPr/>
          <p:nvPr/>
        </p:nvGrpSpPr>
        <p:grpSpPr>
          <a:xfrm>
            <a:off x="3530661" y="1381031"/>
            <a:ext cx="357468" cy="352675"/>
            <a:chOff x="-33645475" y="3228075"/>
            <a:chExt cx="294600" cy="290650"/>
          </a:xfrm>
        </p:grpSpPr>
        <p:sp>
          <p:nvSpPr>
            <p:cNvPr id="7958" name="Google Shape;7958;p74"/>
            <p:cNvSpPr/>
            <p:nvPr/>
          </p:nvSpPr>
          <p:spPr>
            <a:xfrm>
              <a:off x="-33456450" y="3261925"/>
              <a:ext cx="84300" cy="85100"/>
            </a:xfrm>
            <a:custGeom>
              <a:avLst/>
              <a:gdLst/>
              <a:ahLst/>
              <a:cxnLst/>
              <a:rect l="l" t="t" r="r" b="b"/>
              <a:pathLst>
                <a:path w="3372" h="3404" extrusionOk="0">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9" name="Google Shape;7959;p74"/>
            <p:cNvSpPr/>
            <p:nvPr/>
          </p:nvSpPr>
          <p:spPr>
            <a:xfrm>
              <a:off x="-33575375" y="3433625"/>
              <a:ext cx="85075" cy="85100"/>
            </a:xfrm>
            <a:custGeom>
              <a:avLst/>
              <a:gdLst/>
              <a:ahLst/>
              <a:cxnLst/>
              <a:rect l="l" t="t" r="r" b="b"/>
              <a:pathLst>
                <a:path w="3403" h="3404" extrusionOk="0">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0" name="Google Shape;7960;p74"/>
            <p:cNvSpPr/>
            <p:nvPr/>
          </p:nvSpPr>
          <p:spPr>
            <a:xfrm>
              <a:off x="-33645475" y="3228075"/>
              <a:ext cx="206375" cy="153600"/>
            </a:xfrm>
            <a:custGeom>
              <a:avLst/>
              <a:gdLst/>
              <a:ahLst/>
              <a:cxnLst/>
              <a:rect l="l" t="t" r="r" b="b"/>
              <a:pathLst>
                <a:path w="8255" h="6144" extrusionOk="0">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1" name="Google Shape;7961;p74"/>
            <p:cNvSpPr/>
            <p:nvPr/>
          </p:nvSpPr>
          <p:spPr>
            <a:xfrm>
              <a:off x="-33593500" y="3279250"/>
              <a:ext cx="104775" cy="52275"/>
            </a:xfrm>
            <a:custGeom>
              <a:avLst/>
              <a:gdLst/>
              <a:ahLst/>
              <a:cxnLst/>
              <a:rect l="l" t="t" r="r" b="b"/>
              <a:pathLst>
                <a:path w="4191" h="2091" extrusionOk="0">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2" name="Google Shape;7962;p74"/>
            <p:cNvSpPr/>
            <p:nvPr/>
          </p:nvSpPr>
          <p:spPr>
            <a:xfrm>
              <a:off x="-33593500" y="3341475"/>
              <a:ext cx="104775" cy="74075"/>
            </a:xfrm>
            <a:custGeom>
              <a:avLst/>
              <a:gdLst/>
              <a:ahLst/>
              <a:cxnLst/>
              <a:rect l="l" t="t" r="r" b="b"/>
              <a:pathLst>
                <a:path w="4191" h="2963" extrusionOk="0">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3" name="Google Shape;7963;p74"/>
            <p:cNvSpPr/>
            <p:nvPr/>
          </p:nvSpPr>
          <p:spPr>
            <a:xfrm>
              <a:off x="-33455650" y="3381650"/>
              <a:ext cx="104775" cy="52250"/>
            </a:xfrm>
            <a:custGeom>
              <a:avLst/>
              <a:gdLst/>
              <a:ahLst/>
              <a:cxnLst/>
              <a:rect l="l" t="t" r="r" b="b"/>
              <a:pathLst>
                <a:path w="4191" h="2090" extrusionOk="0">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4" name="Google Shape;7964;p74"/>
            <p:cNvSpPr/>
            <p:nvPr/>
          </p:nvSpPr>
          <p:spPr>
            <a:xfrm>
              <a:off x="-33456450" y="3443875"/>
              <a:ext cx="102425" cy="74850"/>
            </a:xfrm>
            <a:custGeom>
              <a:avLst/>
              <a:gdLst/>
              <a:ahLst/>
              <a:cxnLst/>
              <a:rect l="l" t="t" r="r" b="b"/>
              <a:pathLst>
                <a:path w="4097" h="2994" extrusionOk="0">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5" name="Google Shape;7965;p74"/>
          <p:cNvGrpSpPr/>
          <p:nvPr/>
        </p:nvGrpSpPr>
        <p:grpSpPr>
          <a:xfrm>
            <a:off x="3531631" y="1821116"/>
            <a:ext cx="355526" cy="354586"/>
            <a:chOff x="-33646250" y="3586425"/>
            <a:chExt cx="293000" cy="292225"/>
          </a:xfrm>
        </p:grpSpPr>
        <p:sp>
          <p:nvSpPr>
            <p:cNvPr id="7966" name="Google Shape;7966;p74"/>
            <p:cNvSpPr/>
            <p:nvPr/>
          </p:nvSpPr>
          <p:spPr>
            <a:xfrm>
              <a:off x="-33646250" y="3739225"/>
              <a:ext cx="141775" cy="139425"/>
            </a:xfrm>
            <a:custGeom>
              <a:avLst/>
              <a:gdLst/>
              <a:ahLst/>
              <a:cxnLst/>
              <a:rect l="l" t="t" r="r" b="b"/>
              <a:pathLst>
                <a:path w="5671" h="5577" extrusionOk="0">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7" name="Google Shape;7967;p74"/>
            <p:cNvSpPr/>
            <p:nvPr/>
          </p:nvSpPr>
          <p:spPr>
            <a:xfrm>
              <a:off x="-33541500" y="3586425"/>
              <a:ext cx="188250" cy="187475"/>
            </a:xfrm>
            <a:custGeom>
              <a:avLst/>
              <a:gdLst/>
              <a:ahLst/>
              <a:cxnLst/>
              <a:rect l="l" t="t" r="r" b="b"/>
              <a:pathLst>
                <a:path w="7530" h="7499" extrusionOk="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8" name="Google Shape;7968;p74"/>
          <p:cNvGrpSpPr/>
          <p:nvPr/>
        </p:nvGrpSpPr>
        <p:grpSpPr>
          <a:xfrm>
            <a:off x="3532101" y="2255969"/>
            <a:ext cx="354586" cy="355557"/>
            <a:chOff x="-33645475" y="3944800"/>
            <a:chExt cx="292225" cy="293025"/>
          </a:xfrm>
        </p:grpSpPr>
        <p:sp>
          <p:nvSpPr>
            <p:cNvPr id="7969" name="Google Shape;7969;p74"/>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0" name="Google Shape;7970;p74"/>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1" name="Google Shape;7971;p74"/>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2" name="Google Shape;7972;p74"/>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3" name="Google Shape;7973;p74"/>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4" name="Google Shape;7974;p74"/>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5" name="Google Shape;7975;p74"/>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6" name="Google Shape;7976;p74"/>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7" name="Google Shape;7977;p74"/>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8" name="Google Shape;7978;p74"/>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9" name="Google Shape;7979;p74"/>
          <p:cNvGrpSpPr/>
          <p:nvPr/>
        </p:nvGrpSpPr>
        <p:grpSpPr>
          <a:xfrm>
            <a:off x="2185320" y="2729706"/>
            <a:ext cx="352675" cy="355375"/>
            <a:chOff x="-31809525" y="3192625"/>
            <a:chExt cx="290650" cy="292875"/>
          </a:xfrm>
        </p:grpSpPr>
        <p:sp>
          <p:nvSpPr>
            <p:cNvPr id="7980" name="Google Shape;7980;p74"/>
            <p:cNvSpPr/>
            <p:nvPr/>
          </p:nvSpPr>
          <p:spPr>
            <a:xfrm>
              <a:off x="-31767775" y="3192625"/>
              <a:ext cx="204800" cy="153600"/>
            </a:xfrm>
            <a:custGeom>
              <a:avLst/>
              <a:gdLst/>
              <a:ahLst/>
              <a:cxnLst/>
              <a:rect l="l" t="t" r="r" b="b"/>
              <a:pathLst>
                <a:path w="8192" h="6144" extrusionOk="0">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1" name="Google Shape;7981;p74"/>
            <p:cNvSpPr/>
            <p:nvPr/>
          </p:nvSpPr>
          <p:spPr>
            <a:xfrm>
              <a:off x="-31715000" y="3244600"/>
              <a:ext cx="101625" cy="52450"/>
            </a:xfrm>
            <a:custGeom>
              <a:avLst/>
              <a:gdLst/>
              <a:ahLst/>
              <a:cxnLst/>
              <a:rect l="l" t="t" r="r" b="b"/>
              <a:pathLst>
                <a:path w="4065" h="2098" extrusionOk="0">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2" name="Google Shape;7982;p74"/>
            <p:cNvSpPr/>
            <p:nvPr/>
          </p:nvSpPr>
          <p:spPr>
            <a:xfrm>
              <a:off x="-31716575" y="3308400"/>
              <a:ext cx="102400" cy="73275"/>
            </a:xfrm>
            <a:custGeom>
              <a:avLst/>
              <a:gdLst/>
              <a:ahLst/>
              <a:cxnLst/>
              <a:rect l="l" t="t" r="r" b="b"/>
              <a:pathLst>
                <a:path w="4096" h="2931" extrusionOk="0">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3" name="Google Shape;7983;p74"/>
            <p:cNvSpPr/>
            <p:nvPr/>
          </p:nvSpPr>
          <p:spPr>
            <a:xfrm>
              <a:off x="-31809525" y="3386375"/>
              <a:ext cx="290650" cy="99125"/>
            </a:xfrm>
            <a:custGeom>
              <a:avLst/>
              <a:gdLst/>
              <a:ahLst/>
              <a:cxnLst/>
              <a:rect l="l" t="t" r="r" b="b"/>
              <a:pathLst>
                <a:path w="11626" h="3965" extrusionOk="0">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4" name="Google Shape;7984;p74"/>
          <p:cNvGrpSpPr/>
          <p:nvPr/>
        </p:nvGrpSpPr>
        <p:grpSpPr>
          <a:xfrm>
            <a:off x="2184835" y="3200258"/>
            <a:ext cx="353645" cy="355557"/>
            <a:chOff x="-31811100" y="3550975"/>
            <a:chExt cx="291450" cy="293025"/>
          </a:xfrm>
        </p:grpSpPr>
        <p:sp>
          <p:nvSpPr>
            <p:cNvPr id="7985" name="Google Shape;7985;p74"/>
            <p:cNvSpPr/>
            <p:nvPr/>
          </p:nvSpPr>
          <p:spPr>
            <a:xfrm>
              <a:off x="-31554325" y="3595875"/>
              <a:ext cx="34675" cy="33900"/>
            </a:xfrm>
            <a:custGeom>
              <a:avLst/>
              <a:gdLst/>
              <a:ahLst/>
              <a:cxnLst/>
              <a:rect l="l" t="t" r="r" b="b"/>
              <a:pathLst>
                <a:path w="1387" h="1356" extrusionOk="0">
                  <a:moveTo>
                    <a:pt x="0" y="1"/>
                  </a:moveTo>
                  <a:lnTo>
                    <a:pt x="0" y="1355"/>
                  </a:lnTo>
                  <a:lnTo>
                    <a:pt x="662" y="1355"/>
                  </a:lnTo>
                  <a:cubicBezTo>
                    <a:pt x="1071" y="1355"/>
                    <a:pt x="1324" y="1040"/>
                    <a:pt x="1324" y="694"/>
                  </a:cubicBezTo>
                  <a:cubicBezTo>
                    <a:pt x="1387" y="316"/>
                    <a:pt x="107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6" name="Google Shape;7986;p74"/>
            <p:cNvSpPr/>
            <p:nvPr/>
          </p:nvSpPr>
          <p:spPr>
            <a:xfrm>
              <a:off x="-31659075" y="3628650"/>
              <a:ext cx="139425" cy="71650"/>
            </a:xfrm>
            <a:custGeom>
              <a:avLst/>
              <a:gdLst/>
              <a:ahLst/>
              <a:cxnLst/>
              <a:rect l="l" t="t" r="r" b="b"/>
              <a:pathLst>
                <a:path w="5577" h="2866" extrusionOk="0">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7" name="Google Shape;7987;p74"/>
            <p:cNvSpPr/>
            <p:nvPr/>
          </p:nvSpPr>
          <p:spPr>
            <a:xfrm>
              <a:off x="-31811100" y="3647075"/>
              <a:ext cx="33100" cy="33100"/>
            </a:xfrm>
            <a:custGeom>
              <a:avLst/>
              <a:gdLst/>
              <a:ahLst/>
              <a:cxnLst/>
              <a:rect l="l" t="t" r="r" b="b"/>
              <a:pathLst>
                <a:path w="1324" h="1324" extrusionOk="0">
                  <a:moveTo>
                    <a:pt x="662" y="1"/>
                  </a:moveTo>
                  <a:cubicBezTo>
                    <a:pt x="253" y="1"/>
                    <a:pt x="1" y="316"/>
                    <a:pt x="1" y="662"/>
                  </a:cubicBezTo>
                  <a:cubicBezTo>
                    <a:pt x="1" y="1040"/>
                    <a:pt x="316" y="1324"/>
                    <a:pt x="662" y="1324"/>
                  </a:cubicBezTo>
                  <a:lnTo>
                    <a:pt x="1324" y="1324"/>
                  </a:lnTo>
                  <a:lnTo>
                    <a:pt x="13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8" name="Google Shape;7988;p74"/>
            <p:cNvSpPr/>
            <p:nvPr/>
          </p:nvSpPr>
          <p:spPr>
            <a:xfrm>
              <a:off x="-31811100" y="3678325"/>
              <a:ext cx="138650" cy="72250"/>
            </a:xfrm>
            <a:custGeom>
              <a:avLst/>
              <a:gdLst/>
              <a:ahLst/>
              <a:cxnLst/>
              <a:rect l="l" t="t" r="r" b="b"/>
              <a:pathLst>
                <a:path w="5546" h="2890" extrusionOk="0">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9" name="Google Shape;7989;p74"/>
            <p:cNvSpPr/>
            <p:nvPr/>
          </p:nvSpPr>
          <p:spPr>
            <a:xfrm>
              <a:off x="-31759900" y="3791200"/>
              <a:ext cx="187475" cy="52800"/>
            </a:xfrm>
            <a:custGeom>
              <a:avLst/>
              <a:gdLst/>
              <a:ahLst/>
              <a:cxnLst/>
              <a:rect l="l" t="t" r="r" b="b"/>
              <a:pathLst>
                <a:path w="7499" h="2112" extrusionOk="0">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0" name="Google Shape;7990;p74"/>
            <p:cNvSpPr/>
            <p:nvPr/>
          </p:nvSpPr>
          <p:spPr>
            <a:xfrm>
              <a:off x="-31759900" y="3550975"/>
              <a:ext cx="187475" cy="35475"/>
            </a:xfrm>
            <a:custGeom>
              <a:avLst/>
              <a:gdLst/>
              <a:ahLst/>
              <a:cxnLst/>
              <a:rect l="l" t="t" r="r" b="b"/>
              <a:pathLst>
                <a:path w="7499" h="1419" extrusionOk="0">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1" name="Google Shape;7991;p74"/>
            <p:cNvSpPr/>
            <p:nvPr/>
          </p:nvSpPr>
          <p:spPr>
            <a:xfrm>
              <a:off x="-31759100" y="3602975"/>
              <a:ext cx="188250" cy="172500"/>
            </a:xfrm>
            <a:custGeom>
              <a:avLst/>
              <a:gdLst/>
              <a:ahLst/>
              <a:cxnLst/>
              <a:rect l="l" t="t" r="r" b="b"/>
              <a:pathLst>
                <a:path w="7530" h="6900" extrusionOk="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2" name="Google Shape;7992;p74"/>
          <p:cNvGrpSpPr/>
          <p:nvPr/>
        </p:nvGrpSpPr>
        <p:grpSpPr>
          <a:xfrm>
            <a:off x="2178631" y="3664562"/>
            <a:ext cx="366052" cy="356831"/>
            <a:chOff x="-31817400" y="3910025"/>
            <a:chExt cx="301675" cy="294075"/>
          </a:xfrm>
        </p:grpSpPr>
        <p:sp>
          <p:nvSpPr>
            <p:cNvPr id="7993" name="Google Shape;7993;p74"/>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4" name="Google Shape;7994;p74"/>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5" name="Google Shape;7995;p74"/>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6" name="Google Shape;7996;p74"/>
          <p:cNvGrpSpPr/>
          <p:nvPr/>
        </p:nvGrpSpPr>
        <p:grpSpPr>
          <a:xfrm>
            <a:off x="3970259" y="3200743"/>
            <a:ext cx="354616" cy="354586"/>
            <a:chOff x="-30354000" y="3569100"/>
            <a:chExt cx="292250" cy="292225"/>
          </a:xfrm>
        </p:grpSpPr>
        <p:sp>
          <p:nvSpPr>
            <p:cNvPr id="7997" name="Google Shape;7997;p74"/>
            <p:cNvSpPr/>
            <p:nvPr/>
          </p:nvSpPr>
          <p:spPr>
            <a:xfrm>
              <a:off x="-30354000" y="3604550"/>
              <a:ext cx="137875" cy="256000"/>
            </a:xfrm>
            <a:custGeom>
              <a:avLst/>
              <a:gdLst/>
              <a:ahLst/>
              <a:cxnLst/>
              <a:rect l="l" t="t" r="r" b="b"/>
              <a:pathLst>
                <a:path w="5515" h="10240" extrusionOk="0">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8" name="Google Shape;7998;p74"/>
            <p:cNvSpPr/>
            <p:nvPr/>
          </p:nvSpPr>
          <p:spPr>
            <a:xfrm>
              <a:off x="-30198825" y="3604550"/>
              <a:ext cx="137075" cy="256775"/>
            </a:xfrm>
            <a:custGeom>
              <a:avLst/>
              <a:gdLst/>
              <a:ahLst/>
              <a:cxnLst/>
              <a:rect l="l" t="t" r="r" b="b"/>
              <a:pathLst>
                <a:path w="5483" h="10271" extrusionOk="0">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9" name="Google Shape;7999;p74"/>
            <p:cNvSpPr/>
            <p:nvPr/>
          </p:nvSpPr>
          <p:spPr>
            <a:xfrm>
              <a:off x="-30139750" y="3636850"/>
              <a:ext cx="26000" cy="37825"/>
            </a:xfrm>
            <a:custGeom>
              <a:avLst/>
              <a:gdLst/>
              <a:ahLst/>
              <a:cxnLst/>
              <a:rect l="l" t="t" r="r" b="b"/>
              <a:pathLst>
                <a:path w="1040" h="1513" extrusionOk="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0" name="Google Shape;8000;p74"/>
            <p:cNvSpPr/>
            <p:nvPr/>
          </p:nvSpPr>
          <p:spPr>
            <a:xfrm>
              <a:off x="-30302800" y="3638950"/>
              <a:ext cx="25225" cy="36500"/>
            </a:xfrm>
            <a:custGeom>
              <a:avLst/>
              <a:gdLst/>
              <a:ahLst/>
              <a:cxnLst/>
              <a:rect l="l" t="t" r="r" b="b"/>
              <a:pathLst>
                <a:path w="1009" h="1460" extrusionOk="0">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1" name="Google Shape;8001;p74"/>
            <p:cNvSpPr/>
            <p:nvPr/>
          </p:nvSpPr>
          <p:spPr>
            <a:xfrm>
              <a:off x="-30242925" y="3569100"/>
              <a:ext cx="68525" cy="68550"/>
            </a:xfrm>
            <a:custGeom>
              <a:avLst/>
              <a:gdLst/>
              <a:ahLst/>
              <a:cxnLst/>
              <a:rect l="l" t="t" r="r" b="b"/>
              <a:pathLst>
                <a:path w="2741" h="2742" extrusionOk="0">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2" name="Google Shape;8002;p74"/>
            <p:cNvSpPr/>
            <p:nvPr/>
          </p:nvSpPr>
          <p:spPr>
            <a:xfrm>
              <a:off x="-30262625" y="3654950"/>
              <a:ext cx="107925" cy="68550"/>
            </a:xfrm>
            <a:custGeom>
              <a:avLst/>
              <a:gdLst/>
              <a:ahLst/>
              <a:cxnLst/>
              <a:rect l="l" t="t" r="r" b="b"/>
              <a:pathLst>
                <a:path w="4317" h="2742" extrusionOk="0">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3" name="Google Shape;8003;p74"/>
          <p:cNvGrpSpPr/>
          <p:nvPr/>
        </p:nvGrpSpPr>
        <p:grpSpPr>
          <a:xfrm>
            <a:off x="1748837" y="1380546"/>
            <a:ext cx="342148" cy="353645"/>
            <a:chOff x="-35118325" y="3202075"/>
            <a:chExt cx="281975" cy="291450"/>
          </a:xfrm>
        </p:grpSpPr>
        <p:sp>
          <p:nvSpPr>
            <p:cNvPr id="8004" name="Google Shape;8004;p74"/>
            <p:cNvSpPr/>
            <p:nvPr/>
          </p:nvSpPr>
          <p:spPr>
            <a:xfrm>
              <a:off x="-35008050" y="3202075"/>
              <a:ext cx="171700" cy="171250"/>
            </a:xfrm>
            <a:custGeom>
              <a:avLst/>
              <a:gdLst/>
              <a:ahLst/>
              <a:cxnLst/>
              <a:rect l="l" t="t" r="r" b="b"/>
              <a:pathLst>
                <a:path w="6868" h="6850" extrusionOk="0">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5" name="Google Shape;8005;p74"/>
            <p:cNvSpPr/>
            <p:nvPr/>
          </p:nvSpPr>
          <p:spPr>
            <a:xfrm>
              <a:off x="-34937975" y="3254050"/>
              <a:ext cx="33125" cy="67775"/>
            </a:xfrm>
            <a:custGeom>
              <a:avLst/>
              <a:gdLst/>
              <a:ahLst/>
              <a:cxnLst/>
              <a:rect l="l" t="t" r="r" b="b"/>
              <a:pathLst>
                <a:path w="1325" h="2711" extrusionOk="0">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6" name="Google Shape;8006;p74"/>
            <p:cNvSpPr/>
            <p:nvPr/>
          </p:nvSpPr>
          <p:spPr>
            <a:xfrm>
              <a:off x="-35085250" y="3338325"/>
              <a:ext cx="69325" cy="69350"/>
            </a:xfrm>
            <a:custGeom>
              <a:avLst/>
              <a:gdLst/>
              <a:ahLst/>
              <a:cxnLst/>
              <a:rect l="l" t="t" r="r" b="b"/>
              <a:pathLst>
                <a:path w="2773" h="2774" extrusionOk="0">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7" name="Google Shape;8007;p74"/>
            <p:cNvSpPr/>
            <p:nvPr/>
          </p:nvSpPr>
          <p:spPr>
            <a:xfrm>
              <a:off x="-35118325" y="3424175"/>
              <a:ext cx="137075" cy="69350"/>
            </a:xfrm>
            <a:custGeom>
              <a:avLst/>
              <a:gdLst/>
              <a:ahLst/>
              <a:cxnLst/>
              <a:rect l="l" t="t" r="r" b="b"/>
              <a:pathLst>
                <a:path w="5483" h="2774" extrusionOk="0">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8" name="Google Shape;8008;p74"/>
          <p:cNvGrpSpPr/>
          <p:nvPr/>
        </p:nvGrpSpPr>
        <p:grpSpPr>
          <a:xfrm>
            <a:off x="1742618" y="1821799"/>
            <a:ext cx="354586" cy="353221"/>
            <a:chOff x="-35123050" y="3561225"/>
            <a:chExt cx="292225" cy="291100"/>
          </a:xfrm>
        </p:grpSpPr>
        <p:sp>
          <p:nvSpPr>
            <p:cNvPr id="8009" name="Google Shape;8009;p74"/>
            <p:cNvSpPr/>
            <p:nvPr/>
          </p:nvSpPr>
          <p:spPr>
            <a:xfrm>
              <a:off x="-35123050" y="3629750"/>
              <a:ext cx="205575" cy="222575"/>
            </a:xfrm>
            <a:custGeom>
              <a:avLst/>
              <a:gdLst/>
              <a:ahLst/>
              <a:cxnLst/>
              <a:rect l="l" t="t" r="r" b="b"/>
              <a:pathLst>
                <a:path w="8223" h="8903" extrusionOk="0">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0" name="Google Shape;8010;p74"/>
            <p:cNvSpPr/>
            <p:nvPr/>
          </p:nvSpPr>
          <p:spPr>
            <a:xfrm>
              <a:off x="-35053750" y="3561225"/>
              <a:ext cx="222925" cy="221825"/>
            </a:xfrm>
            <a:custGeom>
              <a:avLst/>
              <a:gdLst/>
              <a:ahLst/>
              <a:cxnLst/>
              <a:rect l="l" t="t" r="r" b="b"/>
              <a:pathLst>
                <a:path w="8917" h="8873" extrusionOk="0">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1" name="Google Shape;8011;p74"/>
          <p:cNvGrpSpPr/>
          <p:nvPr/>
        </p:nvGrpSpPr>
        <p:grpSpPr>
          <a:xfrm>
            <a:off x="1784677" y="2256940"/>
            <a:ext cx="270467" cy="353615"/>
            <a:chOff x="-35089175" y="3919600"/>
            <a:chExt cx="222900" cy="291425"/>
          </a:xfrm>
        </p:grpSpPr>
        <p:sp>
          <p:nvSpPr>
            <p:cNvPr id="8012" name="Google Shape;8012;p74"/>
            <p:cNvSpPr/>
            <p:nvPr/>
          </p:nvSpPr>
          <p:spPr>
            <a:xfrm>
              <a:off x="-35089175" y="3919600"/>
              <a:ext cx="222900" cy="291425"/>
            </a:xfrm>
            <a:custGeom>
              <a:avLst/>
              <a:gdLst/>
              <a:ahLst/>
              <a:cxnLst/>
              <a:rect l="l" t="t" r="r" b="b"/>
              <a:pathLst>
                <a:path w="8916" h="11657" extrusionOk="0">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3" name="Google Shape;8013;p74"/>
            <p:cNvSpPr/>
            <p:nvPr/>
          </p:nvSpPr>
          <p:spPr>
            <a:xfrm>
              <a:off x="-35038000" y="3971575"/>
              <a:ext cx="120525" cy="120525"/>
            </a:xfrm>
            <a:custGeom>
              <a:avLst/>
              <a:gdLst/>
              <a:ahLst/>
              <a:cxnLst/>
              <a:rect l="l" t="t" r="r" b="b"/>
              <a:pathLst>
                <a:path w="4821" h="4821" extrusionOk="0">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4" name="Google Shape;8014;p74"/>
          <p:cNvGrpSpPr/>
          <p:nvPr/>
        </p:nvGrpSpPr>
        <p:grpSpPr>
          <a:xfrm>
            <a:off x="3981673" y="1380303"/>
            <a:ext cx="336445" cy="354131"/>
            <a:chOff x="-33277650" y="3226875"/>
            <a:chExt cx="277275" cy="291850"/>
          </a:xfrm>
        </p:grpSpPr>
        <p:sp>
          <p:nvSpPr>
            <p:cNvPr id="8015" name="Google Shape;8015;p74"/>
            <p:cNvSpPr/>
            <p:nvPr/>
          </p:nvSpPr>
          <p:spPr>
            <a:xfrm>
              <a:off x="-33071300" y="3440725"/>
              <a:ext cx="33100" cy="33900"/>
            </a:xfrm>
            <a:custGeom>
              <a:avLst/>
              <a:gdLst/>
              <a:ahLst/>
              <a:cxnLst/>
              <a:rect l="l" t="t" r="r" b="b"/>
              <a:pathLst>
                <a:path w="1324" h="1356" extrusionOk="0">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6" name="Google Shape;8016;p74"/>
            <p:cNvSpPr/>
            <p:nvPr/>
          </p:nvSpPr>
          <p:spPr>
            <a:xfrm>
              <a:off x="-33157925" y="3227275"/>
              <a:ext cx="17350" cy="103200"/>
            </a:xfrm>
            <a:custGeom>
              <a:avLst/>
              <a:gdLst/>
              <a:ahLst/>
              <a:cxnLst/>
              <a:rect l="l" t="t" r="r" b="b"/>
              <a:pathLst>
                <a:path w="694" h="4128" extrusionOk="0">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7" name="Google Shape;8017;p74"/>
            <p:cNvSpPr/>
            <p:nvPr/>
          </p:nvSpPr>
          <p:spPr>
            <a:xfrm>
              <a:off x="-33175250" y="3347650"/>
              <a:ext cx="51200" cy="51350"/>
            </a:xfrm>
            <a:custGeom>
              <a:avLst/>
              <a:gdLst/>
              <a:ahLst/>
              <a:cxnLst/>
              <a:rect l="l" t="t" r="r" b="b"/>
              <a:pathLst>
                <a:path w="2048" h="2054" extrusionOk="0">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8" name="Google Shape;8018;p74"/>
            <p:cNvSpPr/>
            <p:nvPr/>
          </p:nvSpPr>
          <p:spPr>
            <a:xfrm>
              <a:off x="-33224875" y="3404500"/>
              <a:ext cx="159900" cy="114225"/>
            </a:xfrm>
            <a:custGeom>
              <a:avLst/>
              <a:gdLst/>
              <a:ahLst/>
              <a:cxnLst/>
              <a:rect l="l" t="t" r="r" b="b"/>
              <a:pathLst>
                <a:path w="6396" h="4569" extrusionOk="0">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9" name="Google Shape;8019;p74"/>
            <p:cNvSpPr/>
            <p:nvPr/>
          </p:nvSpPr>
          <p:spPr>
            <a:xfrm>
              <a:off x="-33141400" y="3312350"/>
              <a:ext cx="127625" cy="138625"/>
            </a:xfrm>
            <a:custGeom>
              <a:avLst/>
              <a:gdLst/>
              <a:ahLst/>
              <a:cxnLst/>
              <a:rect l="l" t="t" r="r" b="b"/>
              <a:pathLst>
                <a:path w="5105" h="5545" extrusionOk="0">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0" name="Google Shape;8020;p74"/>
            <p:cNvSpPr/>
            <p:nvPr/>
          </p:nvSpPr>
          <p:spPr>
            <a:xfrm>
              <a:off x="-33122500" y="3226875"/>
              <a:ext cx="122125" cy="83925"/>
            </a:xfrm>
            <a:custGeom>
              <a:avLst/>
              <a:gdLst/>
              <a:ahLst/>
              <a:cxnLst/>
              <a:rect l="l" t="t" r="r" b="b"/>
              <a:pathLst>
                <a:path w="4885" h="3357" extrusionOk="0">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1" name="Google Shape;8021;p74"/>
            <p:cNvSpPr/>
            <p:nvPr/>
          </p:nvSpPr>
          <p:spPr>
            <a:xfrm>
              <a:off x="-33277650" y="3245400"/>
              <a:ext cx="102400" cy="198500"/>
            </a:xfrm>
            <a:custGeom>
              <a:avLst/>
              <a:gdLst/>
              <a:ahLst/>
              <a:cxnLst/>
              <a:rect l="l" t="t" r="r" b="b"/>
              <a:pathLst>
                <a:path w="4096" h="7940" extrusionOk="0">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2" name="Google Shape;8022;p74"/>
          <p:cNvGrpSpPr/>
          <p:nvPr/>
        </p:nvGrpSpPr>
        <p:grpSpPr>
          <a:xfrm>
            <a:off x="3973073" y="1821587"/>
            <a:ext cx="353645" cy="353645"/>
            <a:chOff x="-33286325" y="3586425"/>
            <a:chExt cx="291450" cy="291450"/>
          </a:xfrm>
        </p:grpSpPr>
        <p:sp>
          <p:nvSpPr>
            <p:cNvPr id="8023" name="Google Shape;8023;p74"/>
            <p:cNvSpPr/>
            <p:nvPr/>
          </p:nvSpPr>
          <p:spPr>
            <a:xfrm>
              <a:off x="-33114625" y="3586425"/>
              <a:ext cx="119750" cy="120525"/>
            </a:xfrm>
            <a:custGeom>
              <a:avLst/>
              <a:gdLst/>
              <a:ahLst/>
              <a:cxnLst/>
              <a:rect l="l" t="t" r="r" b="b"/>
              <a:pathLst>
                <a:path w="4790" h="4821" extrusionOk="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4" name="Google Shape;8024;p74"/>
            <p:cNvSpPr/>
            <p:nvPr/>
          </p:nvSpPr>
          <p:spPr>
            <a:xfrm>
              <a:off x="-33286325" y="3825875"/>
              <a:ext cx="241050" cy="52000"/>
            </a:xfrm>
            <a:custGeom>
              <a:avLst/>
              <a:gdLst/>
              <a:ahLst/>
              <a:cxnLst/>
              <a:rect l="l" t="t" r="r" b="b"/>
              <a:pathLst>
                <a:path w="9642" h="2080" extrusionOk="0">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5" name="Google Shape;8025;p74"/>
            <p:cNvSpPr/>
            <p:nvPr/>
          </p:nvSpPr>
          <p:spPr>
            <a:xfrm>
              <a:off x="-33183925" y="3756550"/>
              <a:ext cx="103200" cy="52025"/>
            </a:xfrm>
            <a:custGeom>
              <a:avLst/>
              <a:gdLst/>
              <a:ahLst/>
              <a:cxnLst/>
              <a:rect l="l" t="t" r="r" b="b"/>
              <a:pathLst>
                <a:path w="4128" h="2081" extrusionOk="0">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6" name="Google Shape;8026;p74"/>
            <p:cNvSpPr/>
            <p:nvPr/>
          </p:nvSpPr>
          <p:spPr>
            <a:xfrm>
              <a:off x="-33252450" y="3636850"/>
              <a:ext cx="68550" cy="69325"/>
            </a:xfrm>
            <a:custGeom>
              <a:avLst/>
              <a:gdLst/>
              <a:ahLst/>
              <a:cxnLst/>
              <a:rect l="l" t="t" r="r" b="b"/>
              <a:pathLst>
                <a:path w="2742" h="2773" extrusionOk="0">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7" name="Google Shape;8027;p74"/>
            <p:cNvSpPr/>
            <p:nvPr/>
          </p:nvSpPr>
          <p:spPr>
            <a:xfrm>
              <a:off x="-33286325" y="3723050"/>
              <a:ext cx="116600" cy="85525"/>
            </a:xfrm>
            <a:custGeom>
              <a:avLst/>
              <a:gdLst/>
              <a:ahLst/>
              <a:cxnLst/>
              <a:rect l="l" t="t" r="r" b="b"/>
              <a:pathLst>
                <a:path w="4664" h="3421" extrusionOk="0">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8" name="Google Shape;8028;p74"/>
          <p:cNvGrpSpPr/>
          <p:nvPr/>
        </p:nvGrpSpPr>
        <p:grpSpPr>
          <a:xfrm>
            <a:off x="3973073" y="2255969"/>
            <a:ext cx="353645" cy="355557"/>
            <a:chOff x="-33286325" y="3944800"/>
            <a:chExt cx="291450" cy="293025"/>
          </a:xfrm>
        </p:grpSpPr>
        <p:sp>
          <p:nvSpPr>
            <p:cNvPr id="8029" name="Google Shape;8029;p74"/>
            <p:cNvSpPr/>
            <p:nvPr/>
          </p:nvSpPr>
          <p:spPr>
            <a:xfrm>
              <a:off x="-33194950" y="3996000"/>
              <a:ext cx="200075" cy="241825"/>
            </a:xfrm>
            <a:custGeom>
              <a:avLst/>
              <a:gdLst/>
              <a:ahLst/>
              <a:cxnLst/>
              <a:rect l="l" t="t" r="r" b="b"/>
              <a:pathLst>
                <a:path w="8003" h="9673" extrusionOk="0">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0" name="Google Shape;8030;p74"/>
            <p:cNvSpPr/>
            <p:nvPr/>
          </p:nvSpPr>
          <p:spPr>
            <a:xfrm>
              <a:off x="-33027975" y="3962900"/>
              <a:ext cx="33100" cy="105575"/>
            </a:xfrm>
            <a:custGeom>
              <a:avLst/>
              <a:gdLst/>
              <a:ahLst/>
              <a:cxnLst/>
              <a:rect l="l" t="t" r="r" b="b"/>
              <a:pathLst>
                <a:path w="1324" h="4223" extrusionOk="0">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1" name="Google Shape;8031;p74"/>
            <p:cNvSpPr/>
            <p:nvPr/>
          </p:nvSpPr>
          <p:spPr>
            <a:xfrm>
              <a:off x="-33286325" y="3962125"/>
              <a:ext cx="96125" cy="205600"/>
            </a:xfrm>
            <a:custGeom>
              <a:avLst/>
              <a:gdLst/>
              <a:ahLst/>
              <a:cxnLst/>
              <a:rect l="l" t="t" r="r" b="b"/>
              <a:pathLst>
                <a:path w="3845" h="8224" extrusionOk="0">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2" name="Google Shape;8032;p74"/>
            <p:cNvSpPr/>
            <p:nvPr/>
          </p:nvSpPr>
          <p:spPr>
            <a:xfrm>
              <a:off x="-33235125" y="3944800"/>
              <a:ext cx="189050" cy="171725"/>
            </a:xfrm>
            <a:custGeom>
              <a:avLst/>
              <a:gdLst/>
              <a:ahLst/>
              <a:cxnLst/>
              <a:rect l="l" t="t" r="r" b="b"/>
              <a:pathLst>
                <a:path w="7562" h="6869" extrusionOk="0">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3" name="Google Shape;8033;p74"/>
          <p:cNvGrpSpPr/>
          <p:nvPr/>
        </p:nvGrpSpPr>
        <p:grpSpPr>
          <a:xfrm>
            <a:off x="2631470" y="2729129"/>
            <a:ext cx="353645" cy="356527"/>
            <a:chOff x="-31452725" y="3191825"/>
            <a:chExt cx="291450" cy="293825"/>
          </a:xfrm>
        </p:grpSpPr>
        <p:sp>
          <p:nvSpPr>
            <p:cNvPr id="8034" name="Google Shape;8034;p74"/>
            <p:cNvSpPr/>
            <p:nvPr/>
          </p:nvSpPr>
          <p:spPr>
            <a:xfrm>
              <a:off x="-31314900" y="3278475"/>
              <a:ext cx="103200" cy="18125"/>
            </a:xfrm>
            <a:custGeom>
              <a:avLst/>
              <a:gdLst/>
              <a:ahLst/>
              <a:cxnLst/>
              <a:rect l="l" t="t" r="r" b="b"/>
              <a:pathLst>
                <a:path w="4128" h="725" extrusionOk="0">
                  <a:moveTo>
                    <a:pt x="1" y="0"/>
                  </a:moveTo>
                  <a:lnTo>
                    <a:pt x="1" y="725"/>
                  </a:lnTo>
                  <a:lnTo>
                    <a:pt x="4128" y="725"/>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5" name="Google Shape;8035;p74"/>
            <p:cNvSpPr/>
            <p:nvPr/>
          </p:nvSpPr>
          <p:spPr>
            <a:xfrm>
              <a:off x="-31367675" y="3227275"/>
              <a:ext cx="206400" cy="221350"/>
            </a:xfrm>
            <a:custGeom>
              <a:avLst/>
              <a:gdLst/>
              <a:ahLst/>
              <a:cxnLst/>
              <a:rect l="l" t="t" r="r" b="b"/>
              <a:pathLst>
                <a:path w="8256" h="8854" extrusionOk="0">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6" name="Google Shape;8036;p74"/>
            <p:cNvSpPr/>
            <p:nvPr/>
          </p:nvSpPr>
          <p:spPr>
            <a:xfrm>
              <a:off x="-31452725" y="3191825"/>
              <a:ext cx="86650" cy="259150"/>
            </a:xfrm>
            <a:custGeom>
              <a:avLst/>
              <a:gdLst/>
              <a:ahLst/>
              <a:cxnLst/>
              <a:rect l="l" t="t" r="r" b="b"/>
              <a:pathLst>
                <a:path w="3466" h="10366" extrusionOk="0">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7" name="Google Shape;8037;p74"/>
            <p:cNvSpPr/>
            <p:nvPr/>
          </p:nvSpPr>
          <p:spPr>
            <a:xfrm>
              <a:off x="-31409400" y="3468275"/>
              <a:ext cx="92950" cy="17375"/>
            </a:xfrm>
            <a:custGeom>
              <a:avLst/>
              <a:gdLst/>
              <a:ahLst/>
              <a:cxnLst/>
              <a:rect l="l" t="t" r="r" b="b"/>
              <a:pathLst>
                <a:path w="3718" h="695" extrusionOk="0">
                  <a:moveTo>
                    <a:pt x="0" y="1"/>
                  </a:moveTo>
                  <a:cubicBezTo>
                    <a:pt x="0" y="379"/>
                    <a:pt x="315" y="694"/>
                    <a:pt x="662" y="694"/>
                  </a:cubicBezTo>
                  <a:lnTo>
                    <a:pt x="3056" y="694"/>
                  </a:lnTo>
                  <a:cubicBezTo>
                    <a:pt x="3466" y="694"/>
                    <a:pt x="3718" y="379"/>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8" name="Google Shape;8038;p74"/>
          <p:cNvGrpSpPr/>
          <p:nvPr/>
        </p:nvGrpSpPr>
        <p:grpSpPr>
          <a:xfrm>
            <a:off x="2631000" y="3200744"/>
            <a:ext cx="354586" cy="354586"/>
            <a:chOff x="-31452725" y="3551775"/>
            <a:chExt cx="292225" cy="292225"/>
          </a:xfrm>
        </p:grpSpPr>
        <p:sp>
          <p:nvSpPr>
            <p:cNvPr id="8039" name="Google Shape;8039;p74"/>
            <p:cNvSpPr/>
            <p:nvPr/>
          </p:nvSpPr>
          <p:spPr>
            <a:xfrm>
              <a:off x="-31452725" y="3756550"/>
              <a:ext cx="155175" cy="34675"/>
            </a:xfrm>
            <a:custGeom>
              <a:avLst/>
              <a:gdLst/>
              <a:ahLst/>
              <a:cxnLst/>
              <a:rect l="l" t="t" r="r" b="b"/>
              <a:pathLst>
                <a:path w="6207" h="1387" extrusionOk="0">
                  <a:moveTo>
                    <a:pt x="32" y="1"/>
                  </a:moveTo>
                  <a:lnTo>
                    <a:pt x="32" y="1040"/>
                  </a:lnTo>
                  <a:cubicBezTo>
                    <a:pt x="0" y="1292"/>
                    <a:pt x="158" y="1387"/>
                    <a:pt x="347" y="1387"/>
                  </a:cubicBezTo>
                  <a:lnTo>
                    <a:pt x="6207" y="1387"/>
                  </a:lnTo>
                  <a:lnTo>
                    <a:pt x="62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0" name="Google Shape;8040;p74"/>
            <p:cNvSpPr/>
            <p:nvPr/>
          </p:nvSpPr>
          <p:spPr>
            <a:xfrm>
              <a:off x="-31452725" y="3551775"/>
              <a:ext cx="183525" cy="188275"/>
            </a:xfrm>
            <a:custGeom>
              <a:avLst/>
              <a:gdLst/>
              <a:ahLst/>
              <a:cxnLst/>
              <a:rect l="l" t="t" r="r" b="b"/>
              <a:pathLst>
                <a:path w="7341" h="7531" extrusionOk="0">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1" name="Google Shape;8041;p74"/>
            <p:cNvSpPr/>
            <p:nvPr/>
          </p:nvSpPr>
          <p:spPr>
            <a:xfrm>
              <a:off x="-31366100" y="3808550"/>
              <a:ext cx="52025" cy="35450"/>
            </a:xfrm>
            <a:custGeom>
              <a:avLst/>
              <a:gdLst/>
              <a:ahLst/>
              <a:cxnLst/>
              <a:rect l="l" t="t" r="r" b="b"/>
              <a:pathLst>
                <a:path w="2081" h="1418" extrusionOk="0">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2" name="Google Shape;8042;p74"/>
            <p:cNvSpPr/>
            <p:nvPr/>
          </p:nvSpPr>
          <p:spPr>
            <a:xfrm>
              <a:off x="-31281025" y="3621075"/>
              <a:ext cx="120525" cy="171725"/>
            </a:xfrm>
            <a:custGeom>
              <a:avLst/>
              <a:gdLst/>
              <a:ahLst/>
              <a:cxnLst/>
              <a:rect l="l" t="t" r="r" b="b"/>
              <a:pathLst>
                <a:path w="4821" h="6869" extrusionOk="0">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3" name="Google Shape;8043;p74"/>
          <p:cNvGrpSpPr/>
          <p:nvPr/>
        </p:nvGrpSpPr>
        <p:grpSpPr>
          <a:xfrm>
            <a:off x="2629559" y="3664729"/>
            <a:ext cx="357468" cy="356497"/>
            <a:chOff x="-31455100" y="3909350"/>
            <a:chExt cx="294600" cy="293800"/>
          </a:xfrm>
        </p:grpSpPr>
        <p:sp>
          <p:nvSpPr>
            <p:cNvPr id="8044" name="Google Shape;8044;p74"/>
            <p:cNvSpPr/>
            <p:nvPr/>
          </p:nvSpPr>
          <p:spPr>
            <a:xfrm>
              <a:off x="-31455100" y="3909350"/>
              <a:ext cx="294600" cy="293800"/>
            </a:xfrm>
            <a:custGeom>
              <a:avLst/>
              <a:gdLst/>
              <a:ahLst/>
              <a:cxnLst/>
              <a:rect l="l" t="t" r="r" b="b"/>
              <a:pathLst>
                <a:path w="11784" h="11752" extrusionOk="0">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5" name="Google Shape;8045;p74"/>
            <p:cNvSpPr/>
            <p:nvPr/>
          </p:nvSpPr>
          <p:spPr>
            <a:xfrm>
              <a:off x="-31455100" y="3997350"/>
              <a:ext cx="215050" cy="205025"/>
            </a:xfrm>
            <a:custGeom>
              <a:avLst/>
              <a:gdLst/>
              <a:ahLst/>
              <a:cxnLst/>
              <a:rect l="l" t="t" r="r" b="b"/>
              <a:pathLst>
                <a:path w="8602" h="8201" extrusionOk="0">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6" name="Google Shape;8046;p74"/>
          <p:cNvGrpSpPr/>
          <p:nvPr/>
        </p:nvGrpSpPr>
        <p:grpSpPr>
          <a:xfrm>
            <a:off x="3970744" y="3665684"/>
            <a:ext cx="353645" cy="354586"/>
            <a:chOff x="-30345325" y="3918800"/>
            <a:chExt cx="291450" cy="292225"/>
          </a:xfrm>
        </p:grpSpPr>
        <p:sp>
          <p:nvSpPr>
            <p:cNvPr id="8047" name="Google Shape;8047;p74"/>
            <p:cNvSpPr/>
            <p:nvPr/>
          </p:nvSpPr>
          <p:spPr>
            <a:xfrm>
              <a:off x="-30174425" y="3988125"/>
              <a:ext cx="120550" cy="120175"/>
            </a:xfrm>
            <a:custGeom>
              <a:avLst/>
              <a:gdLst/>
              <a:ahLst/>
              <a:cxnLst/>
              <a:rect l="l" t="t" r="r" b="b"/>
              <a:pathLst>
                <a:path w="4822" h="4807" extrusionOk="0">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8" name="Google Shape;8048;p74"/>
            <p:cNvSpPr/>
            <p:nvPr/>
          </p:nvSpPr>
          <p:spPr>
            <a:xfrm>
              <a:off x="-30345325" y="3988125"/>
              <a:ext cx="119750" cy="120175"/>
            </a:xfrm>
            <a:custGeom>
              <a:avLst/>
              <a:gdLst/>
              <a:ahLst/>
              <a:cxnLst/>
              <a:rect l="l" t="t" r="r" b="b"/>
              <a:pathLst>
                <a:path w="4790" h="4807" extrusionOk="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9" name="Google Shape;8049;p74"/>
            <p:cNvSpPr/>
            <p:nvPr/>
          </p:nvSpPr>
          <p:spPr>
            <a:xfrm>
              <a:off x="-30293350" y="4159025"/>
              <a:ext cx="188275" cy="52000"/>
            </a:xfrm>
            <a:custGeom>
              <a:avLst/>
              <a:gdLst/>
              <a:ahLst/>
              <a:cxnLst/>
              <a:rect l="l" t="t" r="r" b="b"/>
              <a:pathLst>
                <a:path w="7531" h="2080" extrusionOk="0">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0" name="Google Shape;8050;p74"/>
            <p:cNvSpPr/>
            <p:nvPr/>
          </p:nvSpPr>
          <p:spPr>
            <a:xfrm>
              <a:off x="-30293350" y="3918800"/>
              <a:ext cx="188275" cy="34675"/>
            </a:xfrm>
            <a:custGeom>
              <a:avLst/>
              <a:gdLst/>
              <a:ahLst/>
              <a:cxnLst/>
              <a:rect l="l" t="t" r="r" b="b"/>
              <a:pathLst>
                <a:path w="7531" h="1387" extrusionOk="0">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1" name="Google Shape;8051;p74"/>
            <p:cNvSpPr/>
            <p:nvPr/>
          </p:nvSpPr>
          <p:spPr>
            <a:xfrm>
              <a:off x="-30294125" y="3970800"/>
              <a:ext cx="188250" cy="170925"/>
            </a:xfrm>
            <a:custGeom>
              <a:avLst/>
              <a:gdLst/>
              <a:ahLst/>
              <a:cxnLst/>
              <a:rect l="l" t="t" r="r" b="b"/>
              <a:pathLst>
                <a:path w="7530" h="6837" extrusionOk="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2" name="Google Shape;8052;p74"/>
          <p:cNvGrpSpPr/>
          <p:nvPr/>
        </p:nvGrpSpPr>
        <p:grpSpPr>
          <a:xfrm>
            <a:off x="2200736" y="1380546"/>
            <a:ext cx="332593" cy="353645"/>
            <a:chOff x="-34755225" y="3202075"/>
            <a:chExt cx="274100" cy="291450"/>
          </a:xfrm>
        </p:grpSpPr>
        <p:sp>
          <p:nvSpPr>
            <p:cNvPr id="8053" name="Google Shape;8053;p74"/>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4" name="Google Shape;8054;p74"/>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5" name="Google Shape;8055;p74"/>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6" name="Google Shape;8056;p74"/>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7" name="Google Shape;8057;p74"/>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8" name="Google Shape;8058;p74"/>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9" name="Google Shape;8059;p74"/>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0" name="Google Shape;8060;p74"/>
          <p:cNvGrpSpPr/>
          <p:nvPr/>
        </p:nvGrpSpPr>
        <p:grpSpPr>
          <a:xfrm>
            <a:off x="2190209" y="1821587"/>
            <a:ext cx="353645" cy="353645"/>
            <a:chOff x="-34763900" y="3561225"/>
            <a:chExt cx="291450" cy="291450"/>
          </a:xfrm>
        </p:grpSpPr>
        <p:sp>
          <p:nvSpPr>
            <p:cNvPr id="8061" name="Google Shape;8061;p74"/>
            <p:cNvSpPr/>
            <p:nvPr/>
          </p:nvSpPr>
          <p:spPr>
            <a:xfrm>
              <a:off x="-34693800" y="3629750"/>
              <a:ext cx="152025" cy="152825"/>
            </a:xfrm>
            <a:custGeom>
              <a:avLst/>
              <a:gdLst/>
              <a:ahLst/>
              <a:cxnLst/>
              <a:rect l="l" t="t" r="r" b="b"/>
              <a:pathLst>
                <a:path w="6081" h="6113" extrusionOk="0">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2" name="Google Shape;8062;p74"/>
            <p:cNvSpPr/>
            <p:nvPr/>
          </p:nvSpPr>
          <p:spPr>
            <a:xfrm>
              <a:off x="-34763900" y="3561225"/>
              <a:ext cx="291450" cy="291450"/>
            </a:xfrm>
            <a:custGeom>
              <a:avLst/>
              <a:gdLst/>
              <a:ahLst/>
              <a:cxnLst/>
              <a:rect l="l" t="t" r="r" b="b"/>
              <a:pathLst>
                <a:path w="11658" h="11658" extrusionOk="0">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3" name="Google Shape;8063;p74"/>
            <p:cNvSpPr/>
            <p:nvPr/>
          </p:nvSpPr>
          <p:spPr>
            <a:xfrm>
              <a:off x="-34644175" y="3680950"/>
              <a:ext cx="51225" cy="51225"/>
            </a:xfrm>
            <a:custGeom>
              <a:avLst/>
              <a:gdLst/>
              <a:ahLst/>
              <a:cxnLst/>
              <a:rect l="l" t="t" r="r" b="b"/>
              <a:pathLst>
                <a:path w="2049" h="2049" extrusionOk="0">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64" name="Google Shape;8064;p74"/>
          <p:cNvSpPr/>
          <p:nvPr/>
        </p:nvSpPr>
        <p:spPr>
          <a:xfrm>
            <a:off x="2189608" y="2257019"/>
            <a:ext cx="353645" cy="353615"/>
          </a:xfrm>
          <a:custGeom>
            <a:avLst/>
            <a:gdLst/>
            <a:ahLst/>
            <a:cxnLst/>
            <a:rect l="l" t="t" r="r" b="b"/>
            <a:pathLst>
              <a:path w="11658" h="11657" extrusionOk="0">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65" name="Google Shape;8065;p74"/>
          <p:cNvGrpSpPr/>
          <p:nvPr/>
        </p:nvGrpSpPr>
        <p:grpSpPr>
          <a:xfrm>
            <a:off x="845106" y="2730099"/>
            <a:ext cx="354586" cy="354586"/>
            <a:chOff x="-32927950" y="3227275"/>
            <a:chExt cx="292225" cy="292225"/>
          </a:xfrm>
        </p:grpSpPr>
        <p:sp>
          <p:nvSpPr>
            <p:cNvPr id="8066" name="Google Shape;8066;p74"/>
            <p:cNvSpPr/>
            <p:nvPr/>
          </p:nvSpPr>
          <p:spPr>
            <a:xfrm>
              <a:off x="-32927950" y="3228075"/>
              <a:ext cx="69325" cy="291425"/>
            </a:xfrm>
            <a:custGeom>
              <a:avLst/>
              <a:gdLst/>
              <a:ahLst/>
              <a:cxnLst/>
              <a:rect l="l" t="t" r="r" b="b"/>
              <a:pathLst>
                <a:path w="2773" h="11657" extrusionOk="0">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7" name="Google Shape;8067;p74"/>
            <p:cNvSpPr/>
            <p:nvPr/>
          </p:nvSpPr>
          <p:spPr>
            <a:xfrm>
              <a:off x="-32841300" y="3227275"/>
              <a:ext cx="154400" cy="291450"/>
            </a:xfrm>
            <a:custGeom>
              <a:avLst/>
              <a:gdLst/>
              <a:ahLst/>
              <a:cxnLst/>
              <a:rect l="l" t="t" r="r" b="b"/>
              <a:pathLst>
                <a:path w="6176" h="11658" extrusionOk="0">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8" name="Google Shape;8068;p74"/>
            <p:cNvSpPr/>
            <p:nvPr/>
          </p:nvSpPr>
          <p:spPr>
            <a:xfrm>
              <a:off x="-32669600" y="3261925"/>
              <a:ext cx="33875" cy="51225"/>
            </a:xfrm>
            <a:custGeom>
              <a:avLst/>
              <a:gdLst/>
              <a:ahLst/>
              <a:cxnLst/>
              <a:rect l="l" t="t" r="r" b="b"/>
              <a:pathLst>
                <a:path w="1355" h="2049" extrusionOk="0">
                  <a:moveTo>
                    <a:pt x="0" y="1"/>
                  </a:moveTo>
                  <a:lnTo>
                    <a:pt x="0" y="2049"/>
                  </a:lnTo>
                  <a:lnTo>
                    <a:pt x="1355" y="2049"/>
                  </a:lnTo>
                  <a:lnTo>
                    <a:pt x="1355" y="347"/>
                  </a:lnTo>
                  <a:cubicBezTo>
                    <a:pt x="1355" y="158"/>
                    <a:pt x="1197"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9" name="Google Shape;8069;p74"/>
            <p:cNvSpPr/>
            <p:nvPr/>
          </p:nvSpPr>
          <p:spPr>
            <a:xfrm>
              <a:off x="-32669600" y="3329675"/>
              <a:ext cx="33875" cy="35450"/>
            </a:xfrm>
            <a:custGeom>
              <a:avLst/>
              <a:gdLst/>
              <a:ahLst/>
              <a:cxnLst/>
              <a:rect l="l" t="t" r="r" b="b"/>
              <a:pathLst>
                <a:path w="1355" h="1418" extrusionOk="0">
                  <a:moveTo>
                    <a:pt x="0" y="0"/>
                  </a:moveTo>
                  <a:lnTo>
                    <a:pt x="0" y="1418"/>
                  </a:lnTo>
                  <a:lnTo>
                    <a:pt x="1355" y="1418"/>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0" name="Google Shape;8070;p74"/>
            <p:cNvSpPr/>
            <p:nvPr/>
          </p:nvSpPr>
          <p:spPr>
            <a:xfrm>
              <a:off x="-32669600" y="3381650"/>
              <a:ext cx="33875" cy="51225"/>
            </a:xfrm>
            <a:custGeom>
              <a:avLst/>
              <a:gdLst/>
              <a:ahLst/>
              <a:cxnLst/>
              <a:rect l="l" t="t" r="r" b="b"/>
              <a:pathLst>
                <a:path w="1355" h="2049" extrusionOk="0">
                  <a:moveTo>
                    <a:pt x="0" y="0"/>
                  </a:moveTo>
                  <a:lnTo>
                    <a:pt x="0" y="2048"/>
                  </a:lnTo>
                  <a:lnTo>
                    <a:pt x="1008" y="2048"/>
                  </a:lnTo>
                  <a:cubicBezTo>
                    <a:pt x="1197" y="2048"/>
                    <a:pt x="1355" y="1891"/>
                    <a:pt x="1355" y="170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1" name="Google Shape;8071;p74"/>
          <p:cNvGrpSpPr/>
          <p:nvPr/>
        </p:nvGrpSpPr>
        <p:grpSpPr>
          <a:xfrm>
            <a:off x="844621" y="3201213"/>
            <a:ext cx="355557" cy="353645"/>
            <a:chOff x="-32927950" y="3586425"/>
            <a:chExt cx="293025" cy="291450"/>
          </a:xfrm>
        </p:grpSpPr>
        <p:sp>
          <p:nvSpPr>
            <p:cNvPr id="8072" name="Google Shape;8072;p74"/>
            <p:cNvSpPr/>
            <p:nvPr/>
          </p:nvSpPr>
          <p:spPr>
            <a:xfrm>
              <a:off x="-32927950" y="3843975"/>
              <a:ext cx="293025" cy="33900"/>
            </a:xfrm>
            <a:custGeom>
              <a:avLst/>
              <a:gdLst/>
              <a:ahLst/>
              <a:cxnLst/>
              <a:rect l="l" t="t" r="r" b="b"/>
              <a:pathLst>
                <a:path w="11721" h="1356" extrusionOk="0">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3" name="Google Shape;8073;p74"/>
            <p:cNvSpPr/>
            <p:nvPr/>
          </p:nvSpPr>
          <p:spPr>
            <a:xfrm>
              <a:off x="-32872025" y="3723475"/>
              <a:ext cx="180400" cy="52000"/>
            </a:xfrm>
            <a:custGeom>
              <a:avLst/>
              <a:gdLst/>
              <a:ahLst/>
              <a:cxnLst/>
              <a:rect l="l" t="t" r="r" b="b"/>
              <a:pathLst>
                <a:path w="7216" h="2080" extrusionOk="0">
                  <a:moveTo>
                    <a:pt x="757" y="1"/>
                  </a:moveTo>
                  <a:lnTo>
                    <a:pt x="0" y="2080"/>
                  </a:lnTo>
                  <a:lnTo>
                    <a:pt x="7215" y="2080"/>
                  </a:lnTo>
                  <a:lnTo>
                    <a:pt x="65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4" name="Google Shape;8074;p74"/>
            <p:cNvSpPr/>
            <p:nvPr/>
          </p:nvSpPr>
          <p:spPr>
            <a:xfrm>
              <a:off x="-32890150" y="3792775"/>
              <a:ext cx="217425" cy="33900"/>
            </a:xfrm>
            <a:custGeom>
              <a:avLst/>
              <a:gdLst/>
              <a:ahLst/>
              <a:cxnLst/>
              <a:rect l="l" t="t" r="r" b="b"/>
              <a:pathLst>
                <a:path w="8697" h="1356" extrusionOk="0">
                  <a:moveTo>
                    <a:pt x="505" y="1"/>
                  </a:moveTo>
                  <a:lnTo>
                    <a:pt x="1" y="1356"/>
                  </a:lnTo>
                  <a:lnTo>
                    <a:pt x="8696" y="1356"/>
                  </a:lnTo>
                  <a:lnTo>
                    <a:pt x="82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5" name="Google Shape;8075;p74"/>
            <p:cNvSpPr/>
            <p:nvPr/>
          </p:nvSpPr>
          <p:spPr>
            <a:xfrm>
              <a:off x="-32822400" y="3586425"/>
              <a:ext cx="82725" cy="52800"/>
            </a:xfrm>
            <a:custGeom>
              <a:avLst/>
              <a:gdLst/>
              <a:ahLst/>
              <a:cxnLst/>
              <a:rect l="l" t="t" r="r" b="b"/>
              <a:pathLst>
                <a:path w="3309" h="2112" extrusionOk="0">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6" name="Google Shape;8076;p74"/>
            <p:cNvSpPr/>
            <p:nvPr/>
          </p:nvSpPr>
          <p:spPr>
            <a:xfrm>
              <a:off x="-32846825" y="3655750"/>
              <a:ext cx="131550" cy="51200"/>
            </a:xfrm>
            <a:custGeom>
              <a:avLst/>
              <a:gdLst/>
              <a:ahLst/>
              <a:cxnLst/>
              <a:rect l="l" t="t" r="r" b="b"/>
              <a:pathLst>
                <a:path w="5262" h="2048" extrusionOk="0">
                  <a:moveTo>
                    <a:pt x="694" y="0"/>
                  </a:moveTo>
                  <a:lnTo>
                    <a:pt x="1" y="2048"/>
                  </a:lnTo>
                  <a:lnTo>
                    <a:pt x="5262" y="2048"/>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7" name="Google Shape;8077;p74"/>
          <p:cNvGrpSpPr/>
          <p:nvPr/>
        </p:nvGrpSpPr>
        <p:grpSpPr>
          <a:xfrm>
            <a:off x="845106" y="3665198"/>
            <a:ext cx="354586" cy="355557"/>
            <a:chOff x="-32927950" y="3944800"/>
            <a:chExt cx="292225" cy="293025"/>
          </a:xfrm>
        </p:grpSpPr>
        <p:sp>
          <p:nvSpPr>
            <p:cNvPr id="8078" name="Google Shape;8078;p74"/>
            <p:cNvSpPr/>
            <p:nvPr/>
          </p:nvSpPr>
          <p:spPr>
            <a:xfrm>
              <a:off x="-32927950" y="3944800"/>
              <a:ext cx="69325" cy="292225"/>
            </a:xfrm>
            <a:custGeom>
              <a:avLst/>
              <a:gdLst/>
              <a:ahLst/>
              <a:cxnLst/>
              <a:rect l="l" t="t" r="r" b="b"/>
              <a:pathLst>
                <a:path w="2773" h="11689" extrusionOk="0">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9" name="Google Shape;8079;p74"/>
            <p:cNvSpPr/>
            <p:nvPr/>
          </p:nvSpPr>
          <p:spPr>
            <a:xfrm>
              <a:off x="-32720800" y="4057425"/>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0" name="Google Shape;8080;p74"/>
            <p:cNvSpPr/>
            <p:nvPr/>
          </p:nvSpPr>
          <p:spPr>
            <a:xfrm>
              <a:off x="-32720800" y="4099950"/>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1" name="Google Shape;8081;p74"/>
            <p:cNvSpPr/>
            <p:nvPr/>
          </p:nvSpPr>
          <p:spPr>
            <a:xfrm>
              <a:off x="-32720800" y="4141700"/>
              <a:ext cx="67750" cy="26025"/>
            </a:xfrm>
            <a:custGeom>
              <a:avLst/>
              <a:gdLst/>
              <a:ahLst/>
              <a:cxnLst/>
              <a:rect l="l" t="t" r="r" b="b"/>
              <a:pathLst>
                <a:path w="2710" h="1041" extrusionOk="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2" name="Google Shape;8082;p74"/>
            <p:cNvSpPr/>
            <p:nvPr/>
          </p:nvSpPr>
          <p:spPr>
            <a:xfrm>
              <a:off x="-32754675" y="3944800"/>
              <a:ext cx="51225" cy="52000"/>
            </a:xfrm>
            <a:custGeom>
              <a:avLst/>
              <a:gdLst/>
              <a:ahLst/>
              <a:cxnLst/>
              <a:rect l="l" t="t" r="r" b="b"/>
              <a:pathLst>
                <a:path w="2049" h="2080" extrusionOk="0">
                  <a:moveTo>
                    <a:pt x="1702" y="0"/>
                  </a:moveTo>
                  <a:cubicBezTo>
                    <a:pt x="757" y="0"/>
                    <a:pt x="1" y="788"/>
                    <a:pt x="1" y="1733"/>
                  </a:cubicBezTo>
                  <a:lnTo>
                    <a:pt x="1" y="2080"/>
                  </a:lnTo>
                  <a:lnTo>
                    <a:pt x="2049" y="2080"/>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3" name="Google Shape;8083;p74"/>
            <p:cNvSpPr/>
            <p:nvPr/>
          </p:nvSpPr>
          <p:spPr>
            <a:xfrm>
              <a:off x="-32687725" y="3944800"/>
              <a:ext cx="34675" cy="55150"/>
            </a:xfrm>
            <a:custGeom>
              <a:avLst/>
              <a:gdLst/>
              <a:ahLst/>
              <a:cxnLst/>
              <a:rect l="l" t="t" r="r" b="b"/>
              <a:pathLst>
                <a:path w="1387" h="2206" extrusionOk="0">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4" name="Google Shape;8084;p74"/>
            <p:cNvSpPr/>
            <p:nvPr/>
          </p:nvSpPr>
          <p:spPr>
            <a:xfrm>
              <a:off x="-32860200" y="4014100"/>
              <a:ext cx="207150" cy="153625"/>
            </a:xfrm>
            <a:custGeom>
              <a:avLst/>
              <a:gdLst/>
              <a:ahLst/>
              <a:cxnLst/>
              <a:rect l="l" t="t" r="r" b="b"/>
              <a:pathLst>
                <a:path w="8286" h="6145" extrusionOk="0">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5" name="Google Shape;8085;p74"/>
            <p:cNvSpPr/>
            <p:nvPr/>
          </p:nvSpPr>
          <p:spPr>
            <a:xfrm>
              <a:off x="-32755450" y="4055850"/>
              <a:ext cx="51200" cy="181175"/>
            </a:xfrm>
            <a:custGeom>
              <a:avLst/>
              <a:gdLst/>
              <a:ahLst/>
              <a:cxnLst/>
              <a:rect l="l" t="t" r="r" b="b"/>
              <a:pathLst>
                <a:path w="2048" h="7247" extrusionOk="0">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6" name="Google Shape;8086;p74"/>
            <p:cNvSpPr/>
            <p:nvPr/>
          </p:nvSpPr>
          <p:spPr>
            <a:xfrm>
              <a:off x="-32686925" y="4182650"/>
              <a:ext cx="34675" cy="55175"/>
            </a:xfrm>
            <a:custGeom>
              <a:avLst/>
              <a:gdLst/>
              <a:ahLst/>
              <a:cxnLst/>
              <a:rect l="l" t="t" r="r" b="b"/>
              <a:pathLst>
                <a:path w="1387" h="2207" extrusionOk="0">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7" name="Google Shape;8087;p74"/>
          <p:cNvGrpSpPr/>
          <p:nvPr/>
        </p:nvGrpSpPr>
        <p:grpSpPr>
          <a:xfrm>
            <a:off x="3073898" y="2730449"/>
            <a:ext cx="354586" cy="353888"/>
            <a:chOff x="-31094350" y="3194000"/>
            <a:chExt cx="292225" cy="291650"/>
          </a:xfrm>
        </p:grpSpPr>
        <p:sp>
          <p:nvSpPr>
            <p:cNvPr id="8088" name="Google Shape;8088;p74"/>
            <p:cNvSpPr/>
            <p:nvPr/>
          </p:nvSpPr>
          <p:spPr>
            <a:xfrm>
              <a:off x="-31033700" y="3194000"/>
              <a:ext cx="103200" cy="34100"/>
            </a:xfrm>
            <a:custGeom>
              <a:avLst/>
              <a:gdLst/>
              <a:ahLst/>
              <a:cxnLst/>
              <a:rect l="l" t="t" r="r" b="b"/>
              <a:pathLst>
                <a:path w="4128" h="1364" extrusionOk="0">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9" name="Google Shape;8089;p74"/>
            <p:cNvSpPr/>
            <p:nvPr/>
          </p:nvSpPr>
          <p:spPr>
            <a:xfrm>
              <a:off x="-31042375" y="3346200"/>
              <a:ext cx="16550" cy="18150"/>
            </a:xfrm>
            <a:custGeom>
              <a:avLst/>
              <a:gdLst/>
              <a:ahLst/>
              <a:cxnLst/>
              <a:rect l="l" t="t" r="r" b="b"/>
              <a:pathLst>
                <a:path w="662" h="726" extrusionOk="0">
                  <a:moveTo>
                    <a:pt x="1" y="1"/>
                  </a:moveTo>
                  <a:lnTo>
                    <a:pt x="1" y="725"/>
                  </a:lnTo>
                  <a:lnTo>
                    <a:pt x="662" y="725"/>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0" name="Google Shape;8090;p74"/>
            <p:cNvSpPr/>
            <p:nvPr/>
          </p:nvSpPr>
          <p:spPr>
            <a:xfrm>
              <a:off x="-31042375" y="3278475"/>
              <a:ext cx="16550" cy="16550"/>
            </a:xfrm>
            <a:custGeom>
              <a:avLst/>
              <a:gdLst/>
              <a:ahLst/>
              <a:cxnLst/>
              <a:rect l="l" t="t" r="r" b="b"/>
              <a:pathLst>
                <a:path w="662" h="662" extrusionOk="0">
                  <a:moveTo>
                    <a:pt x="1" y="0"/>
                  </a:moveTo>
                  <a:lnTo>
                    <a:pt x="1" y="662"/>
                  </a:lnTo>
                  <a:lnTo>
                    <a:pt x="662" y="662"/>
                  </a:ln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1" name="Google Shape;8091;p74"/>
            <p:cNvSpPr/>
            <p:nvPr/>
          </p:nvSpPr>
          <p:spPr>
            <a:xfrm>
              <a:off x="-31042375" y="3416300"/>
              <a:ext cx="16550" cy="16575"/>
            </a:xfrm>
            <a:custGeom>
              <a:avLst/>
              <a:gdLst/>
              <a:ahLst/>
              <a:cxnLst/>
              <a:rect l="l" t="t" r="r" b="b"/>
              <a:pathLst>
                <a:path w="662" h="663" extrusionOk="0">
                  <a:moveTo>
                    <a:pt x="1" y="1"/>
                  </a:moveTo>
                  <a:lnTo>
                    <a:pt x="1" y="662"/>
                  </a:lnTo>
                  <a:lnTo>
                    <a:pt x="662" y="662"/>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2" name="Google Shape;8092;p74"/>
            <p:cNvSpPr/>
            <p:nvPr/>
          </p:nvSpPr>
          <p:spPr>
            <a:xfrm>
              <a:off x="-31094350" y="3210725"/>
              <a:ext cx="222900" cy="274925"/>
            </a:xfrm>
            <a:custGeom>
              <a:avLst/>
              <a:gdLst/>
              <a:ahLst/>
              <a:cxnLst/>
              <a:rect l="l" t="t" r="r" b="b"/>
              <a:pathLst>
                <a:path w="8916" h="10997" extrusionOk="0">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3" name="Google Shape;8093;p74"/>
            <p:cNvSpPr/>
            <p:nvPr/>
          </p:nvSpPr>
          <p:spPr>
            <a:xfrm>
              <a:off x="-30853350" y="3295000"/>
              <a:ext cx="51225" cy="104000"/>
            </a:xfrm>
            <a:custGeom>
              <a:avLst/>
              <a:gdLst/>
              <a:ahLst/>
              <a:cxnLst/>
              <a:rect l="l" t="t" r="r" b="b"/>
              <a:pathLst>
                <a:path w="2049" h="4160" extrusionOk="0">
                  <a:moveTo>
                    <a:pt x="1" y="1"/>
                  </a:moveTo>
                  <a:lnTo>
                    <a:pt x="1" y="4160"/>
                  </a:lnTo>
                  <a:lnTo>
                    <a:pt x="2049" y="4160"/>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4" name="Google Shape;8094;p74"/>
            <p:cNvSpPr/>
            <p:nvPr/>
          </p:nvSpPr>
          <p:spPr>
            <a:xfrm>
              <a:off x="-30853350" y="3227275"/>
              <a:ext cx="51225" cy="51225"/>
            </a:xfrm>
            <a:custGeom>
              <a:avLst/>
              <a:gdLst/>
              <a:ahLst/>
              <a:cxnLst/>
              <a:rect l="l" t="t" r="r" b="b"/>
              <a:pathLst>
                <a:path w="2049" h="2049" extrusionOk="0">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5" name="Google Shape;8095;p74"/>
            <p:cNvSpPr/>
            <p:nvPr/>
          </p:nvSpPr>
          <p:spPr>
            <a:xfrm>
              <a:off x="-30851775" y="3416300"/>
              <a:ext cx="46500" cy="51225"/>
            </a:xfrm>
            <a:custGeom>
              <a:avLst/>
              <a:gdLst/>
              <a:ahLst/>
              <a:cxnLst/>
              <a:rect l="l" t="t" r="r" b="b"/>
              <a:pathLst>
                <a:path w="1860" h="2049" extrusionOk="0">
                  <a:moveTo>
                    <a:pt x="1" y="1"/>
                  </a:moveTo>
                  <a:lnTo>
                    <a:pt x="599" y="1796"/>
                  </a:lnTo>
                  <a:cubicBezTo>
                    <a:pt x="694" y="1985"/>
                    <a:pt x="788" y="2048"/>
                    <a:pt x="946" y="2048"/>
                  </a:cubicBezTo>
                  <a:cubicBezTo>
                    <a:pt x="1103" y="2048"/>
                    <a:pt x="1229" y="1985"/>
                    <a:pt x="1261" y="1796"/>
                  </a:cubicBezTo>
                  <a:lnTo>
                    <a:pt x="18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6" name="Google Shape;8096;p74"/>
          <p:cNvGrpSpPr/>
          <p:nvPr/>
        </p:nvGrpSpPr>
        <p:grpSpPr>
          <a:xfrm>
            <a:off x="3074368" y="3200941"/>
            <a:ext cx="353645" cy="354191"/>
            <a:chOff x="-31093575" y="3552550"/>
            <a:chExt cx="291450" cy="291900"/>
          </a:xfrm>
        </p:grpSpPr>
        <p:sp>
          <p:nvSpPr>
            <p:cNvPr id="8097" name="Google Shape;8097;p74"/>
            <p:cNvSpPr/>
            <p:nvPr/>
          </p:nvSpPr>
          <p:spPr>
            <a:xfrm>
              <a:off x="-31011650" y="3745525"/>
              <a:ext cx="7900" cy="12625"/>
            </a:xfrm>
            <a:custGeom>
              <a:avLst/>
              <a:gdLst/>
              <a:ahLst/>
              <a:cxnLst/>
              <a:rect l="l" t="t" r="r" b="b"/>
              <a:pathLst>
                <a:path w="316" h="505" extrusionOk="0">
                  <a:moveTo>
                    <a:pt x="158" y="1"/>
                  </a:moveTo>
                  <a:lnTo>
                    <a:pt x="0" y="505"/>
                  </a:lnTo>
                  <a:lnTo>
                    <a:pt x="315" y="505"/>
                  </a:lnTo>
                  <a:lnTo>
                    <a:pt x="1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8" name="Google Shape;8098;p74"/>
            <p:cNvSpPr/>
            <p:nvPr/>
          </p:nvSpPr>
          <p:spPr>
            <a:xfrm>
              <a:off x="-31093575" y="3671500"/>
              <a:ext cx="171725" cy="172950"/>
            </a:xfrm>
            <a:custGeom>
              <a:avLst/>
              <a:gdLst/>
              <a:ahLst/>
              <a:cxnLst/>
              <a:rect l="l" t="t" r="r" b="b"/>
              <a:pathLst>
                <a:path w="6869" h="6918" extrusionOk="0">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9" name="Google Shape;8099;p74"/>
            <p:cNvSpPr/>
            <p:nvPr/>
          </p:nvSpPr>
          <p:spPr>
            <a:xfrm>
              <a:off x="-30895875" y="3621075"/>
              <a:ext cx="15775" cy="26025"/>
            </a:xfrm>
            <a:custGeom>
              <a:avLst/>
              <a:gdLst/>
              <a:ahLst/>
              <a:cxnLst/>
              <a:rect l="l" t="t" r="r" b="b"/>
              <a:pathLst>
                <a:path w="631" h="1041" extrusionOk="0">
                  <a:moveTo>
                    <a:pt x="0" y="1"/>
                  </a:moveTo>
                  <a:cubicBezTo>
                    <a:pt x="32" y="410"/>
                    <a:pt x="126" y="694"/>
                    <a:pt x="315" y="1041"/>
                  </a:cubicBezTo>
                  <a:cubicBezTo>
                    <a:pt x="473" y="694"/>
                    <a:pt x="599" y="347"/>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0" name="Google Shape;8100;p74"/>
            <p:cNvSpPr/>
            <p:nvPr/>
          </p:nvSpPr>
          <p:spPr>
            <a:xfrm>
              <a:off x="-30974650" y="3552550"/>
              <a:ext cx="172525" cy="172400"/>
            </a:xfrm>
            <a:custGeom>
              <a:avLst/>
              <a:gdLst/>
              <a:ahLst/>
              <a:cxnLst/>
              <a:rect l="l" t="t" r="r" b="b"/>
              <a:pathLst>
                <a:path w="6901" h="6896" extrusionOk="0">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1" name="Google Shape;8101;p74"/>
          <p:cNvGrpSpPr/>
          <p:nvPr/>
        </p:nvGrpSpPr>
        <p:grpSpPr>
          <a:xfrm>
            <a:off x="3074368" y="3666169"/>
            <a:ext cx="353645" cy="353615"/>
            <a:chOff x="-31093575" y="3911725"/>
            <a:chExt cx="291450" cy="291425"/>
          </a:xfrm>
        </p:grpSpPr>
        <p:sp>
          <p:nvSpPr>
            <p:cNvPr id="8102" name="Google Shape;8102;p74"/>
            <p:cNvSpPr/>
            <p:nvPr/>
          </p:nvSpPr>
          <p:spPr>
            <a:xfrm>
              <a:off x="-31093575" y="3911725"/>
              <a:ext cx="291450" cy="291425"/>
            </a:xfrm>
            <a:custGeom>
              <a:avLst/>
              <a:gdLst/>
              <a:ahLst/>
              <a:cxnLst/>
              <a:rect l="l" t="t" r="r" b="b"/>
              <a:pathLst>
                <a:path w="11658" h="11657" extrusionOk="0">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3" name="Google Shape;8103;p74"/>
            <p:cNvSpPr/>
            <p:nvPr/>
          </p:nvSpPr>
          <p:spPr>
            <a:xfrm>
              <a:off x="-31025825" y="3980250"/>
              <a:ext cx="156750" cy="154250"/>
            </a:xfrm>
            <a:custGeom>
              <a:avLst/>
              <a:gdLst/>
              <a:ahLst/>
              <a:cxnLst/>
              <a:rect l="l" t="t" r="r" b="b"/>
              <a:pathLst>
                <a:path w="6270" h="6170" extrusionOk="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4" name="Google Shape;8104;p74"/>
          <p:cNvGrpSpPr/>
          <p:nvPr/>
        </p:nvGrpSpPr>
        <p:grpSpPr>
          <a:xfrm>
            <a:off x="2183798" y="4123136"/>
            <a:ext cx="356497" cy="354586"/>
            <a:chOff x="-29946000" y="3183175"/>
            <a:chExt cx="293800" cy="292225"/>
          </a:xfrm>
        </p:grpSpPr>
        <p:sp>
          <p:nvSpPr>
            <p:cNvPr id="8105" name="Google Shape;8105;p74"/>
            <p:cNvSpPr/>
            <p:nvPr/>
          </p:nvSpPr>
          <p:spPr>
            <a:xfrm>
              <a:off x="-29839675" y="3355650"/>
              <a:ext cx="186700" cy="33900"/>
            </a:xfrm>
            <a:custGeom>
              <a:avLst/>
              <a:gdLst/>
              <a:ahLst/>
              <a:cxnLst/>
              <a:rect l="l" t="t" r="r" b="b"/>
              <a:pathLst>
                <a:path w="7468" h="1356" extrusionOk="0">
                  <a:moveTo>
                    <a:pt x="568" y="1"/>
                  </a:moveTo>
                  <a:cubicBezTo>
                    <a:pt x="568" y="505"/>
                    <a:pt x="379" y="977"/>
                    <a:pt x="1" y="1356"/>
                  </a:cubicBezTo>
                  <a:lnTo>
                    <a:pt x="7467" y="1356"/>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6" name="Google Shape;8106;p74"/>
            <p:cNvSpPr/>
            <p:nvPr/>
          </p:nvSpPr>
          <p:spPr>
            <a:xfrm>
              <a:off x="-29824700" y="3406850"/>
              <a:ext cx="172500" cy="68550"/>
            </a:xfrm>
            <a:custGeom>
              <a:avLst/>
              <a:gdLst/>
              <a:ahLst/>
              <a:cxnLst/>
              <a:rect l="l" t="t" r="r" b="b"/>
              <a:pathLst>
                <a:path w="6900" h="2742" extrusionOk="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7" name="Google Shape;8107;p74"/>
            <p:cNvSpPr/>
            <p:nvPr/>
          </p:nvSpPr>
          <p:spPr>
            <a:xfrm>
              <a:off x="-29756975" y="3183175"/>
              <a:ext cx="69325" cy="68550"/>
            </a:xfrm>
            <a:custGeom>
              <a:avLst/>
              <a:gdLst/>
              <a:ahLst/>
              <a:cxnLst/>
              <a:rect l="l" t="t" r="r" b="b"/>
              <a:pathLst>
                <a:path w="2773" h="2742" extrusionOk="0">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8" name="Google Shape;8108;p74"/>
            <p:cNvSpPr/>
            <p:nvPr/>
          </p:nvSpPr>
          <p:spPr>
            <a:xfrm>
              <a:off x="-29790850" y="3269025"/>
              <a:ext cx="137875" cy="68550"/>
            </a:xfrm>
            <a:custGeom>
              <a:avLst/>
              <a:gdLst/>
              <a:ahLst/>
              <a:cxnLst/>
              <a:rect l="l" t="t" r="r" b="b"/>
              <a:pathLst>
                <a:path w="5515" h="2742" extrusionOk="0">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9" name="Google Shape;8109;p74"/>
            <p:cNvSpPr/>
            <p:nvPr/>
          </p:nvSpPr>
          <p:spPr>
            <a:xfrm>
              <a:off x="-29911350" y="3321000"/>
              <a:ext cx="69325" cy="68550"/>
            </a:xfrm>
            <a:custGeom>
              <a:avLst/>
              <a:gdLst/>
              <a:ahLst/>
              <a:cxnLst/>
              <a:rect l="l" t="t" r="r" b="b"/>
              <a:pathLst>
                <a:path w="2773" h="2742" extrusionOk="0">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0" name="Google Shape;8110;p74"/>
            <p:cNvSpPr/>
            <p:nvPr/>
          </p:nvSpPr>
          <p:spPr>
            <a:xfrm>
              <a:off x="-29946000" y="3406850"/>
              <a:ext cx="137075" cy="67775"/>
            </a:xfrm>
            <a:custGeom>
              <a:avLst/>
              <a:gdLst/>
              <a:ahLst/>
              <a:cxnLst/>
              <a:rect l="l" t="t" r="r" b="b"/>
              <a:pathLst>
                <a:path w="5483" h="2711" extrusionOk="0">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1" name="Google Shape;8111;p74"/>
          <p:cNvGrpSpPr/>
          <p:nvPr/>
        </p:nvGrpSpPr>
        <p:grpSpPr>
          <a:xfrm>
            <a:off x="2628330" y="1380289"/>
            <a:ext cx="358408" cy="354161"/>
            <a:chOff x="-34408675" y="3202075"/>
            <a:chExt cx="295375" cy="291875"/>
          </a:xfrm>
        </p:grpSpPr>
        <p:sp>
          <p:nvSpPr>
            <p:cNvPr id="8112" name="Google Shape;8112;p74"/>
            <p:cNvSpPr/>
            <p:nvPr/>
          </p:nvSpPr>
          <p:spPr>
            <a:xfrm>
              <a:off x="-34274775" y="3202075"/>
              <a:ext cx="161475" cy="161475"/>
            </a:xfrm>
            <a:custGeom>
              <a:avLst/>
              <a:gdLst/>
              <a:ahLst/>
              <a:cxnLst/>
              <a:rect l="l" t="t" r="r" b="b"/>
              <a:pathLst>
                <a:path w="6459" h="6459" extrusionOk="0">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3" name="Google Shape;8113;p74"/>
            <p:cNvSpPr/>
            <p:nvPr/>
          </p:nvSpPr>
          <p:spPr>
            <a:xfrm>
              <a:off x="-34378750" y="3263175"/>
              <a:ext cx="76425" cy="73600"/>
            </a:xfrm>
            <a:custGeom>
              <a:avLst/>
              <a:gdLst/>
              <a:ahLst/>
              <a:cxnLst/>
              <a:rect l="l" t="t" r="r" b="b"/>
              <a:pathLst>
                <a:path w="3057" h="2944" extrusionOk="0">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4" name="Google Shape;8114;p74"/>
            <p:cNvSpPr/>
            <p:nvPr/>
          </p:nvSpPr>
          <p:spPr>
            <a:xfrm>
              <a:off x="-34250375" y="3392300"/>
              <a:ext cx="77225" cy="74425"/>
            </a:xfrm>
            <a:custGeom>
              <a:avLst/>
              <a:gdLst/>
              <a:ahLst/>
              <a:cxnLst/>
              <a:rect l="l" t="t" r="r" b="b"/>
              <a:pathLst>
                <a:path w="3089" h="2977" extrusionOk="0">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5" name="Google Shape;8115;p74"/>
            <p:cNvSpPr/>
            <p:nvPr/>
          </p:nvSpPr>
          <p:spPr>
            <a:xfrm>
              <a:off x="-34408675" y="3290275"/>
              <a:ext cx="207150" cy="203675"/>
            </a:xfrm>
            <a:custGeom>
              <a:avLst/>
              <a:gdLst/>
              <a:ahLst/>
              <a:cxnLst/>
              <a:rect l="l" t="t" r="r" b="b"/>
              <a:pathLst>
                <a:path w="8286" h="8147" extrusionOk="0">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6" name="Google Shape;8116;p74"/>
          <p:cNvGrpSpPr/>
          <p:nvPr/>
        </p:nvGrpSpPr>
        <p:grpSpPr>
          <a:xfrm>
            <a:off x="2630241" y="1820283"/>
            <a:ext cx="354586" cy="356254"/>
            <a:chOff x="-34405525" y="3558075"/>
            <a:chExt cx="292225" cy="293600"/>
          </a:xfrm>
        </p:grpSpPr>
        <p:sp>
          <p:nvSpPr>
            <p:cNvPr id="8117" name="Google Shape;8117;p74"/>
            <p:cNvSpPr/>
            <p:nvPr/>
          </p:nvSpPr>
          <p:spPr>
            <a:xfrm>
              <a:off x="-34303150" y="3663825"/>
              <a:ext cx="189850" cy="187850"/>
            </a:xfrm>
            <a:custGeom>
              <a:avLst/>
              <a:gdLst/>
              <a:ahLst/>
              <a:cxnLst/>
              <a:rect l="l" t="t" r="r" b="b"/>
              <a:pathLst>
                <a:path w="7594" h="7514" extrusionOk="0">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8" name="Google Shape;8118;p74"/>
            <p:cNvSpPr/>
            <p:nvPr/>
          </p:nvSpPr>
          <p:spPr>
            <a:xfrm>
              <a:off x="-34250375" y="3565950"/>
              <a:ext cx="46500" cy="46500"/>
            </a:xfrm>
            <a:custGeom>
              <a:avLst/>
              <a:gdLst/>
              <a:ahLst/>
              <a:cxnLst/>
              <a:rect l="l" t="t" r="r" b="b"/>
              <a:pathLst>
                <a:path w="1860" h="1860" extrusionOk="0">
                  <a:moveTo>
                    <a:pt x="1" y="1"/>
                  </a:moveTo>
                  <a:lnTo>
                    <a:pt x="1" y="1859"/>
                  </a:lnTo>
                  <a:lnTo>
                    <a:pt x="1860" y="185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9" name="Google Shape;8119;p74"/>
            <p:cNvSpPr/>
            <p:nvPr/>
          </p:nvSpPr>
          <p:spPr>
            <a:xfrm>
              <a:off x="-34405525" y="3558075"/>
              <a:ext cx="206375" cy="276475"/>
            </a:xfrm>
            <a:custGeom>
              <a:avLst/>
              <a:gdLst/>
              <a:ahLst/>
              <a:cxnLst/>
              <a:rect l="l" t="t" r="r" b="b"/>
              <a:pathLst>
                <a:path w="8255" h="11059" extrusionOk="0">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0" name="Google Shape;8120;p74"/>
          <p:cNvGrpSpPr/>
          <p:nvPr/>
        </p:nvGrpSpPr>
        <p:grpSpPr>
          <a:xfrm>
            <a:off x="2629755" y="2256940"/>
            <a:ext cx="355557" cy="353615"/>
            <a:chOff x="-34406325" y="3919600"/>
            <a:chExt cx="293025" cy="291425"/>
          </a:xfrm>
        </p:grpSpPr>
        <p:sp>
          <p:nvSpPr>
            <p:cNvPr id="8121" name="Google Shape;8121;p74"/>
            <p:cNvSpPr/>
            <p:nvPr/>
          </p:nvSpPr>
          <p:spPr>
            <a:xfrm>
              <a:off x="-34167675" y="3932000"/>
              <a:ext cx="42550" cy="40575"/>
            </a:xfrm>
            <a:custGeom>
              <a:avLst/>
              <a:gdLst/>
              <a:ahLst/>
              <a:cxnLst/>
              <a:rect l="l" t="t" r="r" b="b"/>
              <a:pathLst>
                <a:path w="1702" h="1623" extrusionOk="0">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2" name="Google Shape;8122;p74"/>
            <p:cNvSpPr/>
            <p:nvPr/>
          </p:nvSpPr>
          <p:spPr>
            <a:xfrm>
              <a:off x="-34286600" y="3922950"/>
              <a:ext cx="171725" cy="167575"/>
            </a:xfrm>
            <a:custGeom>
              <a:avLst/>
              <a:gdLst/>
              <a:ahLst/>
              <a:cxnLst/>
              <a:rect l="l" t="t" r="r" b="b"/>
              <a:pathLst>
                <a:path w="6869" h="6703" extrusionOk="0">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3" name="Google Shape;8123;p74"/>
            <p:cNvSpPr/>
            <p:nvPr/>
          </p:nvSpPr>
          <p:spPr>
            <a:xfrm>
              <a:off x="-34406325" y="4115900"/>
              <a:ext cx="98475" cy="95125"/>
            </a:xfrm>
            <a:custGeom>
              <a:avLst/>
              <a:gdLst/>
              <a:ahLst/>
              <a:cxnLst/>
              <a:rect l="l" t="t" r="r" b="b"/>
              <a:pathLst>
                <a:path w="3939" h="3805" extrusionOk="0">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4" name="Google Shape;8124;p74"/>
            <p:cNvSpPr/>
            <p:nvPr/>
          </p:nvSpPr>
          <p:spPr>
            <a:xfrm>
              <a:off x="-34364575" y="3966850"/>
              <a:ext cx="204025" cy="204025"/>
            </a:xfrm>
            <a:custGeom>
              <a:avLst/>
              <a:gdLst/>
              <a:ahLst/>
              <a:cxnLst/>
              <a:rect l="l" t="t" r="r" b="b"/>
              <a:pathLst>
                <a:path w="8161" h="8161" extrusionOk="0">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5" name="Google Shape;8125;p74"/>
            <p:cNvSpPr/>
            <p:nvPr/>
          </p:nvSpPr>
          <p:spPr>
            <a:xfrm>
              <a:off x="-34200750" y="3919600"/>
              <a:ext cx="17350" cy="33875"/>
            </a:xfrm>
            <a:custGeom>
              <a:avLst/>
              <a:gdLst/>
              <a:ahLst/>
              <a:cxnLst/>
              <a:rect l="l" t="t" r="r" b="b"/>
              <a:pathLst>
                <a:path w="694" h="1355" extrusionOk="0">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6" name="Google Shape;8126;p74"/>
            <p:cNvSpPr/>
            <p:nvPr/>
          </p:nvSpPr>
          <p:spPr>
            <a:xfrm>
              <a:off x="-34147975" y="3989700"/>
              <a:ext cx="34675" cy="17350"/>
            </a:xfrm>
            <a:custGeom>
              <a:avLst/>
              <a:gdLst/>
              <a:ahLst/>
              <a:cxnLst/>
              <a:rect l="l" t="t" r="r" b="b"/>
              <a:pathLst>
                <a:path w="1387" h="694" extrusionOk="0">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7" name="Google Shape;8127;p74"/>
            <p:cNvSpPr/>
            <p:nvPr/>
          </p:nvSpPr>
          <p:spPr>
            <a:xfrm>
              <a:off x="-34278725" y="4116500"/>
              <a:ext cx="116600" cy="68600"/>
            </a:xfrm>
            <a:custGeom>
              <a:avLst/>
              <a:gdLst/>
              <a:ahLst/>
              <a:cxnLst/>
              <a:rect l="l" t="t" r="r" b="b"/>
              <a:pathLst>
                <a:path w="4664" h="2744" extrusionOk="0">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8" name="Google Shape;8128;p74"/>
          <p:cNvGrpSpPr/>
          <p:nvPr/>
        </p:nvGrpSpPr>
        <p:grpSpPr>
          <a:xfrm>
            <a:off x="1293653" y="2736303"/>
            <a:ext cx="353645" cy="342179"/>
            <a:chOff x="-32568800" y="3232000"/>
            <a:chExt cx="291450" cy="282000"/>
          </a:xfrm>
        </p:grpSpPr>
        <p:sp>
          <p:nvSpPr>
            <p:cNvPr id="8129" name="Google Shape;8129;p74"/>
            <p:cNvSpPr/>
            <p:nvPr/>
          </p:nvSpPr>
          <p:spPr>
            <a:xfrm>
              <a:off x="-32545150" y="3232000"/>
              <a:ext cx="244175" cy="246550"/>
            </a:xfrm>
            <a:custGeom>
              <a:avLst/>
              <a:gdLst/>
              <a:ahLst/>
              <a:cxnLst/>
              <a:rect l="l" t="t" r="r" b="b"/>
              <a:pathLst>
                <a:path w="9767" h="9862" extrusionOk="0">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0" name="Google Shape;8130;p74"/>
            <p:cNvSpPr/>
            <p:nvPr/>
          </p:nvSpPr>
          <p:spPr>
            <a:xfrm>
              <a:off x="-32568800" y="3392675"/>
              <a:ext cx="291450" cy="121325"/>
            </a:xfrm>
            <a:custGeom>
              <a:avLst/>
              <a:gdLst/>
              <a:ahLst/>
              <a:cxnLst/>
              <a:rect l="l" t="t" r="r" b="b"/>
              <a:pathLst>
                <a:path w="11658" h="4853" extrusionOk="0">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1" name="Google Shape;8131;p74"/>
          <p:cNvGrpSpPr/>
          <p:nvPr/>
        </p:nvGrpSpPr>
        <p:grpSpPr>
          <a:xfrm>
            <a:off x="1293183" y="3201213"/>
            <a:ext cx="354586" cy="353645"/>
            <a:chOff x="-32569575" y="3586425"/>
            <a:chExt cx="292225" cy="291450"/>
          </a:xfrm>
        </p:grpSpPr>
        <p:sp>
          <p:nvSpPr>
            <p:cNvPr id="8132" name="Google Shape;8132;p74"/>
            <p:cNvSpPr/>
            <p:nvPr/>
          </p:nvSpPr>
          <p:spPr>
            <a:xfrm>
              <a:off x="-32569575" y="3672275"/>
              <a:ext cx="292225" cy="205600"/>
            </a:xfrm>
            <a:custGeom>
              <a:avLst/>
              <a:gdLst/>
              <a:ahLst/>
              <a:cxnLst/>
              <a:rect l="l" t="t" r="r" b="b"/>
              <a:pathLst>
                <a:path w="11689" h="8224" extrusionOk="0">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3" name="Google Shape;8133;p74"/>
            <p:cNvSpPr/>
            <p:nvPr/>
          </p:nvSpPr>
          <p:spPr>
            <a:xfrm>
              <a:off x="-32456950" y="3586425"/>
              <a:ext cx="68550" cy="69350"/>
            </a:xfrm>
            <a:custGeom>
              <a:avLst/>
              <a:gdLst/>
              <a:ahLst/>
              <a:cxnLst/>
              <a:rect l="l" t="t" r="r" b="b"/>
              <a:pathLst>
                <a:path w="2742" h="2774" extrusionOk="0">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4" name="Google Shape;8134;p74"/>
          <p:cNvGrpSpPr/>
          <p:nvPr/>
        </p:nvGrpSpPr>
        <p:grpSpPr>
          <a:xfrm>
            <a:off x="1284098" y="3665805"/>
            <a:ext cx="372756" cy="354343"/>
            <a:chOff x="-32576675" y="3944600"/>
            <a:chExt cx="307200" cy="292025"/>
          </a:xfrm>
        </p:grpSpPr>
        <p:sp>
          <p:nvSpPr>
            <p:cNvPr id="8135" name="Google Shape;8135;p74"/>
            <p:cNvSpPr/>
            <p:nvPr/>
          </p:nvSpPr>
          <p:spPr>
            <a:xfrm>
              <a:off x="-32482950" y="3944600"/>
              <a:ext cx="213475" cy="214650"/>
            </a:xfrm>
            <a:custGeom>
              <a:avLst/>
              <a:gdLst/>
              <a:ahLst/>
              <a:cxnLst/>
              <a:rect l="l" t="t" r="r" b="b"/>
              <a:pathLst>
                <a:path w="8539" h="8586" extrusionOk="0">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6" name="Google Shape;8136;p74"/>
            <p:cNvSpPr/>
            <p:nvPr/>
          </p:nvSpPr>
          <p:spPr>
            <a:xfrm>
              <a:off x="-32576675" y="4020200"/>
              <a:ext cx="215850" cy="216425"/>
            </a:xfrm>
            <a:custGeom>
              <a:avLst/>
              <a:gdLst/>
              <a:ahLst/>
              <a:cxnLst/>
              <a:rect l="l" t="t" r="r" b="b"/>
              <a:pathLst>
                <a:path w="8634" h="8657" extrusionOk="0">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7" name="Google Shape;8137;p74"/>
          <p:cNvGrpSpPr/>
          <p:nvPr/>
        </p:nvGrpSpPr>
        <p:grpSpPr>
          <a:xfrm>
            <a:off x="3529065" y="2730100"/>
            <a:ext cx="354586" cy="354586"/>
            <a:chOff x="-30735200" y="3192625"/>
            <a:chExt cx="292225" cy="292225"/>
          </a:xfrm>
        </p:grpSpPr>
        <p:sp>
          <p:nvSpPr>
            <p:cNvPr id="8138" name="Google Shape;8138;p74"/>
            <p:cNvSpPr/>
            <p:nvPr/>
          </p:nvSpPr>
          <p:spPr>
            <a:xfrm>
              <a:off x="-30665100" y="3192625"/>
              <a:ext cx="175650" cy="223700"/>
            </a:xfrm>
            <a:custGeom>
              <a:avLst/>
              <a:gdLst/>
              <a:ahLst/>
              <a:cxnLst/>
              <a:rect l="l" t="t" r="r" b="b"/>
              <a:pathLst>
                <a:path w="7026" h="8948" extrusionOk="0">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9" name="Google Shape;8139;p74"/>
            <p:cNvSpPr/>
            <p:nvPr/>
          </p:nvSpPr>
          <p:spPr>
            <a:xfrm>
              <a:off x="-30615475" y="3278475"/>
              <a:ext cx="52775" cy="52000"/>
            </a:xfrm>
            <a:custGeom>
              <a:avLst/>
              <a:gdLst/>
              <a:ahLst/>
              <a:cxnLst/>
              <a:rect l="l" t="t" r="r" b="b"/>
              <a:pathLst>
                <a:path w="2111" h="2080" extrusionOk="0">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0" name="Google Shape;8140;p74"/>
            <p:cNvSpPr/>
            <p:nvPr/>
          </p:nvSpPr>
          <p:spPr>
            <a:xfrm>
              <a:off x="-30528850" y="3296575"/>
              <a:ext cx="85875" cy="25250"/>
            </a:xfrm>
            <a:custGeom>
              <a:avLst/>
              <a:gdLst/>
              <a:ahLst/>
              <a:cxnLst/>
              <a:rect l="l" t="t" r="r" b="b"/>
              <a:pathLst>
                <a:path w="3435" h="1010" extrusionOk="0">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1" name="Google Shape;8141;p74"/>
            <p:cNvSpPr/>
            <p:nvPr/>
          </p:nvSpPr>
          <p:spPr>
            <a:xfrm>
              <a:off x="-30546175" y="3338325"/>
              <a:ext cx="85875" cy="26025"/>
            </a:xfrm>
            <a:custGeom>
              <a:avLst/>
              <a:gdLst/>
              <a:ahLst/>
              <a:cxnLst/>
              <a:rect l="l" t="t" r="r" b="b"/>
              <a:pathLst>
                <a:path w="3435" h="1041" extrusionOk="0">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2" name="Google Shape;8142;p74"/>
            <p:cNvSpPr/>
            <p:nvPr/>
          </p:nvSpPr>
          <p:spPr>
            <a:xfrm>
              <a:off x="-30546175" y="3381650"/>
              <a:ext cx="67750" cy="26025"/>
            </a:xfrm>
            <a:custGeom>
              <a:avLst/>
              <a:gdLst/>
              <a:ahLst/>
              <a:cxnLst/>
              <a:rect l="l" t="t" r="r" b="b"/>
              <a:pathLst>
                <a:path w="2710" h="1041" extrusionOk="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3" name="Google Shape;8143;p74"/>
            <p:cNvSpPr/>
            <p:nvPr/>
          </p:nvSpPr>
          <p:spPr>
            <a:xfrm>
              <a:off x="-30546175" y="3424175"/>
              <a:ext cx="51225" cy="26025"/>
            </a:xfrm>
            <a:custGeom>
              <a:avLst/>
              <a:gdLst/>
              <a:ahLst/>
              <a:cxnLst/>
              <a:rect l="l" t="t" r="r" b="b"/>
              <a:pathLst>
                <a:path w="2049" h="1041" extrusionOk="0">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4" name="Google Shape;8144;p74"/>
            <p:cNvSpPr/>
            <p:nvPr/>
          </p:nvSpPr>
          <p:spPr>
            <a:xfrm>
              <a:off x="-30735200" y="3209325"/>
              <a:ext cx="174075" cy="275525"/>
            </a:xfrm>
            <a:custGeom>
              <a:avLst/>
              <a:gdLst/>
              <a:ahLst/>
              <a:cxnLst/>
              <a:rect l="l" t="t" r="r" b="b"/>
              <a:pathLst>
                <a:path w="6963" h="11021" extrusionOk="0">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5" name="Google Shape;8145;p74"/>
          <p:cNvGrpSpPr/>
          <p:nvPr/>
        </p:nvGrpSpPr>
        <p:grpSpPr>
          <a:xfrm>
            <a:off x="3529065" y="3201532"/>
            <a:ext cx="354586" cy="353008"/>
            <a:chOff x="-30735200" y="3552550"/>
            <a:chExt cx="292225" cy="290925"/>
          </a:xfrm>
        </p:grpSpPr>
        <p:sp>
          <p:nvSpPr>
            <p:cNvPr id="8146" name="Google Shape;8146;p74"/>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7" name="Google Shape;8147;p74"/>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8" name="Google Shape;8148;p74"/>
          <p:cNvGrpSpPr/>
          <p:nvPr/>
        </p:nvGrpSpPr>
        <p:grpSpPr>
          <a:xfrm>
            <a:off x="3529065" y="3666154"/>
            <a:ext cx="354586" cy="353645"/>
            <a:chOff x="-30735200" y="3910925"/>
            <a:chExt cx="292225" cy="291450"/>
          </a:xfrm>
        </p:grpSpPr>
        <p:sp>
          <p:nvSpPr>
            <p:cNvPr id="8149" name="Google Shape;8149;p74"/>
            <p:cNvSpPr/>
            <p:nvPr/>
          </p:nvSpPr>
          <p:spPr>
            <a:xfrm>
              <a:off x="-30683225" y="3962900"/>
              <a:ext cx="188275" cy="186700"/>
            </a:xfrm>
            <a:custGeom>
              <a:avLst/>
              <a:gdLst/>
              <a:ahLst/>
              <a:cxnLst/>
              <a:rect l="l" t="t" r="r" b="b"/>
              <a:pathLst>
                <a:path w="7531" h="7468" extrusionOk="0">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0" name="Google Shape;8150;p74"/>
            <p:cNvSpPr/>
            <p:nvPr/>
          </p:nvSpPr>
          <p:spPr>
            <a:xfrm>
              <a:off x="-30735200" y="3910925"/>
              <a:ext cx="292225" cy="291450"/>
            </a:xfrm>
            <a:custGeom>
              <a:avLst/>
              <a:gdLst/>
              <a:ahLst/>
              <a:cxnLst/>
              <a:rect l="l" t="t" r="r" b="b"/>
              <a:pathLst>
                <a:path w="11689" h="11658" extrusionOk="0">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51" name="Google Shape;8151;p74"/>
          <p:cNvSpPr/>
          <p:nvPr/>
        </p:nvSpPr>
        <p:spPr>
          <a:xfrm>
            <a:off x="2632180" y="4123242"/>
            <a:ext cx="354586" cy="353645"/>
          </a:xfrm>
          <a:custGeom>
            <a:avLst/>
            <a:gdLst/>
            <a:ahLst/>
            <a:cxnLst/>
            <a:rect l="l" t="t" r="r" b="b"/>
            <a:pathLst>
              <a:path w="11689" h="11658" extrusionOk="0">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52" name="Google Shape;8152;p74"/>
          <p:cNvGrpSpPr/>
          <p:nvPr/>
        </p:nvGrpSpPr>
        <p:grpSpPr>
          <a:xfrm>
            <a:off x="4882910" y="1379021"/>
            <a:ext cx="358971" cy="359224"/>
            <a:chOff x="-57956275" y="3197925"/>
            <a:chExt cx="319000" cy="319225"/>
          </a:xfrm>
        </p:grpSpPr>
        <p:sp>
          <p:nvSpPr>
            <p:cNvPr id="8153" name="Google Shape;8153;p74"/>
            <p:cNvSpPr/>
            <p:nvPr/>
          </p:nvSpPr>
          <p:spPr>
            <a:xfrm>
              <a:off x="-57940525" y="3353300"/>
              <a:ext cx="18150" cy="65400"/>
            </a:xfrm>
            <a:custGeom>
              <a:avLst/>
              <a:gdLst/>
              <a:ahLst/>
              <a:cxnLst/>
              <a:rect l="l" t="t" r="r" b="b"/>
              <a:pathLst>
                <a:path w="726" h="2616" extrusionOk="0">
                  <a:moveTo>
                    <a:pt x="725" y="0"/>
                  </a:moveTo>
                  <a:cubicBezTo>
                    <a:pt x="316" y="284"/>
                    <a:pt x="1" y="756"/>
                    <a:pt x="1" y="1292"/>
                  </a:cubicBezTo>
                  <a:cubicBezTo>
                    <a:pt x="1" y="1859"/>
                    <a:pt x="316" y="2332"/>
                    <a:pt x="725" y="2615"/>
                  </a:cubicBezTo>
                  <a:lnTo>
                    <a:pt x="725" y="239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4" name="Google Shape;8154;p74"/>
            <p:cNvSpPr/>
            <p:nvPr/>
          </p:nvSpPr>
          <p:spPr>
            <a:xfrm>
              <a:off x="-57679825" y="3353300"/>
              <a:ext cx="18925" cy="65400"/>
            </a:xfrm>
            <a:custGeom>
              <a:avLst/>
              <a:gdLst/>
              <a:ahLst/>
              <a:cxnLst/>
              <a:rect l="l" t="t" r="r" b="b"/>
              <a:pathLst>
                <a:path w="757" h="2616" extrusionOk="0">
                  <a:moveTo>
                    <a:pt x="1" y="0"/>
                  </a:moveTo>
                  <a:lnTo>
                    <a:pt x="1" y="2395"/>
                  </a:lnTo>
                  <a:lnTo>
                    <a:pt x="1" y="2615"/>
                  </a:lnTo>
                  <a:cubicBezTo>
                    <a:pt x="442" y="2332"/>
                    <a:pt x="757" y="1859"/>
                    <a:pt x="757" y="1292"/>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5" name="Google Shape;8155;p74"/>
            <p:cNvSpPr/>
            <p:nvPr/>
          </p:nvSpPr>
          <p:spPr>
            <a:xfrm>
              <a:off x="-57956275" y="3255625"/>
              <a:ext cx="319000" cy="55175"/>
            </a:xfrm>
            <a:custGeom>
              <a:avLst/>
              <a:gdLst/>
              <a:ahLst/>
              <a:cxnLst/>
              <a:rect l="l" t="t" r="r" b="b"/>
              <a:pathLst>
                <a:path w="12760" h="2207" extrusionOk="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6" name="Google Shape;8156;p74"/>
            <p:cNvSpPr/>
            <p:nvPr/>
          </p:nvSpPr>
          <p:spPr>
            <a:xfrm>
              <a:off x="-57868050" y="3494275"/>
              <a:ext cx="18900" cy="22875"/>
            </a:xfrm>
            <a:custGeom>
              <a:avLst/>
              <a:gdLst/>
              <a:ahLst/>
              <a:cxnLst/>
              <a:rect l="l" t="t" r="r" b="b"/>
              <a:pathLst>
                <a:path w="756" h="915" extrusionOk="0">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7" name="Google Shape;8157;p74"/>
            <p:cNvSpPr/>
            <p:nvPr/>
          </p:nvSpPr>
          <p:spPr>
            <a:xfrm>
              <a:off x="-57755425" y="3494275"/>
              <a:ext cx="18125" cy="22875"/>
            </a:xfrm>
            <a:custGeom>
              <a:avLst/>
              <a:gdLst/>
              <a:ahLst/>
              <a:cxnLst/>
              <a:rect l="l" t="t" r="r" b="b"/>
              <a:pathLst>
                <a:path w="725" h="915" extrusionOk="0">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8" name="Google Shape;8158;p74"/>
            <p:cNvSpPr/>
            <p:nvPr/>
          </p:nvSpPr>
          <p:spPr>
            <a:xfrm>
              <a:off x="-57903500" y="3329675"/>
              <a:ext cx="204800" cy="187475"/>
            </a:xfrm>
            <a:custGeom>
              <a:avLst/>
              <a:gdLst/>
              <a:ahLst/>
              <a:cxnLst/>
              <a:rect l="l" t="t" r="r" b="b"/>
              <a:pathLst>
                <a:path w="8192" h="7499" extrusionOk="0">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9" name="Google Shape;8159;p74"/>
            <p:cNvSpPr/>
            <p:nvPr/>
          </p:nvSpPr>
          <p:spPr>
            <a:xfrm>
              <a:off x="-57860975" y="3197925"/>
              <a:ext cx="119750" cy="37250"/>
            </a:xfrm>
            <a:custGeom>
              <a:avLst/>
              <a:gdLst/>
              <a:ahLst/>
              <a:cxnLst/>
              <a:rect l="l" t="t" r="r" b="b"/>
              <a:pathLst>
                <a:path w="4790" h="1490" extrusionOk="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0" name="Google Shape;8160;p74"/>
          <p:cNvGrpSpPr/>
          <p:nvPr/>
        </p:nvGrpSpPr>
        <p:grpSpPr>
          <a:xfrm>
            <a:off x="4905064" y="1835446"/>
            <a:ext cx="314662" cy="358971"/>
            <a:chOff x="-57940525" y="3590375"/>
            <a:chExt cx="279625" cy="319000"/>
          </a:xfrm>
        </p:grpSpPr>
        <p:sp>
          <p:nvSpPr>
            <p:cNvPr id="8161" name="Google Shape;8161;p74"/>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2" name="Google Shape;8162;p74"/>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3" name="Google Shape;8163;p74"/>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4" name="Google Shape;8164;p74"/>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5" name="Google Shape;8165;p74"/>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6" name="Google Shape;8166;p74"/>
          <p:cNvGrpSpPr/>
          <p:nvPr/>
        </p:nvGrpSpPr>
        <p:grpSpPr>
          <a:xfrm>
            <a:off x="4875945" y="2276817"/>
            <a:ext cx="358099" cy="358999"/>
            <a:chOff x="-57959425" y="3982600"/>
            <a:chExt cx="318225" cy="319025"/>
          </a:xfrm>
        </p:grpSpPr>
        <p:sp>
          <p:nvSpPr>
            <p:cNvPr id="8167" name="Google Shape;8167;p74"/>
            <p:cNvSpPr/>
            <p:nvPr/>
          </p:nvSpPr>
          <p:spPr>
            <a:xfrm>
              <a:off x="-57771975" y="4150375"/>
              <a:ext cx="17350" cy="18125"/>
            </a:xfrm>
            <a:custGeom>
              <a:avLst/>
              <a:gdLst/>
              <a:ahLst/>
              <a:cxnLst/>
              <a:rect l="l" t="t" r="r" b="b"/>
              <a:pathLst>
                <a:path w="694" h="725" extrusionOk="0">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8" name="Google Shape;8168;p74"/>
            <p:cNvSpPr/>
            <p:nvPr/>
          </p:nvSpPr>
          <p:spPr>
            <a:xfrm>
              <a:off x="-57959425" y="3982600"/>
              <a:ext cx="318225" cy="130775"/>
            </a:xfrm>
            <a:custGeom>
              <a:avLst/>
              <a:gdLst/>
              <a:ahLst/>
              <a:cxnLst/>
              <a:rect l="l" t="t" r="r" b="b"/>
              <a:pathLst>
                <a:path w="12729" h="5231" extrusionOk="0">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9" name="Google Shape;8169;p74"/>
            <p:cNvSpPr/>
            <p:nvPr/>
          </p:nvSpPr>
          <p:spPr>
            <a:xfrm>
              <a:off x="-57903500" y="4125950"/>
              <a:ext cx="204800" cy="175675"/>
            </a:xfrm>
            <a:custGeom>
              <a:avLst/>
              <a:gdLst/>
              <a:ahLst/>
              <a:cxnLst/>
              <a:rect l="l" t="t" r="r" b="b"/>
              <a:pathLst>
                <a:path w="8192" h="7027" extrusionOk="0">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0" name="Google Shape;8170;p74"/>
            <p:cNvSpPr/>
            <p:nvPr/>
          </p:nvSpPr>
          <p:spPr>
            <a:xfrm>
              <a:off x="-57835775" y="4113350"/>
              <a:ext cx="138650" cy="70125"/>
            </a:xfrm>
            <a:custGeom>
              <a:avLst/>
              <a:gdLst/>
              <a:ahLst/>
              <a:cxnLst/>
              <a:rect l="l" t="t" r="r" b="b"/>
              <a:pathLst>
                <a:path w="5546" h="2805" extrusionOk="0">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1" name="Google Shape;8171;p74"/>
          <p:cNvGrpSpPr/>
          <p:nvPr/>
        </p:nvGrpSpPr>
        <p:grpSpPr>
          <a:xfrm>
            <a:off x="7076112" y="1380146"/>
            <a:ext cx="357226" cy="357226"/>
            <a:chOff x="-55987225" y="3198925"/>
            <a:chExt cx="317450" cy="317450"/>
          </a:xfrm>
        </p:grpSpPr>
        <p:sp>
          <p:nvSpPr>
            <p:cNvPr id="8172" name="Google Shape;8172;p74"/>
            <p:cNvSpPr/>
            <p:nvPr/>
          </p:nvSpPr>
          <p:spPr>
            <a:xfrm>
              <a:off x="-55987225" y="3261925"/>
              <a:ext cx="173300" cy="198500"/>
            </a:xfrm>
            <a:custGeom>
              <a:avLst/>
              <a:gdLst/>
              <a:ahLst/>
              <a:cxnLst/>
              <a:rect l="l" t="t" r="r" b="b"/>
              <a:pathLst>
                <a:path w="6932" h="7940" extrusionOk="0">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3" name="Google Shape;8173;p74"/>
            <p:cNvSpPr/>
            <p:nvPr/>
          </p:nvSpPr>
          <p:spPr>
            <a:xfrm>
              <a:off x="-55837575" y="3198925"/>
              <a:ext cx="167800" cy="298525"/>
            </a:xfrm>
            <a:custGeom>
              <a:avLst/>
              <a:gdLst/>
              <a:ahLst/>
              <a:cxnLst/>
              <a:rect l="l" t="t" r="r" b="b"/>
              <a:pathLst>
                <a:path w="6712" h="11941" extrusionOk="0">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4" name="Google Shape;8174;p74"/>
            <p:cNvSpPr/>
            <p:nvPr/>
          </p:nvSpPr>
          <p:spPr>
            <a:xfrm>
              <a:off x="-55931300" y="3435200"/>
              <a:ext cx="194575" cy="81175"/>
            </a:xfrm>
            <a:custGeom>
              <a:avLst/>
              <a:gdLst/>
              <a:ahLst/>
              <a:cxnLst/>
              <a:rect l="l" t="t" r="r" b="b"/>
              <a:pathLst>
                <a:path w="7783" h="3247" extrusionOk="0">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5" name="Google Shape;8175;p74"/>
            <p:cNvSpPr/>
            <p:nvPr/>
          </p:nvSpPr>
          <p:spPr>
            <a:xfrm>
              <a:off x="-55927350" y="3202850"/>
              <a:ext cx="70900" cy="71200"/>
            </a:xfrm>
            <a:custGeom>
              <a:avLst/>
              <a:gdLst/>
              <a:ahLst/>
              <a:cxnLst/>
              <a:rect l="l" t="t" r="r" b="b"/>
              <a:pathLst>
                <a:path w="2836" h="2848" extrusionOk="0">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6" name="Google Shape;8176;p74"/>
          <p:cNvGrpSpPr/>
          <p:nvPr/>
        </p:nvGrpSpPr>
        <p:grpSpPr>
          <a:xfrm>
            <a:off x="7076112" y="1836178"/>
            <a:ext cx="357226" cy="357367"/>
            <a:chOff x="-55987225" y="3591025"/>
            <a:chExt cx="317450" cy="317575"/>
          </a:xfrm>
        </p:grpSpPr>
        <p:sp>
          <p:nvSpPr>
            <p:cNvPr id="8177" name="Google Shape;8177;p74"/>
            <p:cNvSpPr/>
            <p:nvPr/>
          </p:nvSpPr>
          <p:spPr>
            <a:xfrm>
              <a:off x="-55950200" y="3740025"/>
              <a:ext cx="204800" cy="168575"/>
            </a:xfrm>
            <a:custGeom>
              <a:avLst/>
              <a:gdLst/>
              <a:ahLst/>
              <a:cxnLst/>
              <a:rect l="l" t="t" r="r" b="b"/>
              <a:pathLst>
                <a:path w="8192" h="6743" extrusionOk="0">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8" name="Google Shape;8178;p74"/>
            <p:cNvSpPr/>
            <p:nvPr/>
          </p:nvSpPr>
          <p:spPr>
            <a:xfrm>
              <a:off x="-55967525" y="3591025"/>
              <a:ext cx="297750" cy="131700"/>
            </a:xfrm>
            <a:custGeom>
              <a:avLst/>
              <a:gdLst/>
              <a:ahLst/>
              <a:cxnLst/>
              <a:rect l="l" t="t" r="r" b="b"/>
              <a:pathLst>
                <a:path w="11910" h="5268" extrusionOk="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9" name="Google Shape;8179;p74"/>
            <p:cNvSpPr/>
            <p:nvPr/>
          </p:nvSpPr>
          <p:spPr>
            <a:xfrm>
              <a:off x="-55875375" y="3703000"/>
              <a:ext cx="55950" cy="17350"/>
            </a:xfrm>
            <a:custGeom>
              <a:avLst/>
              <a:gdLst/>
              <a:ahLst/>
              <a:cxnLst/>
              <a:rect l="l" t="t" r="r" b="b"/>
              <a:pathLst>
                <a:path w="2238" h="694" extrusionOk="0">
                  <a:moveTo>
                    <a:pt x="347" y="0"/>
                  </a:moveTo>
                  <a:cubicBezTo>
                    <a:pt x="158" y="0"/>
                    <a:pt x="1" y="158"/>
                    <a:pt x="1" y="347"/>
                  </a:cubicBezTo>
                  <a:lnTo>
                    <a:pt x="1" y="694"/>
                  </a:lnTo>
                  <a:lnTo>
                    <a:pt x="2238" y="694"/>
                  </a:lnTo>
                  <a:lnTo>
                    <a:pt x="2238" y="347"/>
                  </a:lnTo>
                  <a:cubicBezTo>
                    <a:pt x="2238" y="158"/>
                    <a:pt x="208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0" name="Google Shape;8180;p74"/>
            <p:cNvSpPr/>
            <p:nvPr/>
          </p:nvSpPr>
          <p:spPr>
            <a:xfrm>
              <a:off x="-55987225" y="3746325"/>
              <a:ext cx="18150" cy="63825"/>
            </a:xfrm>
            <a:custGeom>
              <a:avLst/>
              <a:gdLst/>
              <a:ahLst/>
              <a:cxnLst/>
              <a:rect l="l" t="t" r="r" b="b"/>
              <a:pathLst>
                <a:path w="726" h="2553" extrusionOk="0">
                  <a:moveTo>
                    <a:pt x="726" y="0"/>
                  </a:moveTo>
                  <a:cubicBezTo>
                    <a:pt x="253" y="221"/>
                    <a:pt x="1" y="693"/>
                    <a:pt x="1" y="1260"/>
                  </a:cubicBezTo>
                  <a:cubicBezTo>
                    <a:pt x="1" y="1796"/>
                    <a:pt x="316" y="2269"/>
                    <a:pt x="726" y="2552"/>
                  </a:cubicBezTo>
                  <a:lnTo>
                    <a:pt x="7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1" name="Google Shape;8181;p74"/>
            <p:cNvSpPr/>
            <p:nvPr/>
          </p:nvSpPr>
          <p:spPr>
            <a:xfrm>
              <a:off x="-55725725"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2" name="Google Shape;8182;p74"/>
          <p:cNvGrpSpPr/>
          <p:nvPr/>
        </p:nvGrpSpPr>
        <p:grpSpPr>
          <a:xfrm>
            <a:off x="7090027" y="2276817"/>
            <a:ext cx="358999" cy="358999"/>
            <a:chOff x="-55988800" y="3982600"/>
            <a:chExt cx="319025" cy="319025"/>
          </a:xfrm>
        </p:grpSpPr>
        <p:sp>
          <p:nvSpPr>
            <p:cNvPr id="8183" name="Google Shape;8183;p74"/>
            <p:cNvSpPr/>
            <p:nvPr/>
          </p:nvSpPr>
          <p:spPr>
            <a:xfrm>
              <a:off x="-55791875" y="3982600"/>
              <a:ext cx="102400" cy="102425"/>
            </a:xfrm>
            <a:custGeom>
              <a:avLst/>
              <a:gdLst/>
              <a:ahLst/>
              <a:cxnLst/>
              <a:rect l="l" t="t" r="r" b="b"/>
              <a:pathLst>
                <a:path w="4096" h="4097" extrusionOk="0">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4" name="Google Shape;8184;p74"/>
            <p:cNvSpPr/>
            <p:nvPr/>
          </p:nvSpPr>
          <p:spPr>
            <a:xfrm>
              <a:off x="-55969100" y="3982600"/>
              <a:ext cx="102400" cy="102425"/>
            </a:xfrm>
            <a:custGeom>
              <a:avLst/>
              <a:gdLst/>
              <a:ahLst/>
              <a:cxnLst/>
              <a:rect l="l" t="t" r="r" b="b"/>
              <a:pathLst>
                <a:path w="4096" h="4097" extrusionOk="0">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5" name="Google Shape;8185;p74"/>
            <p:cNvSpPr/>
            <p:nvPr/>
          </p:nvSpPr>
          <p:spPr>
            <a:xfrm>
              <a:off x="-55819450" y="4021200"/>
              <a:ext cx="92950" cy="92175"/>
            </a:xfrm>
            <a:custGeom>
              <a:avLst/>
              <a:gdLst/>
              <a:ahLst/>
              <a:cxnLst/>
              <a:rect l="l" t="t" r="r" b="b"/>
              <a:pathLst>
                <a:path w="3718" h="3687" extrusionOk="0">
                  <a:moveTo>
                    <a:pt x="32" y="0"/>
                  </a:moveTo>
                  <a:lnTo>
                    <a:pt x="32" y="1103"/>
                  </a:lnTo>
                  <a:cubicBezTo>
                    <a:pt x="1" y="2521"/>
                    <a:pt x="1198" y="3686"/>
                    <a:pt x="2615" y="3686"/>
                  </a:cubicBezTo>
                  <a:lnTo>
                    <a:pt x="3718" y="3686"/>
                  </a:lnTo>
                  <a:cubicBezTo>
                    <a:pt x="3529" y="1733"/>
                    <a:pt x="1985" y="158"/>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6" name="Google Shape;8186;p74"/>
            <p:cNvSpPr/>
            <p:nvPr/>
          </p:nvSpPr>
          <p:spPr>
            <a:xfrm>
              <a:off x="-55930500" y="4021200"/>
              <a:ext cx="92950" cy="92175"/>
            </a:xfrm>
            <a:custGeom>
              <a:avLst/>
              <a:gdLst/>
              <a:ahLst/>
              <a:cxnLst/>
              <a:rect l="l" t="t" r="r" b="b"/>
              <a:pathLst>
                <a:path w="3718" h="3687" extrusionOk="0">
                  <a:moveTo>
                    <a:pt x="3718" y="0"/>
                  </a:moveTo>
                  <a:cubicBezTo>
                    <a:pt x="1733" y="158"/>
                    <a:pt x="158" y="1733"/>
                    <a:pt x="0" y="3686"/>
                  </a:cubicBezTo>
                  <a:lnTo>
                    <a:pt x="1103" y="3686"/>
                  </a:lnTo>
                  <a:cubicBezTo>
                    <a:pt x="2552" y="3686"/>
                    <a:pt x="3718" y="2521"/>
                    <a:pt x="3718" y="1103"/>
                  </a:cubicBezTo>
                  <a:lnTo>
                    <a:pt x="37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7" name="Google Shape;8187;p74"/>
            <p:cNvSpPr/>
            <p:nvPr/>
          </p:nvSpPr>
          <p:spPr>
            <a:xfrm>
              <a:off x="-55988800" y="4086575"/>
              <a:ext cx="319025" cy="215050"/>
            </a:xfrm>
            <a:custGeom>
              <a:avLst/>
              <a:gdLst/>
              <a:ahLst/>
              <a:cxnLst/>
              <a:rect l="l" t="t" r="r" b="b"/>
              <a:pathLst>
                <a:path w="12761" h="8602" extrusionOk="0">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8" name="Google Shape;8188;p74"/>
          <p:cNvGrpSpPr/>
          <p:nvPr/>
        </p:nvGrpSpPr>
        <p:grpSpPr>
          <a:xfrm>
            <a:off x="5748546" y="2734774"/>
            <a:ext cx="356326" cy="358971"/>
            <a:chOff x="-54026025" y="3192625"/>
            <a:chExt cx="316650" cy="319000"/>
          </a:xfrm>
        </p:grpSpPr>
        <p:sp>
          <p:nvSpPr>
            <p:cNvPr id="8189" name="Google Shape;8189;p74"/>
            <p:cNvSpPr/>
            <p:nvPr/>
          </p:nvSpPr>
          <p:spPr>
            <a:xfrm>
              <a:off x="-54026025" y="3312350"/>
              <a:ext cx="18125" cy="63800"/>
            </a:xfrm>
            <a:custGeom>
              <a:avLst/>
              <a:gdLst/>
              <a:ahLst/>
              <a:cxnLst/>
              <a:rect l="l" t="t" r="r" b="b"/>
              <a:pathLst>
                <a:path w="725" h="2552" extrusionOk="0">
                  <a:moveTo>
                    <a:pt x="725" y="0"/>
                  </a:moveTo>
                  <a:cubicBezTo>
                    <a:pt x="315" y="189"/>
                    <a:pt x="0" y="693"/>
                    <a:pt x="0" y="1260"/>
                  </a:cubicBezTo>
                  <a:cubicBezTo>
                    <a:pt x="0" y="1796"/>
                    <a:pt x="315" y="2268"/>
                    <a:pt x="725" y="2552"/>
                  </a:cubicBezTo>
                  <a:lnTo>
                    <a:pt x="725" y="15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0" name="Google Shape;8190;p74"/>
            <p:cNvSpPr/>
            <p:nvPr/>
          </p:nvSpPr>
          <p:spPr>
            <a:xfrm>
              <a:off x="-53890550" y="3192625"/>
              <a:ext cx="125250" cy="56725"/>
            </a:xfrm>
            <a:custGeom>
              <a:avLst/>
              <a:gdLst/>
              <a:ahLst/>
              <a:cxnLst/>
              <a:rect l="l" t="t" r="r" b="b"/>
              <a:pathLst>
                <a:path w="5010" h="2269" extrusionOk="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1" name="Google Shape;8191;p74"/>
            <p:cNvSpPr/>
            <p:nvPr/>
          </p:nvSpPr>
          <p:spPr>
            <a:xfrm>
              <a:off x="-53839375" y="3306025"/>
              <a:ext cx="55175" cy="55175"/>
            </a:xfrm>
            <a:custGeom>
              <a:avLst/>
              <a:gdLst/>
              <a:ahLst/>
              <a:cxnLst/>
              <a:rect l="l" t="t" r="r" b="b"/>
              <a:pathLst>
                <a:path w="2207" h="2207" extrusionOk="0">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2" name="Google Shape;8192;p74"/>
            <p:cNvSpPr/>
            <p:nvPr/>
          </p:nvSpPr>
          <p:spPr>
            <a:xfrm>
              <a:off x="-53950425" y="3306025"/>
              <a:ext cx="55150" cy="55175"/>
            </a:xfrm>
            <a:custGeom>
              <a:avLst/>
              <a:gdLst/>
              <a:ahLst/>
              <a:cxnLst/>
              <a:rect l="l" t="t" r="r" b="b"/>
              <a:pathLst>
                <a:path w="2206" h="2207" extrusionOk="0">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3" name="Google Shape;8193;p74"/>
            <p:cNvSpPr/>
            <p:nvPr/>
          </p:nvSpPr>
          <p:spPr>
            <a:xfrm>
              <a:off x="-53985075" y="3400950"/>
              <a:ext cx="236300" cy="110675"/>
            </a:xfrm>
            <a:custGeom>
              <a:avLst/>
              <a:gdLst/>
              <a:ahLst/>
              <a:cxnLst/>
              <a:rect l="l" t="t" r="r" b="b"/>
              <a:pathLst>
                <a:path w="9452" h="4427" extrusionOk="0">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4" name="Google Shape;8194;p74"/>
            <p:cNvSpPr/>
            <p:nvPr/>
          </p:nvSpPr>
          <p:spPr>
            <a:xfrm>
              <a:off x="-53986650" y="3342275"/>
              <a:ext cx="241025" cy="55150"/>
            </a:xfrm>
            <a:custGeom>
              <a:avLst/>
              <a:gdLst/>
              <a:ahLst/>
              <a:cxnLst/>
              <a:rect l="l" t="t" r="r" b="b"/>
              <a:pathLst>
                <a:path w="9641" h="2206" extrusionOk="0">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5" name="Google Shape;8195;p74"/>
            <p:cNvSpPr/>
            <p:nvPr/>
          </p:nvSpPr>
          <p:spPr>
            <a:xfrm>
              <a:off x="-53989000" y="3199700"/>
              <a:ext cx="241800" cy="123700"/>
            </a:xfrm>
            <a:custGeom>
              <a:avLst/>
              <a:gdLst/>
              <a:ahLst/>
              <a:cxnLst/>
              <a:rect l="l" t="t" r="r" b="b"/>
              <a:pathLst>
                <a:path w="9672" h="4948" extrusionOk="0">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6" name="Google Shape;8196;p74"/>
            <p:cNvSpPr/>
            <p:nvPr/>
          </p:nvSpPr>
          <p:spPr>
            <a:xfrm>
              <a:off x="-53728300" y="3310775"/>
              <a:ext cx="18925" cy="64600"/>
            </a:xfrm>
            <a:custGeom>
              <a:avLst/>
              <a:gdLst/>
              <a:ahLst/>
              <a:cxnLst/>
              <a:rect l="l" t="t" r="r" b="b"/>
              <a:pathLst>
                <a:path w="757" h="2584" extrusionOk="0">
                  <a:moveTo>
                    <a:pt x="0" y="0"/>
                  </a:moveTo>
                  <a:lnTo>
                    <a:pt x="0" y="158"/>
                  </a:lnTo>
                  <a:lnTo>
                    <a:pt x="0" y="2583"/>
                  </a:lnTo>
                  <a:cubicBezTo>
                    <a:pt x="441" y="2300"/>
                    <a:pt x="756" y="1827"/>
                    <a:pt x="756" y="1260"/>
                  </a:cubicBezTo>
                  <a:cubicBezTo>
                    <a:pt x="756" y="756"/>
                    <a:pt x="473"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7" name="Google Shape;8197;p74"/>
          <p:cNvGrpSpPr/>
          <p:nvPr/>
        </p:nvGrpSpPr>
        <p:grpSpPr>
          <a:xfrm>
            <a:off x="5768492" y="3205748"/>
            <a:ext cx="316434" cy="358099"/>
            <a:chOff x="-54007925" y="3584850"/>
            <a:chExt cx="281200" cy="318225"/>
          </a:xfrm>
        </p:grpSpPr>
        <p:sp>
          <p:nvSpPr>
            <p:cNvPr id="8198" name="Google Shape;8198;p74"/>
            <p:cNvSpPr/>
            <p:nvPr/>
          </p:nvSpPr>
          <p:spPr>
            <a:xfrm>
              <a:off x="-53943325" y="3716375"/>
              <a:ext cx="151250" cy="18950"/>
            </a:xfrm>
            <a:custGeom>
              <a:avLst/>
              <a:gdLst/>
              <a:ahLst/>
              <a:cxnLst/>
              <a:rect l="l" t="t" r="r" b="b"/>
              <a:pathLst>
                <a:path w="6050" h="758" extrusionOk="0">
                  <a:moveTo>
                    <a:pt x="0" y="1"/>
                  </a:moveTo>
                  <a:cubicBezTo>
                    <a:pt x="441" y="474"/>
                    <a:pt x="1040" y="757"/>
                    <a:pt x="1702" y="757"/>
                  </a:cubicBezTo>
                  <a:lnTo>
                    <a:pt x="4348" y="757"/>
                  </a:lnTo>
                  <a:cubicBezTo>
                    <a:pt x="5041" y="757"/>
                    <a:pt x="5608" y="474"/>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9" name="Google Shape;8199;p74"/>
            <p:cNvSpPr/>
            <p:nvPr/>
          </p:nvSpPr>
          <p:spPr>
            <a:xfrm>
              <a:off x="-53970100" y="3679375"/>
              <a:ext cx="205575" cy="18125"/>
            </a:xfrm>
            <a:custGeom>
              <a:avLst/>
              <a:gdLst/>
              <a:ahLst/>
              <a:cxnLst/>
              <a:rect l="l" t="t" r="r" b="b"/>
              <a:pathLst>
                <a:path w="8223" h="725" extrusionOk="0">
                  <a:moveTo>
                    <a:pt x="0" y="0"/>
                  </a:moveTo>
                  <a:lnTo>
                    <a:pt x="0" y="725"/>
                  </a:lnTo>
                  <a:lnTo>
                    <a:pt x="8223" y="725"/>
                  </a:lnTo>
                  <a:lnTo>
                    <a:pt x="82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0" name="Google Shape;8200;p74"/>
            <p:cNvSpPr/>
            <p:nvPr/>
          </p:nvSpPr>
          <p:spPr>
            <a:xfrm>
              <a:off x="-53970100" y="3715600"/>
              <a:ext cx="204800" cy="187475"/>
            </a:xfrm>
            <a:custGeom>
              <a:avLst/>
              <a:gdLst/>
              <a:ahLst/>
              <a:cxnLst/>
              <a:rect l="l" t="t" r="r" b="b"/>
              <a:pathLst>
                <a:path w="8192" h="7499" extrusionOk="0">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1" name="Google Shape;8201;p74"/>
            <p:cNvSpPr/>
            <p:nvPr/>
          </p:nvSpPr>
          <p:spPr>
            <a:xfrm>
              <a:off x="-54007125" y="3584850"/>
              <a:ext cx="278825" cy="74850"/>
            </a:xfrm>
            <a:custGeom>
              <a:avLst/>
              <a:gdLst/>
              <a:ahLst/>
              <a:cxnLst/>
              <a:rect l="l" t="t" r="r" b="b"/>
              <a:pathLst>
                <a:path w="11153" h="2994" extrusionOk="0">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2" name="Google Shape;8202;p74"/>
            <p:cNvSpPr/>
            <p:nvPr/>
          </p:nvSpPr>
          <p:spPr>
            <a:xfrm>
              <a:off x="-54007925"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3" name="Google Shape;8203;p74"/>
            <p:cNvSpPr/>
            <p:nvPr/>
          </p:nvSpPr>
          <p:spPr>
            <a:xfrm>
              <a:off x="-53745625" y="3740025"/>
              <a:ext cx="18900" cy="64600"/>
            </a:xfrm>
            <a:custGeom>
              <a:avLst/>
              <a:gdLst/>
              <a:ahLst/>
              <a:cxnLst/>
              <a:rect l="l" t="t" r="r" b="b"/>
              <a:pathLst>
                <a:path w="756" h="2584" extrusionOk="0">
                  <a:moveTo>
                    <a:pt x="0" y="0"/>
                  </a:moveTo>
                  <a:lnTo>
                    <a:pt x="0" y="2584"/>
                  </a:lnTo>
                  <a:cubicBezTo>
                    <a:pt x="441" y="2300"/>
                    <a:pt x="756" y="1827"/>
                    <a:pt x="756" y="1260"/>
                  </a:cubicBezTo>
                  <a:cubicBezTo>
                    <a:pt x="693" y="725"/>
                    <a:pt x="441"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4" name="Google Shape;8204;p74"/>
          <p:cNvGrpSpPr/>
          <p:nvPr/>
        </p:nvGrpSpPr>
        <p:grpSpPr>
          <a:xfrm>
            <a:off x="5768492" y="3667633"/>
            <a:ext cx="316434" cy="358914"/>
            <a:chOff x="-54007925" y="3975575"/>
            <a:chExt cx="281200" cy="318950"/>
          </a:xfrm>
        </p:grpSpPr>
        <p:sp>
          <p:nvSpPr>
            <p:cNvPr id="8205" name="Google Shape;8205;p74"/>
            <p:cNvSpPr/>
            <p:nvPr/>
          </p:nvSpPr>
          <p:spPr>
            <a:xfrm>
              <a:off x="-53988225" y="3975575"/>
              <a:ext cx="244175" cy="142825"/>
            </a:xfrm>
            <a:custGeom>
              <a:avLst/>
              <a:gdLst/>
              <a:ahLst/>
              <a:cxnLst/>
              <a:rect l="l" t="t" r="r" b="b"/>
              <a:pathLst>
                <a:path w="9767" h="5713" extrusionOk="0">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6" name="Google Shape;8206;p74"/>
            <p:cNvSpPr/>
            <p:nvPr/>
          </p:nvSpPr>
          <p:spPr>
            <a:xfrm>
              <a:off x="-53970100" y="4100750"/>
              <a:ext cx="204800" cy="193775"/>
            </a:xfrm>
            <a:custGeom>
              <a:avLst/>
              <a:gdLst/>
              <a:ahLst/>
              <a:cxnLst/>
              <a:rect l="l" t="t" r="r" b="b"/>
              <a:pathLst>
                <a:path w="8192" h="7751" extrusionOk="0">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7" name="Google Shape;8207;p74"/>
            <p:cNvSpPr/>
            <p:nvPr/>
          </p:nvSpPr>
          <p:spPr>
            <a:xfrm>
              <a:off x="-53745625" y="4132250"/>
              <a:ext cx="18900" cy="63825"/>
            </a:xfrm>
            <a:custGeom>
              <a:avLst/>
              <a:gdLst/>
              <a:ahLst/>
              <a:cxnLst/>
              <a:rect l="l" t="t" r="r" b="b"/>
              <a:pathLst>
                <a:path w="756" h="2553" extrusionOk="0">
                  <a:moveTo>
                    <a:pt x="0" y="1"/>
                  </a:moveTo>
                  <a:lnTo>
                    <a:pt x="0" y="2552"/>
                  </a:lnTo>
                  <a:cubicBezTo>
                    <a:pt x="441" y="2269"/>
                    <a:pt x="756" y="1796"/>
                    <a:pt x="756" y="1261"/>
                  </a:cubicBezTo>
                  <a:cubicBezTo>
                    <a:pt x="693" y="694"/>
                    <a:pt x="441"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8" name="Google Shape;8208;p74"/>
            <p:cNvSpPr/>
            <p:nvPr/>
          </p:nvSpPr>
          <p:spPr>
            <a:xfrm>
              <a:off x="-54007925"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9" name="Google Shape;8209;p74"/>
          <p:cNvGrpSpPr/>
          <p:nvPr/>
        </p:nvGrpSpPr>
        <p:grpSpPr>
          <a:xfrm>
            <a:off x="8003359" y="2752104"/>
            <a:ext cx="274770" cy="358492"/>
            <a:chOff x="-52005775" y="3208025"/>
            <a:chExt cx="244175" cy="318575"/>
          </a:xfrm>
        </p:grpSpPr>
        <p:sp>
          <p:nvSpPr>
            <p:cNvPr id="8210" name="Google Shape;8210;p74"/>
            <p:cNvSpPr/>
            <p:nvPr/>
          </p:nvSpPr>
          <p:spPr>
            <a:xfrm>
              <a:off x="-51800200" y="3469850"/>
              <a:ext cx="38600" cy="56750"/>
            </a:xfrm>
            <a:custGeom>
              <a:avLst/>
              <a:gdLst/>
              <a:ahLst/>
              <a:cxnLst/>
              <a:rect l="l" t="t" r="r" b="b"/>
              <a:pathLst>
                <a:path w="1544" h="2270" extrusionOk="0">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1" name="Google Shape;8211;p74"/>
            <p:cNvSpPr/>
            <p:nvPr/>
          </p:nvSpPr>
          <p:spPr>
            <a:xfrm>
              <a:off x="-52005775" y="3208025"/>
              <a:ext cx="111875" cy="131900"/>
            </a:xfrm>
            <a:custGeom>
              <a:avLst/>
              <a:gdLst/>
              <a:ahLst/>
              <a:cxnLst/>
              <a:rect l="l" t="t" r="r" b="b"/>
              <a:pathLst>
                <a:path w="4475" h="5276" extrusionOk="0">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2" name="Google Shape;8212;p74"/>
            <p:cNvSpPr/>
            <p:nvPr/>
          </p:nvSpPr>
          <p:spPr>
            <a:xfrm>
              <a:off x="-51800200" y="3385575"/>
              <a:ext cx="37025" cy="37850"/>
            </a:xfrm>
            <a:custGeom>
              <a:avLst/>
              <a:gdLst/>
              <a:ahLst/>
              <a:cxnLst/>
              <a:rect l="l" t="t" r="r" b="b"/>
              <a:pathLst>
                <a:path w="1481" h="1514" extrusionOk="0">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3" name="Google Shape;8213;p74"/>
            <p:cNvSpPr/>
            <p:nvPr/>
          </p:nvSpPr>
          <p:spPr>
            <a:xfrm>
              <a:off x="-51800200" y="3348575"/>
              <a:ext cx="37025" cy="37025"/>
            </a:xfrm>
            <a:custGeom>
              <a:avLst/>
              <a:gdLst/>
              <a:ahLst/>
              <a:cxnLst/>
              <a:rect l="l" t="t" r="r" b="b"/>
              <a:pathLst>
                <a:path w="1481" h="1481" extrusionOk="0">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4" name="Google Shape;8214;p74"/>
            <p:cNvSpPr/>
            <p:nvPr/>
          </p:nvSpPr>
          <p:spPr>
            <a:xfrm>
              <a:off x="-51800200" y="3423400"/>
              <a:ext cx="37025" cy="37025"/>
            </a:xfrm>
            <a:custGeom>
              <a:avLst/>
              <a:gdLst/>
              <a:ahLst/>
              <a:cxnLst/>
              <a:rect l="l" t="t" r="r" b="b"/>
              <a:pathLst>
                <a:path w="1481" h="1481" extrusionOk="0">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5" name="Google Shape;8215;p74"/>
            <p:cNvSpPr/>
            <p:nvPr/>
          </p:nvSpPr>
          <p:spPr>
            <a:xfrm>
              <a:off x="-51875025" y="3208025"/>
              <a:ext cx="111850" cy="131125"/>
            </a:xfrm>
            <a:custGeom>
              <a:avLst/>
              <a:gdLst/>
              <a:ahLst/>
              <a:cxnLst/>
              <a:rect l="l" t="t" r="r" b="b"/>
              <a:pathLst>
                <a:path w="4474" h="5245" extrusionOk="0">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6" name="Google Shape;8216;p74"/>
            <p:cNvSpPr/>
            <p:nvPr/>
          </p:nvSpPr>
          <p:spPr>
            <a:xfrm>
              <a:off x="-52005000" y="3469850"/>
              <a:ext cx="38625" cy="56750"/>
            </a:xfrm>
            <a:custGeom>
              <a:avLst/>
              <a:gdLst/>
              <a:ahLst/>
              <a:cxnLst/>
              <a:rect l="l" t="t" r="r" b="b"/>
              <a:pathLst>
                <a:path w="1545" h="2270" extrusionOk="0">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7" name="Google Shape;8217;p74"/>
            <p:cNvSpPr/>
            <p:nvPr/>
          </p:nvSpPr>
          <p:spPr>
            <a:xfrm>
              <a:off x="-52005000" y="3423400"/>
              <a:ext cx="37050" cy="37025"/>
            </a:xfrm>
            <a:custGeom>
              <a:avLst/>
              <a:gdLst/>
              <a:ahLst/>
              <a:cxnLst/>
              <a:rect l="l" t="t" r="r" b="b"/>
              <a:pathLst>
                <a:path w="1482" h="1481" extrusionOk="0">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8" name="Google Shape;8218;p74"/>
            <p:cNvSpPr/>
            <p:nvPr/>
          </p:nvSpPr>
          <p:spPr>
            <a:xfrm>
              <a:off x="-52005000" y="3385575"/>
              <a:ext cx="37050" cy="37850"/>
            </a:xfrm>
            <a:custGeom>
              <a:avLst/>
              <a:gdLst/>
              <a:ahLst/>
              <a:cxnLst/>
              <a:rect l="l" t="t" r="r" b="b"/>
              <a:pathLst>
                <a:path w="1482" h="1514" extrusionOk="0">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9" name="Google Shape;8219;p74"/>
            <p:cNvSpPr/>
            <p:nvPr/>
          </p:nvSpPr>
          <p:spPr>
            <a:xfrm>
              <a:off x="-51957725" y="3298150"/>
              <a:ext cx="148100" cy="209550"/>
            </a:xfrm>
            <a:custGeom>
              <a:avLst/>
              <a:gdLst/>
              <a:ahLst/>
              <a:cxnLst/>
              <a:rect l="l" t="t" r="r" b="b"/>
              <a:pathLst>
                <a:path w="5924" h="8382" extrusionOk="0">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0" name="Google Shape;8220;p74"/>
            <p:cNvSpPr/>
            <p:nvPr/>
          </p:nvSpPr>
          <p:spPr>
            <a:xfrm>
              <a:off x="-52005000" y="3348575"/>
              <a:ext cx="37050" cy="37025"/>
            </a:xfrm>
            <a:custGeom>
              <a:avLst/>
              <a:gdLst/>
              <a:ahLst/>
              <a:cxnLst/>
              <a:rect l="l" t="t" r="r" b="b"/>
              <a:pathLst>
                <a:path w="1482" h="1481" extrusionOk="0">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1" name="Google Shape;8221;p74"/>
          <p:cNvGrpSpPr/>
          <p:nvPr/>
        </p:nvGrpSpPr>
        <p:grpSpPr>
          <a:xfrm>
            <a:off x="5309825" y="1380146"/>
            <a:ext cx="358099" cy="358099"/>
            <a:chOff x="-57568775" y="3198925"/>
            <a:chExt cx="318225" cy="318225"/>
          </a:xfrm>
        </p:grpSpPr>
        <p:sp>
          <p:nvSpPr>
            <p:cNvPr id="8222" name="Google Shape;8222;p74"/>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3" name="Google Shape;8223;p74"/>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4" name="Google Shape;8224;p74"/>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5" name="Google Shape;8225;p74"/>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6" name="Google Shape;8226;p74"/>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7" name="Google Shape;8227;p74"/>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8" name="Google Shape;8228;p74"/>
          <p:cNvGrpSpPr/>
          <p:nvPr/>
        </p:nvGrpSpPr>
        <p:grpSpPr>
          <a:xfrm>
            <a:off x="5331543" y="1835446"/>
            <a:ext cx="314662" cy="358099"/>
            <a:chOff x="-57549075" y="3590375"/>
            <a:chExt cx="279625" cy="318225"/>
          </a:xfrm>
        </p:grpSpPr>
        <p:sp>
          <p:nvSpPr>
            <p:cNvPr id="8229" name="Google Shape;8229;p74"/>
            <p:cNvSpPr/>
            <p:nvPr/>
          </p:nvSpPr>
          <p:spPr>
            <a:xfrm>
              <a:off x="-57493150" y="3777825"/>
              <a:ext cx="167000" cy="74850"/>
            </a:xfrm>
            <a:custGeom>
              <a:avLst/>
              <a:gdLst/>
              <a:ahLst/>
              <a:cxnLst/>
              <a:rect l="l" t="t" r="r" b="b"/>
              <a:pathLst>
                <a:path w="6680" h="2994" extrusionOk="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0" name="Google Shape;8230;p74"/>
            <p:cNvSpPr/>
            <p:nvPr/>
          </p:nvSpPr>
          <p:spPr>
            <a:xfrm>
              <a:off x="-57478975" y="3647075"/>
              <a:ext cx="139425" cy="37050"/>
            </a:xfrm>
            <a:custGeom>
              <a:avLst/>
              <a:gdLst/>
              <a:ahLst/>
              <a:cxnLst/>
              <a:rect l="l" t="t" r="r" b="b"/>
              <a:pathLst>
                <a:path w="5577" h="1482" extrusionOk="0">
                  <a:moveTo>
                    <a:pt x="2804" y="1"/>
                  </a:moveTo>
                  <a:cubicBezTo>
                    <a:pt x="1639" y="1"/>
                    <a:pt x="599" y="568"/>
                    <a:pt x="1" y="1481"/>
                  </a:cubicBezTo>
                  <a:lnTo>
                    <a:pt x="5577" y="1481"/>
                  </a:lnTo>
                  <a:cubicBezTo>
                    <a:pt x="4947" y="568"/>
                    <a:pt x="3939" y="1"/>
                    <a:pt x="28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1" name="Google Shape;8231;p74"/>
            <p:cNvSpPr/>
            <p:nvPr/>
          </p:nvSpPr>
          <p:spPr>
            <a:xfrm>
              <a:off x="-57493950" y="3703775"/>
              <a:ext cx="168575" cy="55175"/>
            </a:xfrm>
            <a:custGeom>
              <a:avLst/>
              <a:gdLst/>
              <a:ahLst/>
              <a:cxnLst/>
              <a:rect l="l" t="t" r="r" b="b"/>
              <a:pathLst>
                <a:path w="6743" h="2207" extrusionOk="0">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2" name="Google Shape;8232;p74"/>
            <p:cNvSpPr/>
            <p:nvPr/>
          </p:nvSpPr>
          <p:spPr>
            <a:xfrm>
              <a:off x="-57549075" y="3590375"/>
              <a:ext cx="279625" cy="318225"/>
            </a:xfrm>
            <a:custGeom>
              <a:avLst/>
              <a:gdLst/>
              <a:ahLst/>
              <a:cxnLst/>
              <a:rect l="l" t="t" r="r" b="b"/>
              <a:pathLst>
                <a:path w="11185" h="12729" extrusionOk="0">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3" name="Google Shape;8233;p74"/>
          <p:cNvGrpSpPr/>
          <p:nvPr/>
        </p:nvGrpSpPr>
        <p:grpSpPr>
          <a:xfrm>
            <a:off x="5323740" y="2276817"/>
            <a:ext cx="359871" cy="359871"/>
            <a:chOff x="-57570350" y="3982600"/>
            <a:chExt cx="319800" cy="319800"/>
          </a:xfrm>
        </p:grpSpPr>
        <p:sp>
          <p:nvSpPr>
            <p:cNvPr id="8234" name="Google Shape;8234;p74"/>
            <p:cNvSpPr/>
            <p:nvPr/>
          </p:nvSpPr>
          <p:spPr>
            <a:xfrm>
              <a:off x="-57570350" y="4033000"/>
              <a:ext cx="319800" cy="269400"/>
            </a:xfrm>
            <a:custGeom>
              <a:avLst/>
              <a:gdLst/>
              <a:ahLst/>
              <a:cxnLst/>
              <a:rect l="l" t="t" r="r" b="b"/>
              <a:pathLst>
                <a:path w="12792" h="10776" extrusionOk="0">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5" name="Google Shape;8235;p74"/>
            <p:cNvSpPr/>
            <p:nvPr/>
          </p:nvSpPr>
          <p:spPr>
            <a:xfrm>
              <a:off x="-57493150" y="4151150"/>
              <a:ext cx="55150" cy="36250"/>
            </a:xfrm>
            <a:custGeom>
              <a:avLst/>
              <a:gdLst/>
              <a:ahLst/>
              <a:cxnLst/>
              <a:rect l="l" t="t" r="r" b="b"/>
              <a:pathLst>
                <a:path w="2206" h="1450" extrusionOk="0">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6" name="Google Shape;8236;p74"/>
            <p:cNvSpPr/>
            <p:nvPr/>
          </p:nvSpPr>
          <p:spPr>
            <a:xfrm>
              <a:off x="-57381300" y="4151150"/>
              <a:ext cx="55925" cy="36250"/>
            </a:xfrm>
            <a:custGeom>
              <a:avLst/>
              <a:gdLst/>
              <a:ahLst/>
              <a:cxnLst/>
              <a:rect l="l" t="t" r="r" b="b"/>
              <a:pathLst>
                <a:path w="2237" h="1450" extrusionOk="0">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7" name="Google Shape;8237;p74"/>
            <p:cNvSpPr/>
            <p:nvPr/>
          </p:nvSpPr>
          <p:spPr>
            <a:xfrm>
              <a:off x="-57442750" y="3982600"/>
              <a:ext cx="65400" cy="93750"/>
            </a:xfrm>
            <a:custGeom>
              <a:avLst/>
              <a:gdLst/>
              <a:ahLst/>
              <a:cxnLst/>
              <a:rect l="l" t="t" r="r" b="b"/>
              <a:pathLst>
                <a:path w="2616" h="3750" extrusionOk="0">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8" name="Google Shape;8238;p74"/>
          <p:cNvGrpSpPr/>
          <p:nvPr/>
        </p:nvGrpSpPr>
        <p:grpSpPr>
          <a:xfrm>
            <a:off x="7538779" y="1379246"/>
            <a:ext cx="314662" cy="358999"/>
            <a:chOff x="-55576850" y="3198125"/>
            <a:chExt cx="279625" cy="319025"/>
          </a:xfrm>
        </p:grpSpPr>
        <p:sp>
          <p:nvSpPr>
            <p:cNvPr id="8239" name="Google Shape;8239;p74"/>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0" name="Google Shape;8240;p74"/>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1" name="Google Shape;8241;p74"/>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2" name="Google Shape;8242;p74"/>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3" name="Google Shape;8243;p74"/>
          <p:cNvGrpSpPr/>
          <p:nvPr/>
        </p:nvGrpSpPr>
        <p:grpSpPr>
          <a:xfrm>
            <a:off x="7516174" y="1835221"/>
            <a:ext cx="359871" cy="358324"/>
            <a:chOff x="-55596550" y="3590175"/>
            <a:chExt cx="319800" cy="318425"/>
          </a:xfrm>
        </p:grpSpPr>
        <p:sp>
          <p:nvSpPr>
            <p:cNvPr id="8244" name="Google Shape;8244;p74"/>
            <p:cNvSpPr/>
            <p:nvPr/>
          </p:nvSpPr>
          <p:spPr>
            <a:xfrm>
              <a:off x="-55596550" y="3590175"/>
              <a:ext cx="319800" cy="112850"/>
            </a:xfrm>
            <a:custGeom>
              <a:avLst/>
              <a:gdLst/>
              <a:ahLst/>
              <a:cxnLst/>
              <a:rect l="l" t="t" r="r" b="b"/>
              <a:pathLst>
                <a:path w="12792" h="4514" extrusionOk="0">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5" name="Google Shape;8245;p74"/>
            <p:cNvSpPr/>
            <p:nvPr/>
          </p:nvSpPr>
          <p:spPr>
            <a:xfrm>
              <a:off x="-55539850" y="3721900"/>
              <a:ext cx="204800" cy="186700"/>
            </a:xfrm>
            <a:custGeom>
              <a:avLst/>
              <a:gdLst/>
              <a:ahLst/>
              <a:cxnLst/>
              <a:rect l="l" t="t" r="r" b="b"/>
              <a:pathLst>
                <a:path w="8192" h="7468" extrusionOk="0">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6" name="Google Shape;8246;p74"/>
            <p:cNvSpPr/>
            <p:nvPr/>
          </p:nvSpPr>
          <p:spPr>
            <a:xfrm>
              <a:off x="-55316150" y="3726625"/>
              <a:ext cx="18925" cy="63825"/>
            </a:xfrm>
            <a:custGeom>
              <a:avLst/>
              <a:gdLst/>
              <a:ahLst/>
              <a:cxnLst/>
              <a:rect l="l" t="t" r="r" b="b"/>
              <a:pathLst>
                <a:path w="757" h="2553" extrusionOk="0">
                  <a:moveTo>
                    <a:pt x="0" y="1"/>
                  </a:moveTo>
                  <a:lnTo>
                    <a:pt x="0" y="2552"/>
                  </a:lnTo>
                  <a:cubicBezTo>
                    <a:pt x="441" y="2269"/>
                    <a:pt x="756" y="1796"/>
                    <a:pt x="756" y="1261"/>
                  </a:cubicBezTo>
                  <a:cubicBezTo>
                    <a:pt x="756" y="757"/>
                    <a:pt x="473"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7" name="Google Shape;8247;p74"/>
            <p:cNvSpPr/>
            <p:nvPr/>
          </p:nvSpPr>
          <p:spPr>
            <a:xfrm>
              <a:off x="-55576850" y="3727425"/>
              <a:ext cx="18900" cy="63800"/>
            </a:xfrm>
            <a:custGeom>
              <a:avLst/>
              <a:gdLst/>
              <a:ahLst/>
              <a:cxnLst/>
              <a:rect l="l" t="t" r="r" b="b"/>
              <a:pathLst>
                <a:path w="756" h="2552"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8" name="Google Shape;8248;p74"/>
          <p:cNvGrpSpPr/>
          <p:nvPr/>
        </p:nvGrpSpPr>
        <p:grpSpPr>
          <a:xfrm>
            <a:off x="7531412" y="2276564"/>
            <a:ext cx="358999" cy="359252"/>
            <a:chOff x="-55595775" y="3982375"/>
            <a:chExt cx="319025" cy="319250"/>
          </a:xfrm>
        </p:grpSpPr>
        <p:sp>
          <p:nvSpPr>
            <p:cNvPr id="8249" name="Google Shape;8249;p74"/>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0" name="Google Shape;8250;p74"/>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1" name="Google Shape;8251;p74"/>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2" name="Google Shape;8252;p74"/>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3" name="Google Shape;8253;p74"/>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4" name="Google Shape;8254;p74"/>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5" name="Google Shape;8255;p74"/>
          <p:cNvGrpSpPr/>
          <p:nvPr/>
        </p:nvGrpSpPr>
        <p:grpSpPr>
          <a:xfrm>
            <a:off x="6188595" y="2734774"/>
            <a:ext cx="358999" cy="358099"/>
            <a:chOff x="-53635375" y="3192625"/>
            <a:chExt cx="319025" cy="318225"/>
          </a:xfrm>
        </p:grpSpPr>
        <p:sp>
          <p:nvSpPr>
            <p:cNvPr id="8256" name="Google Shape;8256;p74"/>
            <p:cNvSpPr/>
            <p:nvPr/>
          </p:nvSpPr>
          <p:spPr>
            <a:xfrm>
              <a:off x="-53560550" y="3342275"/>
              <a:ext cx="167000" cy="151250"/>
            </a:xfrm>
            <a:custGeom>
              <a:avLst/>
              <a:gdLst/>
              <a:ahLst/>
              <a:cxnLst/>
              <a:rect l="l" t="t" r="r" b="b"/>
              <a:pathLst>
                <a:path w="6680" h="6050" extrusionOk="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7" name="Google Shape;8257;p74"/>
            <p:cNvSpPr/>
            <p:nvPr/>
          </p:nvSpPr>
          <p:spPr>
            <a:xfrm>
              <a:off x="-53559750" y="3305250"/>
              <a:ext cx="168575" cy="18150"/>
            </a:xfrm>
            <a:custGeom>
              <a:avLst/>
              <a:gdLst/>
              <a:ahLst/>
              <a:cxnLst/>
              <a:rect l="l" t="t" r="r" b="b"/>
              <a:pathLst>
                <a:path w="6743" h="726" extrusionOk="0">
                  <a:moveTo>
                    <a:pt x="0" y="0"/>
                  </a:moveTo>
                  <a:lnTo>
                    <a:pt x="0" y="725"/>
                  </a:lnTo>
                  <a:lnTo>
                    <a:pt x="6742" y="725"/>
                  </a:lnTo>
                  <a:lnTo>
                    <a:pt x="67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8" name="Google Shape;8258;p74"/>
            <p:cNvSpPr/>
            <p:nvPr/>
          </p:nvSpPr>
          <p:spPr>
            <a:xfrm>
              <a:off x="-53635375" y="3192625"/>
              <a:ext cx="319025" cy="318225"/>
            </a:xfrm>
            <a:custGeom>
              <a:avLst/>
              <a:gdLst/>
              <a:ahLst/>
              <a:cxnLst/>
              <a:rect l="l" t="t" r="r" b="b"/>
              <a:pathLst>
                <a:path w="12761" h="12729" extrusionOk="0">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9" name="Google Shape;8259;p74"/>
          <p:cNvGrpSpPr/>
          <p:nvPr/>
        </p:nvGrpSpPr>
        <p:grpSpPr>
          <a:xfrm>
            <a:off x="6210763" y="3205748"/>
            <a:ext cx="314662" cy="358999"/>
            <a:chOff x="-53615675" y="3584850"/>
            <a:chExt cx="279625" cy="319025"/>
          </a:xfrm>
        </p:grpSpPr>
        <p:sp>
          <p:nvSpPr>
            <p:cNvPr id="8260" name="Google Shape;8260;p74"/>
            <p:cNvSpPr/>
            <p:nvPr/>
          </p:nvSpPr>
          <p:spPr>
            <a:xfrm>
              <a:off x="-53577075" y="3584850"/>
              <a:ext cx="204800" cy="319025"/>
            </a:xfrm>
            <a:custGeom>
              <a:avLst/>
              <a:gdLst/>
              <a:ahLst/>
              <a:cxnLst/>
              <a:rect l="l" t="t" r="r" b="b"/>
              <a:pathLst>
                <a:path w="8192" h="12761" extrusionOk="0">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1" name="Google Shape;8261;p74"/>
            <p:cNvSpPr/>
            <p:nvPr/>
          </p:nvSpPr>
          <p:spPr>
            <a:xfrm>
              <a:off x="-53615675" y="3739225"/>
              <a:ext cx="20500" cy="65400"/>
            </a:xfrm>
            <a:custGeom>
              <a:avLst/>
              <a:gdLst/>
              <a:ahLst/>
              <a:cxnLst/>
              <a:rect l="l" t="t" r="r" b="b"/>
              <a:pathLst>
                <a:path w="820" h="2616" extrusionOk="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2" name="Google Shape;8262;p74"/>
            <p:cNvSpPr/>
            <p:nvPr/>
          </p:nvSpPr>
          <p:spPr>
            <a:xfrm>
              <a:off x="-53356550" y="3738450"/>
              <a:ext cx="20500" cy="64600"/>
            </a:xfrm>
            <a:custGeom>
              <a:avLst/>
              <a:gdLst/>
              <a:ahLst/>
              <a:cxnLst/>
              <a:rect l="l" t="t" r="r" b="b"/>
              <a:pathLst>
                <a:path w="820" h="2584" extrusionOk="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3" name="Google Shape;8263;p74"/>
          <p:cNvGrpSpPr/>
          <p:nvPr/>
        </p:nvGrpSpPr>
        <p:grpSpPr>
          <a:xfrm>
            <a:off x="6188609" y="3668674"/>
            <a:ext cx="358971" cy="357874"/>
            <a:chOff x="-53634575" y="3976500"/>
            <a:chExt cx="319000" cy="318025"/>
          </a:xfrm>
        </p:grpSpPr>
        <p:sp>
          <p:nvSpPr>
            <p:cNvPr id="8264" name="Google Shape;8264;p74"/>
            <p:cNvSpPr/>
            <p:nvPr/>
          </p:nvSpPr>
          <p:spPr>
            <a:xfrm>
              <a:off x="-53634575" y="3976500"/>
              <a:ext cx="319000" cy="93550"/>
            </a:xfrm>
            <a:custGeom>
              <a:avLst/>
              <a:gdLst/>
              <a:ahLst/>
              <a:cxnLst/>
              <a:rect l="l" t="t" r="r" b="b"/>
              <a:pathLst>
                <a:path w="12760" h="3742" extrusionOk="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5" name="Google Shape;8265;p74"/>
            <p:cNvSpPr/>
            <p:nvPr/>
          </p:nvSpPr>
          <p:spPr>
            <a:xfrm>
              <a:off x="-53614900" y="4163750"/>
              <a:ext cx="140225" cy="130775"/>
            </a:xfrm>
            <a:custGeom>
              <a:avLst/>
              <a:gdLst/>
              <a:ahLst/>
              <a:cxnLst/>
              <a:rect l="l" t="t" r="r" b="b"/>
              <a:pathLst>
                <a:path w="5609" h="5231" extrusionOk="0">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6" name="Google Shape;8266;p74"/>
            <p:cNvSpPr/>
            <p:nvPr/>
          </p:nvSpPr>
          <p:spPr>
            <a:xfrm>
              <a:off x="-53616475" y="4088925"/>
              <a:ext cx="126050" cy="74850"/>
            </a:xfrm>
            <a:custGeom>
              <a:avLst/>
              <a:gdLst/>
              <a:ahLst/>
              <a:cxnLst/>
              <a:rect l="l" t="t" r="r" b="b"/>
              <a:pathLst>
                <a:path w="5042" h="2994" extrusionOk="0">
                  <a:moveTo>
                    <a:pt x="1" y="1"/>
                  </a:moveTo>
                  <a:lnTo>
                    <a:pt x="1" y="2994"/>
                  </a:lnTo>
                  <a:cubicBezTo>
                    <a:pt x="32" y="2175"/>
                    <a:pt x="694" y="1481"/>
                    <a:pt x="1513" y="1481"/>
                  </a:cubicBezTo>
                  <a:lnTo>
                    <a:pt x="2521" y="1481"/>
                  </a:lnTo>
                  <a:cubicBezTo>
                    <a:pt x="3561" y="1481"/>
                    <a:pt x="4569" y="914"/>
                    <a:pt x="50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7" name="Google Shape;8267;p74"/>
            <p:cNvSpPr/>
            <p:nvPr/>
          </p:nvSpPr>
          <p:spPr>
            <a:xfrm>
              <a:off x="-53475475" y="4163750"/>
              <a:ext cx="139425" cy="130775"/>
            </a:xfrm>
            <a:custGeom>
              <a:avLst/>
              <a:gdLst/>
              <a:ahLst/>
              <a:cxnLst/>
              <a:rect l="l" t="t" r="r" b="b"/>
              <a:pathLst>
                <a:path w="5577" h="5231" extrusionOk="0">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8" name="Google Shape;8268;p74"/>
            <p:cNvSpPr/>
            <p:nvPr/>
          </p:nvSpPr>
          <p:spPr>
            <a:xfrm>
              <a:off x="-53559750" y="4100750"/>
              <a:ext cx="167775" cy="174875"/>
            </a:xfrm>
            <a:custGeom>
              <a:avLst/>
              <a:gdLst/>
              <a:ahLst/>
              <a:cxnLst/>
              <a:rect l="l" t="t" r="r" b="b"/>
              <a:pathLst>
                <a:path w="6711" h="6995" extrusionOk="0">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9" name="Google Shape;8269;p74"/>
            <p:cNvSpPr/>
            <p:nvPr/>
          </p:nvSpPr>
          <p:spPr>
            <a:xfrm>
              <a:off x="-53373875" y="4144850"/>
              <a:ext cx="18925" cy="37825"/>
            </a:xfrm>
            <a:custGeom>
              <a:avLst/>
              <a:gdLst/>
              <a:ahLst/>
              <a:cxnLst/>
              <a:rect l="l" t="t" r="r" b="b"/>
              <a:pathLst>
                <a:path w="757" h="1513" extrusionOk="0">
                  <a:moveTo>
                    <a:pt x="0" y="1"/>
                  </a:moveTo>
                  <a:lnTo>
                    <a:pt x="0" y="1513"/>
                  </a:lnTo>
                  <a:cubicBezTo>
                    <a:pt x="410" y="1513"/>
                    <a:pt x="757" y="1135"/>
                    <a:pt x="757" y="757"/>
                  </a:cubicBezTo>
                  <a:cubicBezTo>
                    <a:pt x="757" y="347"/>
                    <a:pt x="441" y="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0" name="Google Shape;8270;p74"/>
            <p:cNvSpPr/>
            <p:nvPr/>
          </p:nvSpPr>
          <p:spPr>
            <a:xfrm>
              <a:off x="-53596775" y="4144850"/>
              <a:ext cx="18125" cy="37825"/>
            </a:xfrm>
            <a:custGeom>
              <a:avLst/>
              <a:gdLst/>
              <a:ahLst/>
              <a:cxnLst/>
              <a:rect l="l" t="t" r="r" b="b"/>
              <a:pathLst>
                <a:path w="725" h="1513" extrusionOk="0">
                  <a:moveTo>
                    <a:pt x="725" y="1"/>
                  </a:moveTo>
                  <a:cubicBezTo>
                    <a:pt x="347" y="1"/>
                    <a:pt x="1" y="347"/>
                    <a:pt x="1" y="757"/>
                  </a:cubicBezTo>
                  <a:cubicBezTo>
                    <a:pt x="1" y="1135"/>
                    <a:pt x="347" y="1513"/>
                    <a:pt x="725" y="151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1" name="Google Shape;8271;p74"/>
            <p:cNvSpPr/>
            <p:nvPr/>
          </p:nvSpPr>
          <p:spPr>
            <a:xfrm>
              <a:off x="-53461300" y="4088925"/>
              <a:ext cx="125250" cy="74850"/>
            </a:xfrm>
            <a:custGeom>
              <a:avLst/>
              <a:gdLst/>
              <a:ahLst/>
              <a:cxnLst/>
              <a:rect l="l" t="t" r="r" b="b"/>
              <a:pathLst>
                <a:path w="5010" h="2994" extrusionOk="0">
                  <a:moveTo>
                    <a:pt x="0" y="1"/>
                  </a:moveTo>
                  <a:cubicBezTo>
                    <a:pt x="504" y="914"/>
                    <a:pt x="1450" y="1481"/>
                    <a:pt x="2521" y="1481"/>
                  </a:cubicBezTo>
                  <a:lnTo>
                    <a:pt x="3497" y="1481"/>
                  </a:lnTo>
                  <a:cubicBezTo>
                    <a:pt x="4348" y="1481"/>
                    <a:pt x="5010" y="2175"/>
                    <a:pt x="5010" y="2994"/>
                  </a:cubicBezTo>
                  <a:lnTo>
                    <a:pt x="501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2" name="Google Shape;8272;p74"/>
          <p:cNvGrpSpPr/>
          <p:nvPr/>
        </p:nvGrpSpPr>
        <p:grpSpPr>
          <a:xfrm>
            <a:off x="7983413" y="3211628"/>
            <a:ext cx="314662" cy="358436"/>
            <a:chOff x="-52023900" y="3590075"/>
            <a:chExt cx="279625" cy="318525"/>
          </a:xfrm>
        </p:grpSpPr>
        <p:sp>
          <p:nvSpPr>
            <p:cNvPr id="8273" name="Google Shape;8273;p74"/>
            <p:cNvSpPr/>
            <p:nvPr/>
          </p:nvSpPr>
          <p:spPr>
            <a:xfrm>
              <a:off x="-52005000" y="3611625"/>
              <a:ext cx="92175" cy="92175"/>
            </a:xfrm>
            <a:custGeom>
              <a:avLst/>
              <a:gdLst/>
              <a:ahLst/>
              <a:cxnLst/>
              <a:rect l="l" t="t" r="r" b="b"/>
              <a:pathLst>
                <a:path w="3687" h="3687" extrusionOk="0">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4" name="Google Shape;8274;p74"/>
            <p:cNvSpPr/>
            <p:nvPr/>
          </p:nvSpPr>
          <p:spPr>
            <a:xfrm>
              <a:off x="-51894725" y="3614000"/>
              <a:ext cx="121325" cy="106350"/>
            </a:xfrm>
            <a:custGeom>
              <a:avLst/>
              <a:gdLst/>
              <a:ahLst/>
              <a:cxnLst/>
              <a:rect l="l" t="t" r="r" b="b"/>
              <a:pathLst>
                <a:path w="4853" h="4254" extrusionOk="0">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5" name="Google Shape;8275;p74"/>
            <p:cNvSpPr/>
            <p:nvPr/>
          </p:nvSpPr>
          <p:spPr>
            <a:xfrm>
              <a:off x="-51838000" y="3590075"/>
              <a:ext cx="76400" cy="74350"/>
            </a:xfrm>
            <a:custGeom>
              <a:avLst/>
              <a:gdLst/>
              <a:ahLst/>
              <a:cxnLst/>
              <a:rect l="l" t="t" r="r" b="b"/>
              <a:pathLst>
                <a:path w="3056" h="2974" extrusionOk="0">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6" name="Google Shape;8276;p74"/>
            <p:cNvSpPr/>
            <p:nvPr/>
          </p:nvSpPr>
          <p:spPr>
            <a:xfrm>
              <a:off x="-51988450" y="3666775"/>
              <a:ext cx="204800" cy="241825"/>
            </a:xfrm>
            <a:custGeom>
              <a:avLst/>
              <a:gdLst/>
              <a:ahLst/>
              <a:cxnLst/>
              <a:rect l="l" t="t" r="r" b="b"/>
              <a:pathLst>
                <a:path w="8192" h="9673" extrusionOk="0">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7" name="Google Shape;8277;p74"/>
            <p:cNvSpPr/>
            <p:nvPr/>
          </p:nvSpPr>
          <p:spPr>
            <a:xfrm>
              <a:off x="-51893150" y="3797500"/>
              <a:ext cx="18150" cy="17375"/>
            </a:xfrm>
            <a:custGeom>
              <a:avLst/>
              <a:gdLst/>
              <a:ahLst/>
              <a:cxnLst/>
              <a:rect l="l" t="t" r="r" b="b"/>
              <a:pathLst>
                <a:path w="726" h="695" extrusionOk="0">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8" name="Google Shape;8278;p74"/>
            <p:cNvSpPr/>
            <p:nvPr/>
          </p:nvSpPr>
          <p:spPr>
            <a:xfrm>
              <a:off x="-51763200"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9" name="Google Shape;8279;p74"/>
            <p:cNvSpPr/>
            <p:nvPr/>
          </p:nvSpPr>
          <p:spPr>
            <a:xfrm>
              <a:off x="-52023900" y="374632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0" name="Google Shape;8280;p74"/>
          <p:cNvGrpSpPr/>
          <p:nvPr/>
        </p:nvGrpSpPr>
        <p:grpSpPr>
          <a:xfrm>
            <a:off x="5746654" y="1380146"/>
            <a:ext cx="358971" cy="358971"/>
            <a:chOff x="-57173375" y="3198925"/>
            <a:chExt cx="319000" cy="319000"/>
          </a:xfrm>
        </p:grpSpPr>
        <p:sp>
          <p:nvSpPr>
            <p:cNvPr id="8281" name="Google Shape;8281;p74"/>
            <p:cNvSpPr/>
            <p:nvPr/>
          </p:nvSpPr>
          <p:spPr>
            <a:xfrm>
              <a:off x="-57120600" y="3237525"/>
              <a:ext cx="204800" cy="92825"/>
            </a:xfrm>
            <a:custGeom>
              <a:avLst/>
              <a:gdLst/>
              <a:ahLst/>
              <a:cxnLst/>
              <a:rect l="l" t="t" r="r" b="b"/>
              <a:pathLst>
                <a:path w="8192" h="3713" extrusionOk="0">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2" name="Google Shape;8282;p74"/>
            <p:cNvSpPr/>
            <p:nvPr/>
          </p:nvSpPr>
          <p:spPr>
            <a:xfrm>
              <a:off x="-57053650" y="3273750"/>
              <a:ext cx="70100" cy="74850"/>
            </a:xfrm>
            <a:custGeom>
              <a:avLst/>
              <a:gdLst/>
              <a:ahLst/>
              <a:cxnLst/>
              <a:rect l="l" t="t" r="r" b="b"/>
              <a:pathLst>
                <a:path w="2804" h="2994" extrusionOk="0">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3" name="Google Shape;8283;p74"/>
            <p:cNvSpPr/>
            <p:nvPr/>
          </p:nvSpPr>
          <p:spPr>
            <a:xfrm>
              <a:off x="-57058375" y="3198925"/>
              <a:ext cx="82700" cy="26800"/>
            </a:xfrm>
            <a:custGeom>
              <a:avLst/>
              <a:gdLst/>
              <a:ahLst/>
              <a:cxnLst/>
              <a:rect l="l" t="t" r="r" b="b"/>
              <a:pathLst>
                <a:path w="3308" h="1072" extrusionOk="0">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4" name="Google Shape;8284;p74"/>
            <p:cNvSpPr/>
            <p:nvPr/>
          </p:nvSpPr>
          <p:spPr>
            <a:xfrm>
              <a:off x="-57173375" y="3338325"/>
              <a:ext cx="319000" cy="179600"/>
            </a:xfrm>
            <a:custGeom>
              <a:avLst/>
              <a:gdLst/>
              <a:ahLst/>
              <a:cxnLst/>
              <a:rect l="l" t="t" r="r" b="b"/>
              <a:pathLst>
                <a:path w="12760" h="7184" extrusionOk="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5" name="Google Shape;8285;p74"/>
          <p:cNvGrpSpPr/>
          <p:nvPr/>
        </p:nvGrpSpPr>
        <p:grpSpPr>
          <a:xfrm>
            <a:off x="5747541" y="1857587"/>
            <a:ext cx="357198" cy="314690"/>
            <a:chOff x="-57176525" y="3610050"/>
            <a:chExt cx="317425" cy="279650"/>
          </a:xfrm>
        </p:grpSpPr>
        <p:sp>
          <p:nvSpPr>
            <p:cNvPr id="8286" name="Google Shape;8286;p74"/>
            <p:cNvSpPr/>
            <p:nvPr/>
          </p:nvSpPr>
          <p:spPr>
            <a:xfrm>
              <a:off x="-57109575" y="3610050"/>
              <a:ext cx="181950" cy="56750"/>
            </a:xfrm>
            <a:custGeom>
              <a:avLst/>
              <a:gdLst/>
              <a:ahLst/>
              <a:cxnLst/>
              <a:rect l="l" t="t" r="r" b="b"/>
              <a:pathLst>
                <a:path w="7278" h="2270" extrusionOk="0">
                  <a:moveTo>
                    <a:pt x="3655" y="1"/>
                  </a:moveTo>
                  <a:cubicBezTo>
                    <a:pt x="2080" y="1"/>
                    <a:pt x="693" y="914"/>
                    <a:pt x="0" y="2269"/>
                  </a:cubicBezTo>
                  <a:lnTo>
                    <a:pt x="7278" y="2269"/>
                  </a:lnTo>
                  <a:cubicBezTo>
                    <a:pt x="6648" y="914"/>
                    <a:pt x="5262" y="1"/>
                    <a:pt x="36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7" name="Google Shape;8287;p74"/>
            <p:cNvSpPr/>
            <p:nvPr/>
          </p:nvSpPr>
          <p:spPr>
            <a:xfrm>
              <a:off x="-57120600" y="3684100"/>
              <a:ext cx="88225" cy="36375"/>
            </a:xfrm>
            <a:custGeom>
              <a:avLst/>
              <a:gdLst/>
              <a:ahLst/>
              <a:cxnLst/>
              <a:rect l="l" t="t" r="r" b="b"/>
              <a:pathLst>
                <a:path w="3529" h="1455" extrusionOk="0">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8" name="Google Shape;8288;p74"/>
            <p:cNvSpPr/>
            <p:nvPr/>
          </p:nvSpPr>
          <p:spPr>
            <a:xfrm>
              <a:off x="-57176525" y="3747100"/>
              <a:ext cx="28375" cy="67775"/>
            </a:xfrm>
            <a:custGeom>
              <a:avLst/>
              <a:gdLst/>
              <a:ahLst/>
              <a:cxnLst/>
              <a:rect l="l" t="t" r="r" b="b"/>
              <a:pathLst>
                <a:path w="1135" h="2711" extrusionOk="0">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9" name="Google Shape;8289;p74"/>
            <p:cNvSpPr/>
            <p:nvPr/>
          </p:nvSpPr>
          <p:spPr>
            <a:xfrm>
              <a:off x="-57139500" y="3743175"/>
              <a:ext cx="37825" cy="89025"/>
            </a:xfrm>
            <a:custGeom>
              <a:avLst/>
              <a:gdLst/>
              <a:ahLst/>
              <a:cxnLst/>
              <a:rect l="l" t="t" r="r" b="b"/>
              <a:pathLst>
                <a:path w="1513" h="3561" extrusionOk="0">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0" name="Google Shape;8290;p74"/>
            <p:cNvSpPr/>
            <p:nvPr/>
          </p:nvSpPr>
          <p:spPr>
            <a:xfrm>
              <a:off x="-57104075" y="3684875"/>
              <a:ext cx="244975" cy="204825"/>
            </a:xfrm>
            <a:custGeom>
              <a:avLst/>
              <a:gdLst/>
              <a:ahLst/>
              <a:cxnLst/>
              <a:rect l="l" t="t" r="r" b="b"/>
              <a:pathLst>
                <a:path w="9799" h="8193" extrusionOk="0">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1" name="Google Shape;8291;p74"/>
          <p:cNvGrpSpPr/>
          <p:nvPr/>
        </p:nvGrpSpPr>
        <p:grpSpPr>
          <a:xfrm>
            <a:off x="7957995" y="1380146"/>
            <a:ext cx="358099" cy="356326"/>
            <a:chOff x="-55202750" y="3198925"/>
            <a:chExt cx="318225" cy="316650"/>
          </a:xfrm>
        </p:grpSpPr>
        <p:sp>
          <p:nvSpPr>
            <p:cNvPr id="8292" name="Google Shape;8292;p74"/>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3" name="Google Shape;8293;p74"/>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4" name="Google Shape;8294;p74"/>
          <p:cNvGrpSpPr/>
          <p:nvPr/>
        </p:nvGrpSpPr>
        <p:grpSpPr>
          <a:xfrm>
            <a:off x="7968629" y="1835446"/>
            <a:ext cx="336830" cy="358099"/>
            <a:chOff x="-55194875" y="3590375"/>
            <a:chExt cx="299325" cy="318225"/>
          </a:xfrm>
        </p:grpSpPr>
        <p:sp>
          <p:nvSpPr>
            <p:cNvPr id="8295" name="Google Shape;8295;p74"/>
            <p:cNvSpPr/>
            <p:nvPr/>
          </p:nvSpPr>
          <p:spPr>
            <a:xfrm>
              <a:off x="-55194875" y="3667550"/>
              <a:ext cx="37050" cy="241050"/>
            </a:xfrm>
            <a:custGeom>
              <a:avLst/>
              <a:gdLst/>
              <a:ahLst/>
              <a:cxnLst/>
              <a:rect l="l" t="t" r="r" b="b"/>
              <a:pathLst>
                <a:path w="1482" h="9642" extrusionOk="0">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6" name="Google Shape;8296;p74"/>
            <p:cNvSpPr/>
            <p:nvPr/>
          </p:nvSpPr>
          <p:spPr>
            <a:xfrm>
              <a:off x="-55065700" y="3643925"/>
              <a:ext cx="132350" cy="40200"/>
            </a:xfrm>
            <a:custGeom>
              <a:avLst/>
              <a:gdLst/>
              <a:ahLst/>
              <a:cxnLst/>
              <a:rect l="l" t="t" r="r" b="b"/>
              <a:pathLst>
                <a:path w="5294" h="1608" extrusionOk="0">
                  <a:moveTo>
                    <a:pt x="5294" y="1"/>
                  </a:moveTo>
                  <a:lnTo>
                    <a:pt x="1" y="1607"/>
                  </a:lnTo>
                  <a:lnTo>
                    <a:pt x="5294" y="1607"/>
                  </a:lnTo>
                  <a:lnTo>
                    <a:pt x="5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7" name="Google Shape;8297;p74"/>
            <p:cNvSpPr/>
            <p:nvPr/>
          </p:nvSpPr>
          <p:spPr>
            <a:xfrm>
              <a:off x="-55138950" y="3703000"/>
              <a:ext cx="204800" cy="168575"/>
            </a:xfrm>
            <a:custGeom>
              <a:avLst/>
              <a:gdLst/>
              <a:ahLst/>
              <a:cxnLst/>
              <a:rect l="l" t="t" r="r" b="b"/>
              <a:pathLst>
                <a:path w="8192" h="6743" extrusionOk="0">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8" name="Google Shape;8298;p74"/>
            <p:cNvSpPr/>
            <p:nvPr/>
          </p:nvSpPr>
          <p:spPr>
            <a:xfrm>
              <a:off x="-55138950" y="3590375"/>
              <a:ext cx="204025" cy="92950"/>
            </a:xfrm>
            <a:custGeom>
              <a:avLst/>
              <a:gdLst/>
              <a:ahLst/>
              <a:cxnLst/>
              <a:rect l="l" t="t" r="r" b="b"/>
              <a:pathLst>
                <a:path w="8161" h="3718" extrusionOk="0">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9" name="Google Shape;8299;p74"/>
            <p:cNvSpPr/>
            <p:nvPr/>
          </p:nvSpPr>
          <p:spPr>
            <a:xfrm>
              <a:off x="-54914475" y="3688825"/>
              <a:ext cx="18925" cy="64600"/>
            </a:xfrm>
            <a:custGeom>
              <a:avLst/>
              <a:gdLst/>
              <a:ahLst/>
              <a:cxnLst/>
              <a:rect l="l" t="t" r="r" b="b"/>
              <a:pathLst>
                <a:path w="757" h="2584" extrusionOk="0">
                  <a:moveTo>
                    <a:pt x="1" y="0"/>
                  </a:moveTo>
                  <a:lnTo>
                    <a:pt x="1" y="2584"/>
                  </a:lnTo>
                  <a:cubicBezTo>
                    <a:pt x="442" y="2300"/>
                    <a:pt x="757" y="1828"/>
                    <a:pt x="757" y="1261"/>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0" name="Google Shape;8300;p74"/>
          <p:cNvGrpSpPr/>
          <p:nvPr/>
        </p:nvGrpSpPr>
        <p:grpSpPr>
          <a:xfrm>
            <a:off x="7973247" y="2277717"/>
            <a:ext cx="357198" cy="357198"/>
            <a:chOff x="-55203525" y="3983400"/>
            <a:chExt cx="317425" cy="317425"/>
          </a:xfrm>
        </p:grpSpPr>
        <p:sp>
          <p:nvSpPr>
            <p:cNvPr id="8301" name="Google Shape;8301;p74"/>
            <p:cNvSpPr/>
            <p:nvPr/>
          </p:nvSpPr>
          <p:spPr>
            <a:xfrm>
              <a:off x="-55147600" y="4094450"/>
              <a:ext cx="204800" cy="206375"/>
            </a:xfrm>
            <a:custGeom>
              <a:avLst/>
              <a:gdLst/>
              <a:ahLst/>
              <a:cxnLst/>
              <a:rect l="l" t="t" r="r" b="b"/>
              <a:pathLst>
                <a:path w="8192" h="8255" extrusionOk="0">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2" name="Google Shape;8302;p74"/>
            <p:cNvSpPr/>
            <p:nvPr/>
          </p:nvSpPr>
          <p:spPr>
            <a:xfrm>
              <a:off x="-55203525" y="4027500"/>
              <a:ext cx="317425" cy="196925"/>
            </a:xfrm>
            <a:custGeom>
              <a:avLst/>
              <a:gdLst/>
              <a:ahLst/>
              <a:cxnLst/>
              <a:rect l="l" t="t" r="r" b="b"/>
              <a:pathLst>
                <a:path w="12697" h="7877" extrusionOk="0">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3" name="Google Shape;8303;p74"/>
            <p:cNvSpPr/>
            <p:nvPr/>
          </p:nvSpPr>
          <p:spPr>
            <a:xfrm>
              <a:off x="-55128700" y="3983400"/>
              <a:ext cx="166200" cy="54350"/>
            </a:xfrm>
            <a:custGeom>
              <a:avLst/>
              <a:gdLst/>
              <a:ahLst/>
              <a:cxnLst/>
              <a:rect l="l" t="t" r="r" b="b"/>
              <a:pathLst>
                <a:path w="6648" h="2174" extrusionOk="0">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4" name="Google Shape;8304;p74"/>
          <p:cNvGrpSpPr/>
          <p:nvPr/>
        </p:nvGrpSpPr>
        <p:grpSpPr>
          <a:xfrm>
            <a:off x="6639727" y="2734774"/>
            <a:ext cx="335930" cy="358971"/>
            <a:chOff x="-53232900" y="3192625"/>
            <a:chExt cx="298525" cy="319000"/>
          </a:xfrm>
        </p:grpSpPr>
        <p:sp>
          <p:nvSpPr>
            <p:cNvPr id="8305" name="Google Shape;8305;p74"/>
            <p:cNvSpPr/>
            <p:nvPr/>
          </p:nvSpPr>
          <p:spPr>
            <a:xfrm>
              <a:off x="-52972975" y="3315500"/>
              <a:ext cx="37825" cy="55925"/>
            </a:xfrm>
            <a:custGeom>
              <a:avLst/>
              <a:gdLst/>
              <a:ahLst/>
              <a:cxnLst/>
              <a:rect l="l" t="t" r="r" b="b"/>
              <a:pathLst>
                <a:path w="1513" h="2237" extrusionOk="0">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6" name="Google Shape;8306;p74"/>
            <p:cNvSpPr/>
            <p:nvPr/>
          </p:nvSpPr>
          <p:spPr>
            <a:xfrm>
              <a:off x="-52978500" y="3259575"/>
              <a:ext cx="44125" cy="55950"/>
            </a:xfrm>
            <a:custGeom>
              <a:avLst/>
              <a:gdLst/>
              <a:ahLst/>
              <a:cxnLst/>
              <a:rect l="l" t="t" r="r" b="b"/>
              <a:pathLst>
                <a:path w="1765" h="2238" extrusionOk="0">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7" name="Google Shape;8307;p74"/>
            <p:cNvSpPr/>
            <p:nvPr/>
          </p:nvSpPr>
          <p:spPr>
            <a:xfrm>
              <a:off x="-53232900" y="3324950"/>
              <a:ext cx="242625" cy="55925"/>
            </a:xfrm>
            <a:custGeom>
              <a:avLst/>
              <a:gdLst/>
              <a:ahLst/>
              <a:cxnLst/>
              <a:rect l="l" t="t" r="r" b="b"/>
              <a:pathLst>
                <a:path w="9705" h="2237" extrusionOk="0">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8" name="Google Shape;8308;p74"/>
            <p:cNvSpPr/>
            <p:nvPr/>
          </p:nvSpPr>
          <p:spPr>
            <a:xfrm>
              <a:off x="-53232100" y="3399775"/>
              <a:ext cx="241825" cy="111850"/>
            </a:xfrm>
            <a:custGeom>
              <a:avLst/>
              <a:gdLst/>
              <a:ahLst/>
              <a:cxnLst/>
              <a:rect l="l" t="t" r="r" b="b"/>
              <a:pathLst>
                <a:path w="9673" h="4474" extrusionOk="0">
                  <a:moveTo>
                    <a:pt x="0" y="0"/>
                  </a:moveTo>
                  <a:cubicBezTo>
                    <a:pt x="158" y="2457"/>
                    <a:pt x="2269" y="4474"/>
                    <a:pt x="4821" y="4474"/>
                  </a:cubicBezTo>
                  <a:cubicBezTo>
                    <a:pt x="7372" y="4474"/>
                    <a:pt x="9452" y="2457"/>
                    <a:pt x="96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9" name="Google Shape;8309;p74"/>
            <p:cNvSpPr/>
            <p:nvPr/>
          </p:nvSpPr>
          <p:spPr>
            <a:xfrm>
              <a:off x="-53134450" y="3287125"/>
              <a:ext cx="44125" cy="18925"/>
            </a:xfrm>
            <a:custGeom>
              <a:avLst/>
              <a:gdLst/>
              <a:ahLst/>
              <a:cxnLst/>
              <a:rect l="l" t="t" r="r" b="b"/>
              <a:pathLst>
                <a:path w="1765" h="757" extrusionOk="0">
                  <a:moveTo>
                    <a:pt x="1" y="1"/>
                  </a:moveTo>
                  <a:lnTo>
                    <a:pt x="410" y="757"/>
                  </a:lnTo>
                  <a:lnTo>
                    <a:pt x="1419" y="757"/>
                  </a:lnTo>
                  <a:lnTo>
                    <a:pt x="17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0" name="Google Shape;8310;p74"/>
            <p:cNvSpPr/>
            <p:nvPr/>
          </p:nvSpPr>
          <p:spPr>
            <a:xfrm>
              <a:off x="-53232900" y="3287125"/>
              <a:ext cx="86675" cy="18925"/>
            </a:xfrm>
            <a:custGeom>
              <a:avLst/>
              <a:gdLst/>
              <a:ahLst/>
              <a:cxnLst/>
              <a:rect l="l" t="t" r="r" b="b"/>
              <a:pathLst>
                <a:path w="3467" h="757" extrusionOk="0">
                  <a:moveTo>
                    <a:pt x="127" y="1"/>
                  </a:moveTo>
                  <a:cubicBezTo>
                    <a:pt x="95" y="253"/>
                    <a:pt x="32" y="473"/>
                    <a:pt x="1" y="757"/>
                  </a:cubicBezTo>
                  <a:lnTo>
                    <a:pt x="3466" y="757"/>
                  </a:lnTo>
                  <a:lnTo>
                    <a:pt x="31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1" name="Google Shape;8311;p74"/>
            <p:cNvSpPr/>
            <p:nvPr/>
          </p:nvSpPr>
          <p:spPr>
            <a:xfrm>
              <a:off x="-53078525" y="3287125"/>
              <a:ext cx="86675" cy="18925"/>
            </a:xfrm>
            <a:custGeom>
              <a:avLst/>
              <a:gdLst/>
              <a:ahLst/>
              <a:cxnLst/>
              <a:rect l="l" t="t" r="r" b="b"/>
              <a:pathLst>
                <a:path w="3467" h="757" extrusionOk="0">
                  <a:moveTo>
                    <a:pt x="379" y="1"/>
                  </a:moveTo>
                  <a:lnTo>
                    <a:pt x="1" y="757"/>
                  </a:lnTo>
                  <a:lnTo>
                    <a:pt x="3466" y="757"/>
                  </a:lnTo>
                  <a:cubicBezTo>
                    <a:pt x="3466" y="536"/>
                    <a:pt x="3435" y="253"/>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2" name="Google Shape;8312;p74"/>
            <p:cNvSpPr/>
            <p:nvPr/>
          </p:nvSpPr>
          <p:spPr>
            <a:xfrm>
              <a:off x="-53224225" y="3192625"/>
              <a:ext cx="223700" cy="74850"/>
            </a:xfrm>
            <a:custGeom>
              <a:avLst/>
              <a:gdLst/>
              <a:ahLst/>
              <a:cxnLst/>
              <a:rect l="l" t="t" r="r" b="b"/>
              <a:pathLst>
                <a:path w="8948" h="2994" extrusionOk="0">
                  <a:moveTo>
                    <a:pt x="4506" y="0"/>
                  </a:moveTo>
                  <a:cubicBezTo>
                    <a:pt x="2489" y="0"/>
                    <a:pt x="756" y="1260"/>
                    <a:pt x="0" y="2993"/>
                  </a:cubicBezTo>
                  <a:lnTo>
                    <a:pt x="8948" y="2993"/>
                  </a:lnTo>
                  <a:cubicBezTo>
                    <a:pt x="8255" y="1260"/>
                    <a:pt x="6522"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3" name="Google Shape;8313;p74"/>
          <p:cNvGrpSpPr/>
          <p:nvPr/>
        </p:nvGrpSpPr>
        <p:grpSpPr>
          <a:xfrm>
            <a:off x="6629093" y="3205748"/>
            <a:ext cx="357198" cy="356326"/>
            <a:chOff x="-53242350" y="3584850"/>
            <a:chExt cx="317425" cy="316650"/>
          </a:xfrm>
        </p:grpSpPr>
        <p:sp>
          <p:nvSpPr>
            <p:cNvPr id="8314" name="Google Shape;8314;p74"/>
            <p:cNvSpPr/>
            <p:nvPr/>
          </p:nvSpPr>
          <p:spPr>
            <a:xfrm>
              <a:off x="-53202975" y="3584850"/>
              <a:ext cx="237900" cy="98475"/>
            </a:xfrm>
            <a:custGeom>
              <a:avLst/>
              <a:gdLst/>
              <a:ahLst/>
              <a:cxnLst/>
              <a:rect l="l" t="t" r="r" b="b"/>
              <a:pathLst>
                <a:path w="9516" h="3939" extrusionOk="0">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5" name="Google Shape;8315;p74"/>
            <p:cNvSpPr/>
            <p:nvPr/>
          </p:nvSpPr>
          <p:spPr>
            <a:xfrm>
              <a:off x="-53242350" y="3711650"/>
              <a:ext cx="80350" cy="155975"/>
            </a:xfrm>
            <a:custGeom>
              <a:avLst/>
              <a:gdLst/>
              <a:ahLst/>
              <a:cxnLst/>
              <a:rect l="l" t="t" r="r" b="b"/>
              <a:pathLst>
                <a:path w="3214" h="6239" extrusionOk="0">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6" name="Google Shape;8316;p74"/>
            <p:cNvSpPr/>
            <p:nvPr/>
          </p:nvSpPr>
          <p:spPr>
            <a:xfrm>
              <a:off x="-53206125" y="3686850"/>
              <a:ext cx="243400" cy="84700"/>
            </a:xfrm>
            <a:custGeom>
              <a:avLst/>
              <a:gdLst/>
              <a:ahLst/>
              <a:cxnLst/>
              <a:rect l="l" t="t" r="r" b="b"/>
              <a:pathLst>
                <a:path w="9736" h="3388" extrusionOk="0">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7" name="Google Shape;8317;p74"/>
            <p:cNvSpPr/>
            <p:nvPr/>
          </p:nvSpPr>
          <p:spPr>
            <a:xfrm>
              <a:off x="-53186425" y="3775450"/>
              <a:ext cx="205600" cy="126050"/>
            </a:xfrm>
            <a:custGeom>
              <a:avLst/>
              <a:gdLst/>
              <a:ahLst/>
              <a:cxnLst/>
              <a:rect l="l" t="t" r="r" b="b"/>
              <a:pathLst>
                <a:path w="8224" h="5042" extrusionOk="0">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8" name="Google Shape;8318;p74"/>
            <p:cNvSpPr/>
            <p:nvPr/>
          </p:nvSpPr>
          <p:spPr>
            <a:xfrm>
              <a:off x="-52962725" y="3710875"/>
              <a:ext cx="37800" cy="95325"/>
            </a:xfrm>
            <a:custGeom>
              <a:avLst/>
              <a:gdLst/>
              <a:ahLst/>
              <a:cxnLst/>
              <a:rect l="l" t="t" r="r" b="b"/>
              <a:pathLst>
                <a:path w="1512" h="3813" extrusionOk="0">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9" name="Google Shape;8319;p74"/>
          <p:cNvGrpSpPr/>
          <p:nvPr/>
        </p:nvGrpSpPr>
        <p:grpSpPr>
          <a:xfrm>
            <a:off x="6650362" y="3668449"/>
            <a:ext cx="314662" cy="358999"/>
            <a:chOff x="-53224225" y="3976300"/>
            <a:chExt cx="279625" cy="319025"/>
          </a:xfrm>
        </p:grpSpPr>
        <p:sp>
          <p:nvSpPr>
            <p:cNvPr id="8320" name="Google Shape;8320;p74"/>
            <p:cNvSpPr/>
            <p:nvPr/>
          </p:nvSpPr>
          <p:spPr>
            <a:xfrm>
              <a:off x="-53224225" y="4132250"/>
              <a:ext cx="18925" cy="63825"/>
            </a:xfrm>
            <a:custGeom>
              <a:avLst/>
              <a:gdLst/>
              <a:ahLst/>
              <a:cxnLst/>
              <a:rect l="l" t="t" r="r" b="b"/>
              <a:pathLst>
                <a:path w="757" h="2553" extrusionOk="0">
                  <a:moveTo>
                    <a:pt x="756" y="1"/>
                  </a:moveTo>
                  <a:cubicBezTo>
                    <a:pt x="315" y="284"/>
                    <a:pt x="0" y="757"/>
                    <a:pt x="0" y="1292"/>
                  </a:cubicBezTo>
                  <a:cubicBezTo>
                    <a:pt x="0" y="1796"/>
                    <a:pt x="315" y="2269"/>
                    <a:pt x="756" y="2552"/>
                  </a:cubicBezTo>
                  <a:lnTo>
                    <a:pt x="756" y="2395"/>
                  </a:lnTo>
                  <a:lnTo>
                    <a:pt x="7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1" name="Google Shape;8321;p74"/>
            <p:cNvSpPr/>
            <p:nvPr/>
          </p:nvSpPr>
          <p:spPr>
            <a:xfrm>
              <a:off x="-53185625" y="4014900"/>
              <a:ext cx="204800" cy="117375"/>
            </a:xfrm>
            <a:custGeom>
              <a:avLst/>
              <a:gdLst/>
              <a:ahLst/>
              <a:cxnLst/>
              <a:rect l="l" t="t" r="r" b="b"/>
              <a:pathLst>
                <a:path w="8192" h="4695" extrusionOk="0">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2" name="Google Shape;8322;p74"/>
            <p:cNvSpPr/>
            <p:nvPr/>
          </p:nvSpPr>
          <p:spPr>
            <a:xfrm>
              <a:off x="-53187200" y="4110200"/>
              <a:ext cx="205575" cy="185125"/>
            </a:xfrm>
            <a:custGeom>
              <a:avLst/>
              <a:gdLst/>
              <a:ahLst/>
              <a:cxnLst/>
              <a:rect l="l" t="t" r="r" b="b"/>
              <a:pathLst>
                <a:path w="8223" h="7405" extrusionOk="0">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3" name="Google Shape;8323;p74"/>
            <p:cNvSpPr/>
            <p:nvPr/>
          </p:nvSpPr>
          <p:spPr>
            <a:xfrm>
              <a:off x="-53020225" y="4211800"/>
              <a:ext cx="74825" cy="83525"/>
            </a:xfrm>
            <a:custGeom>
              <a:avLst/>
              <a:gdLst/>
              <a:ahLst/>
              <a:cxnLst/>
              <a:rect l="l" t="t" r="r" b="b"/>
              <a:pathLst>
                <a:path w="2993" h="3341" extrusionOk="0">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4" name="Google Shape;8324;p74"/>
            <p:cNvSpPr/>
            <p:nvPr/>
          </p:nvSpPr>
          <p:spPr>
            <a:xfrm>
              <a:off x="-53224225" y="4211025"/>
              <a:ext cx="74850" cy="83500"/>
            </a:xfrm>
            <a:custGeom>
              <a:avLst/>
              <a:gdLst/>
              <a:ahLst/>
              <a:cxnLst/>
              <a:rect l="l" t="t" r="r" b="b"/>
              <a:pathLst>
                <a:path w="2994" h="3340" extrusionOk="0">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5" name="Google Shape;8325;p74"/>
            <p:cNvSpPr/>
            <p:nvPr/>
          </p:nvSpPr>
          <p:spPr>
            <a:xfrm>
              <a:off x="-52962725" y="4131475"/>
              <a:ext cx="18125" cy="63800"/>
            </a:xfrm>
            <a:custGeom>
              <a:avLst/>
              <a:gdLst/>
              <a:ahLst/>
              <a:cxnLst/>
              <a:rect l="l" t="t" r="r" b="b"/>
              <a:pathLst>
                <a:path w="725" h="2552" extrusionOk="0">
                  <a:moveTo>
                    <a:pt x="0" y="0"/>
                  </a:moveTo>
                  <a:lnTo>
                    <a:pt x="0" y="2394"/>
                  </a:lnTo>
                  <a:lnTo>
                    <a:pt x="0" y="2552"/>
                  </a:lnTo>
                  <a:cubicBezTo>
                    <a:pt x="410" y="2300"/>
                    <a:pt x="725" y="1827"/>
                    <a:pt x="725" y="1292"/>
                  </a:cubicBezTo>
                  <a:cubicBezTo>
                    <a:pt x="725" y="725"/>
                    <a:pt x="410"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6" name="Google Shape;8326;p74"/>
            <p:cNvSpPr/>
            <p:nvPr/>
          </p:nvSpPr>
          <p:spPr>
            <a:xfrm>
              <a:off x="-53125775" y="3976300"/>
              <a:ext cx="82725" cy="26800"/>
            </a:xfrm>
            <a:custGeom>
              <a:avLst/>
              <a:gdLst/>
              <a:ahLst/>
              <a:cxnLst/>
              <a:rect l="l" t="t" r="r" b="b"/>
              <a:pathLst>
                <a:path w="3309" h="1072" extrusionOk="0">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7" name="Google Shape;8327;p74"/>
          <p:cNvGrpSpPr/>
          <p:nvPr/>
        </p:nvGrpSpPr>
        <p:grpSpPr>
          <a:xfrm>
            <a:off x="7961258" y="3676129"/>
            <a:ext cx="358971" cy="358408"/>
            <a:chOff x="-52043575" y="3983125"/>
            <a:chExt cx="319000" cy="318500"/>
          </a:xfrm>
        </p:grpSpPr>
        <p:sp>
          <p:nvSpPr>
            <p:cNvPr id="8328" name="Google Shape;8328;p74"/>
            <p:cNvSpPr/>
            <p:nvPr/>
          </p:nvSpPr>
          <p:spPr>
            <a:xfrm>
              <a:off x="-52043575" y="3983200"/>
              <a:ext cx="55150" cy="105750"/>
            </a:xfrm>
            <a:custGeom>
              <a:avLst/>
              <a:gdLst/>
              <a:ahLst/>
              <a:cxnLst/>
              <a:rect l="l" t="t" r="r" b="b"/>
              <a:pathLst>
                <a:path w="2206" h="4230" extrusionOk="0">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9" name="Google Shape;8329;p74"/>
            <p:cNvSpPr/>
            <p:nvPr/>
          </p:nvSpPr>
          <p:spPr>
            <a:xfrm>
              <a:off x="-51985300" y="3983400"/>
              <a:ext cx="204800" cy="129975"/>
            </a:xfrm>
            <a:custGeom>
              <a:avLst/>
              <a:gdLst/>
              <a:ahLst/>
              <a:cxnLst/>
              <a:rect l="l" t="t" r="r" b="b"/>
              <a:pathLst>
                <a:path w="8192" h="5199" extrusionOk="0">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0" name="Google Shape;8330;p74"/>
            <p:cNvSpPr/>
            <p:nvPr/>
          </p:nvSpPr>
          <p:spPr>
            <a:xfrm>
              <a:off x="-51855350" y="3987325"/>
              <a:ext cx="74075" cy="89825"/>
            </a:xfrm>
            <a:custGeom>
              <a:avLst/>
              <a:gdLst/>
              <a:ahLst/>
              <a:cxnLst/>
              <a:rect l="l" t="t" r="r" b="b"/>
              <a:pathLst>
                <a:path w="2963" h="3593" extrusionOk="0">
                  <a:moveTo>
                    <a:pt x="1" y="1"/>
                  </a:moveTo>
                  <a:lnTo>
                    <a:pt x="1" y="3592"/>
                  </a:lnTo>
                  <a:lnTo>
                    <a:pt x="2962" y="3592"/>
                  </a:lnTo>
                  <a:cubicBezTo>
                    <a:pt x="2836" y="2647"/>
                    <a:pt x="2427" y="1733"/>
                    <a:pt x="1765" y="1009"/>
                  </a:cubicBezTo>
                  <a:cubicBezTo>
                    <a:pt x="1261" y="505"/>
                    <a:pt x="66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1" name="Google Shape;8331;p74"/>
            <p:cNvSpPr/>
            <p:nvPr/>
          </p:nvSpPr>
          <p:spPr>
            <a:xfrm>
              <a:off x="-51985300" y="3987325"/>
              <a:ext cx="74050" cy="89825"/>
            </a:xfrm>
            <a:custGeom>
              <a:avLst/>
              <a:gdLst/>
              <a:ahLst/>
              <a:cxnLst/>
              <a:rect l="l" t="t" r="r" b="b"/>
              <a:pathLst>
                <a:path w="2962" h="3593" extrusionOk="0">
                  <a:moveTo>
                    <a:pt x="2962" y="1"/>
                  </a:moveTo>
                  <a:cubicBezTo>
                    <a:pt x="1324" y="473"/>
                    <a:pt x="158" y="1891"/>
                    <a:pt x="1" y="3592"/>
                  </a:cubicBezTo>
                  <a:lnTo>
                    <a:pt x="2962" y="359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2" name="Google Shape;8332;p74"/>
            <p:cNvSpPr/>
            <p:nvPr/>
          </p:nvSpPr>
          <p:spPr>
            <a:xfrm>
              <a:off x="-51985300" y="4190350"/>
              <a:ext cx="204800" cy="111275"/>
            </a:xfrm>
            <a:custGeom>
              <a:avLst/>
              <a:gdLst/>
              <a:ahLst/>
              <a:cxnLst/>
              <a:rect l="l" t="t" r="r" b="b"/>
              <a:pathLst>
                <a:path w="8192" h="4451" extrusionOk="0">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3" name="Google Shape;8333;p74"/>
            <p:cNvSpPr/>
            <p:nvPr/>
          </p:nvSpPr>
          <p:spPr>
            <a:xfrm>
              <a:off x="-51985300" y="4133050"/>
              <a:ext cx="204800" cy="55925"/>
            </a:xfrm>
            <a:custGeom>
              <a:avLst/>
              <a:gdLst/>
              <a:ahLst/>
              <a:cxnLst/>
              <a:rect l="l" t="t" r="r" b="b"/>
              <a:pathLst>
                <a:path w="8192" h="2237" extrusionOk="0">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4" name="Google Shape;8334;p74"/>
            <p:cNvSpPr/>
            <p:nvPr/>
          </p:nvSpPr>
          <p:spPr>
            <a:xfrm>
              <a:off x="-51780525" y="3983125"/>
              <a:ext cx="55950" cy="105825"/>
            </a:xfrm>
            <a:custGeom>
              <a:avLst/>
              <a:gdLst/>
              <a:ahLst/>
              <a:cxnLst/>
              <a:rect l="l" t="t" r="r" b="b"/>
              <a:pathLst>
                <a:path w="2238" h="4233" extrusionOk="0">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5" name="Google Shape;8335;p74"/>
            <p:cNvSpPr/>
            <p:nvPr/>
          </p:nvSpPr>
          <p:spPr>
            <a:xfrm>
              <a:off x="-52023900" y="4139350"/>
              <a:ext cx="18925" cy="63800"/>
            </a:xfrm>
            <a:custGeom>
              <a:avLst/>
              <a:gdLst/>
              <a:ahLst/>
              <a:cxnLst/>
              <a:rect l="l" t="t" r="r" b="b"/>
              <a:pathLst>
                <a:path w="757" h="2552" extrusionOk="0">
                  <a:moveTo>
                    <a:pt x="757" y="0"/>
                  </a:moveTo>
                  <a:cubicBezTo>
                    <a:pt x="316" y="221"/>
                    <a:pt x="1" y="693"/>
                    <a:pt x="1" y="1260"/>
                  </a:cubicBezTo>
                  <a:cubicBezTo>
                    <a:pt x="1" y="1796"/>
                    <a:pt x="316" y="2268"/>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6" name="Google Shape;8336;p74"/>
            <p:cNvSpPr/>
            <p:nvPr/>
          </p:nvSpPr>
          <p:spPr>
            <a:xfrm>
              <a:off x="-51763200" y="4139350"/>
              <a:ext cx="18925" cy="63800"/>
            </a:xfrm>
            <a:custGeom>
              <a:avLst/>
              <a:gdLst/>
              <a:ahLst/>
              <a:cxnLst/>
              <a:rect l="l" t="t" r="r" b="b"/>
              <a:pathLst>
                <a:path w="757" h="2552" extrusionOk="0">
                  <a:moveTo>
                    <a:pt x="1" y="0"/>
                  </a:moveTo>
                  <a:lnTo>
                    <a:pt x="1" y="2552"/>
                  </a:lnTo>
                  <a:cubicBezTo>
                    <a:pt x="442" y="2268"/>
                    <a:pt x="757" y="1796"/>
                    <a:pt x="757" y="1260"/>
                  </a:cubicBezTo>
                  <a:cubicBezTo>
                    <a:pt x="757" y="693"/>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7" name="Google Shape;8337;p74"/>
          <p:cNvGrpSpPr/>
          <p:nvPr/>
        </p:nvGrpSpPr>
        <p:grpSpPr>
          <a:xfrm>
            <a:off x="6215199" y="1380146"/>
            <a:ext cx="314662" cy="358971"/>
            <a:chOff x="-56766175" y="3198925"/>
            <a:chExt cx="279625" cy="319000"/>
          </a:xfrm>
        </p:grpSpPr>
        <p:sp>
          <p:nvSpPr>
            <p:cNvPr id="8338" name="Google Shape;8338;p74"/>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9" name="Google Shape;8339;p74"/>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0" name="Google Shape;8340;p74"/>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1" name="Google Shape;8341;p74"/>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2" name="Google Shape;8342;p74"/>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3" name="Google Shape;8343;p74"/>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4" name="Google Shape;8344;p74"/>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5" name="Google Shape;8345;p74"/>
          <p:cNvGrpSpPr/>
          <p:nvPr/>
        </p:nvGrpSpPr>
        <p:grpSpPr>
          <a:xfrm>
            <a:off x="6214313" y="1835446"/>
            <a:ext cx="316434" cy="358099"/>
            <a:chOff x="-56766175" y="3590375"/>
            <a:chExt cx="281200" cy="318225"/>
          </a:xfrm>
        </p:grpSpPr>
        <p:sp>
          <p:nvSpPr>
            <p:cNvPr id="8346" name="Google Shape;8346;p74"/>
            <p:cNvSpPr/>
            <p:nvPr/>
          </p:nvSpPr>
          <p:spPr>
            <a:xfrm>
              <a:off x="-56766175" y="3632900"/>
              <a:ext cx="281200" cy="275700"/>
            </a:xfrm>
            <a:custGeom>
              <a:avLst/>
              <a:gdLst/>
              <a:ahLst/>
              <a:cxnLst/>
              <a:rect l="l" t="t" r="r" b="b"/>
              <a:pathLst>
                <a:path w="11248" h="11028" extrusionOk="0">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7" name="Google Shape;8347;p74"/>
            <p:cNvSpPr/>
            <p:nvPr/>
          </p:nvSpPr>
          <p:spPr>
            <a:xfrm>
              <a:off x="-56709475" y="3722700"/>
              <a:ext cx="167800" cy="153600"/>
            </a:xfrm>
            <a:custGeom>
              <a:avLst/>
              <a:gdLst/>
              <a:ahLst/>
              <a:cxnLst/>
              <a:rect l="l" t="t" r="r" b="b"/>
              <a:pathLst>
                <a:path w="6712" h="6144" extrusionOk="0">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8" name="Google Shape;8348;p74"/>
            <p:cNvSpPr/>
            <p:nvPr/>
          </p:nvSpPr>
          <p:spPr>
            <a:xfrm>
              <a:off x="-56654325" y="3833750"/>
              <a:ext cx="55150" cy="55950"/>
            </a:xfrm>
            <a:custGeom>
              <a:avLst/>
              <a:gdLst/>
              <a:ahLst/>
              <a:cxnLst/>
              <a:rect l="l" t="t" r="r" b="b"/>
              <a:pathLst>
                <a:path w="2206" h="2238" extrusionOk="0">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9" name="Google Shape;8349;p74"/>
            <p:cNvSpPr/>
            <p:nvPr/>
          </p:nvSpPr>
          <p:spPr>
            <a:xfrm>
              <a:off x="-56710250" y="3590375"/>
              <a:ext cx="167775" cy="74850"/>
            </a:xfrm>
            <a:custGeom>
              <a:avLst/>
              <a:gdLst/>
              <a:ahLst/>
              <a:cxnLst/>
              <a:rect l="l" t="t" r="r" b="b"/>
              <a:pathLst>
                <a:path w="6711" h="2994" extrusionOk="0">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0" name="Google Shape;8350;p74"/>
          <p:cNvGrpSpPr/>
          <p:nvPr/>
        </p:nvGrpSpPr>
        <p:grpSpPr>
          <a:xfrm>
            <a:off x="6251269" y="2276817"/>
            <a:ext cx="272126" cy="358099"/>
            <a:chOff x="-56747275" y="3982600"/>
            <a:chExt cx="241825" cy="318225"/>
          </a:xfrm>
        </p:grpSpPr>
        <p:sp>
          <p:nvSpPr>
            <p:cNvPr id="8351" name="Google Shape;8351;p74"/>
            <p:cNvSpPr/>
            <p:nvPr/>
          </p:nvSpPr>
          <p:spPr>
            <a:xfrm>
              <a:off x="-56635425" y="4076325"/>
              <a:ext cx="18125" cy="37050"/>
            </a:xfrm>
            <a:custGeom>
              <a:avLst/>
              <a:gdLst/>
              <a:ahLst/>
              <a:cxnLst/>
              <a:rect l="l" t="t" r="r" b="b"/>
              <a:pathLst>
                <a:path w="725" h="1482" extrusionOk="0">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2" name="Google Shape;8352;p74"/>
            <p:cNvSpPr/>
            <p:nvPr/>
          </p:nvSpPr>
          <p:spPr>
            <a:xfrm>
              <a:off x="-56618900" y="3991275"/>
              <a:ext cx="113450" cy="136250"/>
            </a:xfrm>
            <a:custGeom>
              <a:avLst/>
              <a:gdLst/>
              <a:ahLst/>
              <a:cxnLst/>
              <a:rect l="l" t="t" r="r" b="b"/>
              <a:pathLst>
                <a:path w="4538" h="5450" extrusionOk="0">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3" name="Google Shape;8353;p74"/>
            <p:cNvSpPr/>
            <p:nvPr/>
          </p:nvSpPr>
          <p:spPr>
            <a:xfrm>
              <a:off x="-56601550" y="4094450"/>
              <a:ext cx="31525" cy="19700"/>
            </a:xfrm>
            <a:custGeom>
              <a:avLst/>
              <a:gdLst/>
              <a:ahLst/>
              <a:cxnLst/>
              <a:rect l="l" t="t" r="r" b="b"/>
              <a:pathLst>
                <a:path w="1261" h="788" extrusionOk="0">
                  <a:moveTo>
                    <a:pt x="158" y="0"/>
                  </a:moveTo>
                  <a:lnTo>
                    <a:pt x="158" y="63"/>
                  </a:lnTo>
                  <a:cubicBezTo>
                    <a:pt x="158" y="315"/>
                    <a:pt x="95" y="567"/>
                    <a:pt x="0" y="788"/>
                  </a:cubicBezTo>
                  <a:lnTo>
                    <a:pt x="1260" y="788"/>
                  </a:lnTo>
                  <a:lnTo>
                    <a:pt x="1260" y="756"/>
                  </a:lnTo>
                  <a:lnTo>
                    <a:pt x="1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4" name="Google Shape;8354;p74"/>
            <p:cNvSpPr/>
            <p:nvPr/>
          </p:nvSpPr>
          <p:spPr>
            <a:xfrm>
              <a:off x="-56688200" y="4085775"/>
              <a:ext cx="37050" cy="27600"/>
            </a:xfrm>
            <a:custGeom>
              <a:avLst/>
              <a:gdLst/>
              <a:ahLst/>
              <a:cxnLst/>
              <a:rect l="l" t="t" r="r" b="b"/>
              <a:pathLst>
                <a:path w="1482" h="1104" extrusionOk="0">
                  <a:moveTo>
                    <a:pt x="1355" y="1"/>
                  </a:moveTo>
                  <a:lnTo>
                    <a:pt x="1" y="1103"/>
                  </a:lnTo>
                  <a:lnTo>
                    <a:pt x="1481" y="1103"/>
                  </a:lnTo>
                  <a:cubicBezTo>
                    <a:pt x="1418" y="883"/>
                    <a:pt x="1324" y="631"/>
                    <a:pt x="1324" y="347"/>
                  </a:cubicBezTo>
                  <a:cubicBezTo>
                    <a:pt x="1324" y="253"/>
                    <a:pt x="1324" y="127"/>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5" name="Google Shape;8355;p74"/>
            <p:cNvSpPr/>
            <p:nvPr/>
          </p:nvSpPr>
          <p:spPr>
            <a:xfrm>
              <a:off x="-56747275" y="3982600"/>
              <a:ext cx="189850" cy="143850"/>
            </a:xfrm>
            <a:custGeom>
              <a:avLst/>
              <a:gdLst/>
              <a:ahLst/>
              <a:cxnLst/>
              <a:rect l="l" t="t" r="r" b="b"/>
              <a:pathLst>
                <a:path w="7594" h="5754" extrusionOk="0">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6" name="Google Shape;8356;p74"/>
            <p:cNvSpPr/>
            <p:nvPr/>
          </p:nvSpPr>
          <p:spPr>
            <a:xfrm>
              <a:off x="-56654325" y="4217500"/>
              <a:ext cx="55150" cy="83325"/>
            </a:xfrm>
            <a:custGeom>
              <a:avLst/>
              <a:gdLst/>
              <a:ahLst/>
              <a:cxnLst/>
              <a:rect l="l" t="t" r="r" b="b"/>
              <a:pathLst>
                <a:path w="2206" h="3333" extrusionOk="0">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7" name="Google Shape;8357;p74"/>
            <p:cNvSpPr/>
            <p:nvPr/>
          </p:nvSpPr>
          <p:spPr>
            <a:xfrm>
              <a:off x="-56729150" y="4132250"/>
              <a:ext cx="204800" cy="157550"/>
            </a:xfrm>
            <a:custGeom>
              <a:avLst/>
              <a:gdLst/>
              <a:ahLst/>
              <a:cxnLst/>
              <a:rect l="l" t="t" r="r" b="b"/>
              <a:pathLst>
                <a:path w="8192" h="6302" extrusionOk="0">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8" name="Google Shape;8358;p74"/>
          <p:cNvGrpSpPr/>
          <p:nvPr/>
        </p:nvGrpSpPr>
        <p:grpSpPr>
          <a:xfrm>
            <a:off x="4859020" y="3219055"/>
            <a:ext cx="358999" cy="342991"/>
            <a:chOff x="-54812875" y="3596675"/>
            <a:chExt cx="319025" cy="304800"/>
          </a:xfrm>
        </p:grpSpPr>
        <p:sp>
          <p:nvSpPr>
            <p:cNvPr id="8359" name="Google Shape;8359;p74"/>
            <p:cNvSpPr/>
            <p:nvPr/>
          </p:nvSpPr>
          <p:spPr>
            <a:xfrm>
              <a:off x="-54812875" y="3607700"/>
              <a:ext cx="74850" cy="293775"/>
            </a:xfrm>
            <a:custGeom>
              <a:avLst/>
              <a:gdLst/>
              <a:ahLst/>
              <a:cxnLst/>
              <a:rect l="l" t="t" r="r" b="b"/>
              <a:pathLst>
                <a:path w="2994" h="11751" extrusionOk="0">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0" name="Google Shape;8360;p74"/>
            <p:cNvSpPr/>
            <p:nvPr/>
          </p:nvSpPr>
          <p:spPr>
            <a:xfrm>
              <a:off x="-54662425" y="3621875"/>
              <a:ext cx="18125" cy="61450"/>
            </a:xfrm>
            <a:custGeom>
              <a:avLst/>
              <a:gdLst/>
              <a:ahLst/>
              <a:cxnLst/>
              <a:rect l="l" t="t" r="r" b="b"/>
              <a:pathLst>
                <a:path w="725" h="2458" extrusionOk="0">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1" name="Google Shape;8361;p74"/>
            <p:cNvSpPr/>
            <p:nvPr/>
          </p:nvSpPr>
          <p:spPr>
            <a:xfrm>
              <a:off x="-54737250" y="3652600"/>
              <a:ext cx="66175" cy="37825"/>
            </a:xfrm>
            <a:custGeom>
              <a:avLst/>
              <a:gdLst/>
              <a:ahLst/>
              <a:cxnLst/>
              <a:rect l="l" t="t" r="r" b="b"/>
              <a:pathLst>
                <a:path w="2647" h="1513" extrusionOk="0">
                  <a:moveTo>
                    <a:pt x="0" y="0"/>
                  </a:moveTo>
                  <a:lnTo>
                    <a:pt x="599" y="1512"/>
                  </a:lnTo>
                  <a:lnTo>
                    <a:pt x="2647" y="1512"/>
                  </a:lnTo>
                  <a:cubicBezTo>
                    <a:pt x="2458" y="1103"/>
                    <a:pt x="2206" y="599"/>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2" name="Google Shape;8362;p74"/>
            <p:cNvSpPr/>
            <p:nvPr/>
          </p:nvSpPr>
          <p:spPr>
            <a:xfrm>
              <a:off x="-54568700" y="3608475"/>
              <a:ext cx="74850" cy="293000"/>
            </a:xfrm>
            <a:custGeom>
              <a:avLst/>
              <a:gdLst/>
              <a:ahLst/>
              <a:cxnLst/>
              <a:rect l="l" t="t" r="r" b="b"/>
              <a:pathLst>
                <a:path w="2994" h="11720" extrusionOk="0">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3" name="Google Shape;8363;p74"/>
            <p:cNvSpPr/>
            <p:nvPr/>
          </p:nvSpPr>
          <p:spPr>
            <a:xfrm>
              <a:off x="-54636450" y="3652600"/>
              <a:ext cx="66975" cy="37825"/>
            </a:xfrm>
            <a:custGeom>
              <a:avLst/>
              <a:gdLst/>
              <a:ahLst/>
              <a:cxnLst/>
              <a:rect l="l" t="t" r="r" b="b"/>
              <a:pathLst>
                <a:path w="2679" h="1513" extrusionOk="0">
                  <a:moveTo>
                    <a:pt x="411" y="0"/>
                  </a:moveTo>
                  <a:cubicBezTo>
                    <a:pt x="411" y="599"/>
                    <a:pt x="221" y="1103"/>
                    <a:pt x="1" y="1512"/>
                  </a:cubicBezTo>
                  <a:lnTo>
                    <a:pt x="2080" y="1512"/>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4" name="Google Shape;8364;p74"/>
            <p:cNvSpPr/>
            <p:nvPr/>
          </p:nvSpPr>
          <p:spPr>
            <a:xfrm>
              <a:off x="-54760100" y="3596675"/>
              <a:ext cx="212675" cy="37025"/>
            </a:xfrm>
            <a:custGeom>
              <a:avLst/>
              <a:gdLst/>
              <a:ahLst/>
              <a:cxnLst/>
              <a:rect l="l" t="t" r="r" b="b"/>
              <a:pathLst>
                <a:path w="8507" h="1481" extrusionOk="0">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5" name="Google Shape;8365;p74"/>
            <p:cNvSpPr/>
            <p:nvPr/>
          </p:nvSpPr>
          <p:spPr>
            <a:xfrm>
              <a:off x="-54738050" y="3708500"/>
              <a:ext cx="169375" cy="186700"/>
            </a:xfrm>
            <a:custGeom>
              <a:avLst/>
              <a:gdLst/>
              <a:ahLst/>
              <a:cxnLst/>
              <a:rect l="l" t="t" r="r" b="b"/>
              <a:pathLst>
                <a:path w="6775" h="7468" extrusionOk="0">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66" name="Google Shape;8366;p74"/>
          <p:cNvSpPr/>
          <p:nvPr/>
        </p:nvSpPr>
        <p:spPr>
          <a:xfrm>
            <a:off x="5033910" y="3593325"/>
            <a:ext cx="8018" cy="900"/>
          </a:xfrm>
          <a:custGeom>
            <a:avLst/>
            <a:gdLst/>
            <a:ahLst/>
            <a:cxnLst/>
            <a:rect l="l" t="t" r="r" b="b"/>
            <a:pathLst>
              <a:path w="285" h="32" extrusionOk="0">
                <a:moveTo>
                  <a:pt x="1" y="0"/>
                </a:moveTo>
                <a:cubicBezTo>
                  <a:pt x="95" y="32"/>
                  <a:pt x="158" y="32"/>
                  <a:pt x="284" y="32"/>
                </a:cubicBezTo>
                <a:cubicBezTo>
                  <a:pt x="221" y="32"/>
                  <a:pt x="127"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7" name="Google Shape;8367;p74"/>
          <p:cNvSpPr/>
          <p:nvPr/>
        </p:nvSpPr>
        <p:spPr>
          <a:xfrm>
            <a:off x="5034361" y="3594198"/>
            <a:ext cx="7118" cy="928"/>
          </a:xfrm>
          <a:custGeom>
            <a:avLst/>
            <a:gdLst/>
            <a:ahLst/>
            <a:cxnLst/>
            <a:rect l="l" t="t" r="r" b="b"/>
            <a:pathLst>
              <a:path w="253" h="33" extrusionOk="0">
                <a:moveTo>
                  <a:pt x="253" y="1"/>
                </a:moveTo>
                <a:lnTo>
                  <a:pt x="253" y="1"/>
                </a:lnTo>
                <a:cubicBezTo>
                  <a:pt x="189" y="1"/>
                  <a:pt x="64" y="1"/>
                  <a:pt x="1" y="32"/>
                </a:cubicBezTo>
                <a:cubicBezTo>
                  <a:pt x="95" y="1"/>
                  <a:pt x="190" y="1"/>
                  <a:pt x="2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68" name="Google Shape;8368;p74"/>
          <p:cNvGrpSpPr/>
          <p:nvPr/>
        </p:nvGrpSpPr>
        <p:grpSpPr>
          <a:xfrm>
            <a:off x="4881188" y="3675538"/>
            <a:ext cx="314662" cy="358099"/>
            <a:chOff x="-54793175" y="3982600"/>
            <a:chExt cx="279625" cy="318225"/>
          </a:xfrm>
        </p:grpSpPr>
        <p:sp>
          <p:nvSpPr>
            <p:cNvPr id="8369" name="Google Shape;8369;p74"/>
            <p:cNvSpPr/>
            <p:nvPr/>
          </p:nvSpPr>
          <p:spPr>
            <a:xfrm>
              <a:off x="-54646675" y="3982600"/>
              <a:ext cx="113425" cy="111075"/>
            </a:xfrm>
            <a:custGeom>
              <a:avLst/>
              <a:gdLst/>
              <a:ahLst/>
              <a:cxnLst/>
              <a:rect l="l" t="t" r="r" b="b"/>
              <a:pathLst>
                <a:path w="4537" h="4443" extrusionOk="0">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0" name="Google Shape;8370;p74"/>
            <p:cNvSpPr/>
            <p:nvPr/>
          </p:nvSpPr>
          <p:spPr>
            <a:xfrm>
              <a:off x="-54644325" y="4003075"/>
              <a:ext cx="36250" cy="90600"/>
            </a:xfrm>
            <a:custGeom>
              <a:avLst/>
              <a:gdLst/>
              <a:ahLst/>
              <a:cxnLst/>
              <a:rect l="l" t="t" r="r" b="b"/>
              <a:pathLst>
                <a:path w="1450" h="3624" extrusionOk="0">
                  <a:moveTo>
                    <a:pt x="1" y="1"/>
                  </a:moveTo>
                  <a:lnTo>
                    <a:pt x="1" y="3624"/>
                  </a:lnTo>
                  <a:lnTo>
                    <a:pt x="1450" y="3624"/>
                  </a:lnTo>
                  <a:cubicBezTo>
                    <a:pt x="1419" y="1765"/>
                    <a:pt x="726" y="37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1" name="Google Shape;8371;p74"/>
            <p:cNvSpPr/>
            <p:nvPr/>
          </p:nvSpPr>
          <p:spPr>
            <a:xfrm>
              <a:off x="-54773475" y="3983400"/>
              <a:ext cx="113425" cy="111075"/>
            </a:xfrm>
            <a:custGeom>
              <a:avLst/>
              <a:gdLst/>
              <a:ahLst/>
              <a:cxnLst/>
              <a:rect l="l" t="t" r="r" b="b"/>
              <a:pathLst>
                <a:path w="4537" h="4443" extrusionOk="0">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2" name="Google Shape;8372;p74"/>
            <p:cNvSpPr/>
            <p:nvPr/>
          </p:nvSpPr>
          <p:spPr>
            <a:xfrm>
              <a:off x="-54699450" y="4003075"/>
              <a:ext cx="36250" cy="90600"/>
            </a:xfrm>
            <a:custGeom>
              <a:avLst/>
              <a:gdLst/>
              <a:ahLst/>
              <a:cxnLst/>
              <a:rect l="l" t="t" r="r" b="b"/>
              <a:pathLst>
                <a:path w="1450" h="3624" extrusionOk="0">
                  <a:moveTo>
                    <a:pt x="1450" y="1"/>
                  </a:moveTo>
                  <a:cubicBezTo>
                    <a:pt x="725" y="379"/>
                    <a:pt x="64" y="1765"/>
                    <a:pt x="1" y="3624"/>
                  </a:cubicBezTo>
                  <a:lnTo>
                    <a:pt x="1450" y="3624"/>
                  </a:lnTo>
                  <a:lnTo>
                    <a:pt x="14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3" name="Google Shape;8373;p74"/>
            <p:cNvSpPr/>
            <p:nvPr/>
          </p:nvSpPr>
          <p:spPr>
            <a:xfrm>
              <a:off x="-54756150" y="4112550"/>
              <a:ext cx="204800" cy="188275"/>
            </a:xfrm>
            <a:custGeom>
              <a:avLst/>
              <a:gdLst/>
              <a:ahLst/>
              <a:cxnLst/>
              <a:rect l="l" t="t" r="r" b="b"/>
              <a:pathLst>
                <a:path w="8192" h="7531" extrusionOk="0">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4" name="Google Shape;8374;p74"/>
            <p:cNvSpPr/>
            <p:nvPr/>
          </p:nvSpPr>
          <p:spPr>
            <a:xfrm>
              <a:off x="-54532475" y="4136975"/>
              <a:ext cx="18925" cy="63825"/>
            </a:xfrm>
            <a:custGeom>
              <a:avLst/>
              <a:gdLst/>
              <a:ahLst/>
              <a:cxnLst/>
              <a:rect l="l" t="t" r="r" b="b"/>
              <a:pathLst>
                <a:path w="757" h="2553" extrusionOk="0">
                  <a:moveTo>
                    <a:pt x="1" y="1"/>
                  </a:moveTo>
                  <a:lnTo>
                    <a:pt x="1" y="2552"/>
                  </a:lnTo>
                  <a:cubicBezTo>
                    <a:pt x="442" y="2300"/>
                    <a:pt x="757" y="1828"/>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5" name="Google Shape;8375;p74"/>
            <p:cNvSpPr/>
            <p:nvPr/>
          </p:nvSpPr>
          <p:spPr>
            <a:xfrm>
              <a:off x="-54793175" y="4136975"/>
              <a:ext cx="18925" cy="65400"/>
            </a:xfrm>
            <a:custGeom>
              <a:avLst/>
              <a:gdLst/>
              <a:ahLst/>
              <a:cxnLst/>
              <a:rect l="l" t="t" r="r" b="b"/>
              <a:pathLst>
                <a:path w="757" h="2616" extrusionOk="0">
                  <a:moveTo>
                    <a:pt x="757" y="1"/>
                  </a:moveTo>
                  <a:cubicBezTo>
                    <a:pt x="316" y="284"/>
                    <a:pt x="0" y="757"/>
                    <a:pt x="0" y="1292"/>
                  </a:cubicBezTo>
                  <a:cubicBezTo>
                    <a:pt x="0"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6" name="Google Shape;8376;p74"/>
          <p:cNvGrpSpPr/>
          <p:nvPr/>
        </p:nvGrpSpPr>
        <p:grpSpPr>
          <a:xfrm>
            <a:off x="7092647" y="2734774"/>
            <a:ext cx="314662" cy="358099"/>
            <a:chOff x="-52832000" y="3192625"/>
            <a:chExt cx="279625" cy="318225"/>
          </a:xfrm>
        </p:grpSpPr>
        <p:sp>
          <p:nvSpPr>
            <p:cNvPr id="8377" name="Google Shape;8377;p74"/>
            <p:cNvSpPr/>
            <p:nvPr/>
          </p:nvSpPr>
          <p:spPr>
            <a:xfrm>
              <a:off x="-52574450" y="3306025"/>
              <a:ext cx="22075" cy="110300"/>
            </a:xfrm>
            <a:custGeom>
              <a:avLst/>
              <a:gdLst/>
              <a:ahLst/>
              <a:cxnLst/>
              <a:rect l="l" t="t" r="r" b="b"/>
              <a:pathLst>
                <a:path w="883" h="4412" extrusionOk="0">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8" name="Google Shape;8378;p74"/>
            <p:cNvSpPr/>
            <p:nvPr/>
          </p:nvSpPr>
          <p:spPr>
            <a:xfrm>
              <a:off x="-52826475" y="3192625"/>
              <a:ext cx="267800" cy="100050"/>
            </a:xfrm>
            <a:custGeom>
              <a:avLst/>
              <a:gdLst/>
              <a:ahLst/>
              <a:cxnLst/>
              <a:rect l="l" t="t" r="r" b="b"/>
              <a:pathLst>
                <a:path w="10712" h="4002" extrusionOk="0">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9" name="Google Shape;8379;p74"/>
            <p:cNvSpPr/>
            <p:nvPr/>
          </p:nvSpPr>
          <p:spPr>
            <a:xfrm>
              <a:off x="-52794975" y="3361175"/>
              <a:ext cx="204800" cy="149675"/>
            </a:xfrm>
            <a:custGeom>
              <a:avLst/>
              <a:gdLst/>
              <a:ahLst/>
              <a:cxnLst/>
              <a:rect l="l" t="t" r="r" b="b"/>
              <a:pathLst>
                <a:path w="8192" h="5987" extrusionOk="0">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0" name="Google Shape;8380;p74"/>
            <p:cNvSpPr/>
            <p:nvPr/>
          </p:nvSpPr>
          <p:spPr>
            <a:xfrm>
              <a:off x="-52791025" y="3231225"/>
              <a:ext cx="137850" cy="74825"/>
            </a:xfrm>
            <a:custGeom>
              <a:avLst/>
              <a:gdLst/>
              <a:ahLst/>
              <a:cxnLst/>
              <a:rect l="l" t="t" r="r" b="b"/>
              <a:pathLst>
                <a:path w="5514" h="2993" extrusionOk="0">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1" name="Google Shape;8381;p74"/>
            <p:cNvSpPr/>
            <p:nvPr/>
          </p:nvSpPr>
          <p:spPr>
            <a:xfrm>
              <a:off x="-52683125" y="3361950"/>
              <a:ext cx="74825" cy="37850"/>
            </a:xfrm>
            <a:custGeom>
              <a:avLst/>
              <a:gdLst/>
              <a:ahLst/>
              <a:cxnLst/>
              <a:rect l="l" t="t" r="r" b="b"/>
              <a:pathLst>
                <a:path w="2993" h="1514" extrusionOk="0">
                  <a:moveTo>
                    <a:pt x="0" y="1"/>
                  </a:moveTo>
                  <a:cubicBezTo>
                    <a:pt x="0" y="851"/>
                    <a:pt x="662" y="1513"/>
                    <a:pt x="1481" y="1513"/>
                  </a:cubicBezTo>
                  <a:cubicBezTo>
                    <a:pt x="2300"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2" name="Google Shape;8382;p74"/>
            <p:cNvSpPr/>
            <p:nvPr/>
          </p:nvSpPr>
          <p:spPr>
            <a:xfrm>
              <a:off x="-52794975" y="3247750"/>
              <a:ext cx="204800" cy="104000"/>
            </a:xfrm>
            <a:custGeom>
              <a:avLst/>
              <a:gdLst/>
              <a:ahLst/>
              <a:cxnLst/>
              <a:rect l="l" t="t" r="r" b="b"/>
              <a:pathLst>
                <a:path w="8192" h="4160" extrusionOk="0">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3" name="Google Shape;8383;p74"/>
            <p:cNvSpPr/>
            <p:nvPr/>
          </p:nvSpPr>
          <p:spPr>
            <a:xfrm>
              <a:off x="-52776850" y="3361950"/>
              <a:ext cx="74825" cy="37850"/>
            </a:xfrm>
            <a:custGeom>
              <a:avLst/>
              <a:gdLst/>
              <a:ahLst/>
              <a:cxnLst/>
              <a:rect l="l" t="t" r="r" b="b"/>
              <a:pathLst>
                <a:path w="2993" h="1514" extrusionOk="0">
                  <a:moveTo>
                    <a:pt x="0" y="1"/>
                  </a:moveTo>
                  <a:cubicBezTo>
                    <a:pt x="0" y="851"/>
                    <a:pt x="662" y="1513"/>
                    <a:pt x="1481" y="1513"/>
                  </a:cubicBezTo>
                  <a:cubicBezTo>
                    <a:pt x="2332"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4" name="Google Shape;8384;p74"/>
            <p:cNvSpPr/>
            <p:nvPr/>
          </p:nvSpPr>
          <p:spPr>
            <a:xfrm>
              <a:off x="-52832000" y="3306025"/>
              <a:ext cx="21300" cy="110300"/>
            </a:xfrm>
            <a:custGeom>
              <a:avLst/>
              <a:gdLst/>
              <a:ahLst/>
              <a:cxnLst/>
              <a:rect l="l" t="t" r="r" b="b"/>
              <a:pathLst>
                <a:path w="852" h="4412" extrusionOk="0">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5" name="Google Shape;8385;p74"/>
          <p:cNvGrpSpPr/>
          <p:nvPr/>
        </p:nvGrpSpPr>
        <p:grpSpPr>
          <a:xfrm>
            <a:off x="5779179" y="2276142"/>
            <a:ext cx="323524" cy="358774"/>
            <a:chOff x="-57162350" y="3982000"/>
            <a:chExt cx="287500" cy="318825"/>
          </a:xfrm>
        </p:grpSpPr>
        <p:sp>
          <p:nvSpPr>
            <p:cNvPr id="8386" name="Google Shape;8386;p74"/>
            <p:cNvSpPr/>
            <p:nvPr/>
          </p:nvSpPr>
          <p:spPr>
            <a:xfrm>
              <a:off x="-56989850" y="4151150"/>
              <a:ext cx="55150" cy="55150"/>
            </a:xfrm>
            <a:custGeom>
              <a:avLst/>
              <a:gdLst/>
              <a:ahLst/>
              <a:cxnLst/>
              <a:rect l="l" t="t" r="r" b="b"/>
              <a:pathLst>
                <a:path w="2206" h="2206" extrusionOk="0">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7" name="Google Shape;8387;p74"/>
            <p:cNvSpPr/>
            <p:nvPr/>
          </p:nvSpPr>
          <p:spPr>
            <a:xfrm>
              <a:off x="-57162350" y="3982000"/>
              <a:ext cx="287500" cy="161300"/>
            </a:xfrm>
            <a:custGeom>
              <a:avLst/>
              <a:gdLst/>
              <a:ahLst/>
              <a:cxnLst/>
              <a:rect l="l" t="t" r="r" b="b"/>
              <a:pathLst>
                <a:path w="11500" h="6452" extrusionOk="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8" name="Google Shape;8388;p74"/>
            <p:cNvSpPr/>
            <p:nvPr/>
          </p:nvSpPr>
          <p:spPr>
            <a:xfrm>
              <a:off x="-57119850" y="4066875"/>
              <a:ext cx="126075" cy="111875"/>
            </a:xfrm>
            <a:custGeom>
              <a:avLst/>
              <a:gdLst/>
              <a:ahLst/>
              <a:cxnLst/>
              <a:rect l="l" t="t" r="r" b="b"/>
              <a:pathLst>
                <a:path w="5043" h="4475" extrusionOk="0">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9" name="Google Shape;8389;p74"/>
            <p:cNvSpPr/>
            <p:nvPr/>
          </p:nvSpPr>
          <p:spPr>
            <a:xfrm>
              <a:off x="-57100925" y="4151150"/>
              <a:ext cx="55175" cy="55150"/>
            </a:xfrm>
            <a:custGeom>
              <a:avLst/>
              <a:gdLst/>
              <a:ahLst/>
              <a:cxnLst/>
              <a:rect l="l" t="t" r="r" b="b"/>
              <a:pathLst>
                <a:path w="2207" h="2206" extrusionOk="0">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0" name="Google Shape;8390;p74"/>
            <p:cNvSpPr/>
            <p:nvPr/>
          </p:nvSpPr>
          <p:spPr>
            <a:xfrm>
              <a:off x="-57119825" y="4179500"/>
              <a:ext cx="204800" cy="121325"/>
            </a:xfrm>
            <a:custGeom>
              <a:avLst/>
              <a:gdLst/>
              <a:ahLst/>
              <a:cxnLst/>
              <a:rect l="l" t="t" r="r" b="b"/>
              <a:pathLst>
                <a:path w="8192" h="4853" extrusionOk="0">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1" name="Google Shape;8391;p74"/>
            <p:cNvSpPr/>
            <p:nvPr/>
          </p:nvSpPr>
          <p:spPr>
            <a:xfrm>
              <a:off x="-57158400" y="4156675"/>
              <a:ext cx="18900" cy="63825"/>
            </a:xfrm>
            <a:custGeom>
              <a:avLst/>
              <a:gdLst/>
              <a:ahLst/>
              <a:cxnLst/>
              <a:rect l="l" t="t" r="r" b="b"/>
              <a:pathLst>
                <a:path w="756" h="2553"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2" name="Google Shape;8392;p74"/>
            <p:cNvSpPr/>
            <p:nvPr/>
          </p:nvSpPr>
          <p:spPr>
            <a:xfrm>
              <a:off x="-56896125" y="4155875"/>
              <a:ext cx="18925" cy="63825"/>
            </a:xfrm>
            <a:custGeom>
              <a:avLst/>
              <a:gdLst/>
              <a:ahLst/>
              <a:cxnLst/>
              <a:rect l="l" t="t" r="r" b="b"/>
              <a:pathLst>
                <a:path w="757" h="2553" extrusionOk="0">
                  <a:moveTo>
                    <a:pt x="0" y="1"/>
                  </a:moveTo>
                  <a:lnTo>
                    <a:pt x="0" y="2553"/>
                  </a:lnTo>
                  <a:cubicBezTo>
                    <a:pt x="441" y="2269"/>
                    <a:pt x="756" y="1796"/>
                    <a:pt x="756" y="1261"/>
                  </a:cubicBezTo>
                  <a:cubicBezTo>
                    <a:pt x="756" y="757"/>
                    <a:pt x="441"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3" name="Google Shape;8393;p74"/>
            <p:cNvSpPr/>
            <p:nvPr/>
          </p:nvSpPr>
          <p:spPr>
            <a:xfrm>
              <a:off x="-56924475" y="4149575"/>
              <a:ext cx="9450" cy="29175"/>
            </a:xfrm>
            <a:custGeom>
              <a:avLst/>
              <a:gdLst/>
              <a:ahLst/>
              <a:cxnLst/>
              <a:rect l="l" t="t" r="r" b="b"/>
              <a:pathLst>
                <a:path w="378" h="1167" extrusionOk="0">
                  <a:moveTo>
                    <a:pt x="0" y="1"/>
                  </a:moveTo>
                  <a:cubicBezTo>
                    <a:pt x="221" y="379"/>
                    <a:pt x="378" y="757"/>
                    <a:pt x="378" y="1166"/>
                  </a:cubicBezTo>
                  <a:lnTo>
                    <a:pt x="378" y="883"/>
                  </a:lnTo>
                  <a:lnTo>
                    <a:pt x="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4" name="Google Shape;8394;p74"/>
          <p:cNvGrpSpPr/>
          <p:nvPr/>
        </p:nvGrpSpPr>
        <p:grpSpPr>
          <a:xfrm>
            <a:off x="7070492" y="3206648"/>
            <a:ext cx="358971" cy="357198"/>
            <a:chOff x="-52851675" y="3585650"/>
            <a:chExt cx="319000" cy="317425"/>
          </a:xfrm>
        </p:grpSpPr>
        <p:sp>
          <p:nvSpPr>
            <p:cNvPr id="8395" name="Google Shape;8395;p74"/>
            <p:cNvSpPr/>
            <p:nvPr/>
          </p:nvSpPr>
          <p:spPr>
            <a:xfrm>
              <a:off x="-52851675" y="3641575"/>
              <a:ext cx="319000" cy="106350"/>
            </a:xfrm>
            <a:custGeom>
              <a:avLst/>
              <a:gdLst/>
              <a:ahLst/>
              <a:cxnLst/>
              <a:rect l="l" t="t" r="r" b="b"/>
              <a:pathLst>
                <a:path w="12760" h="4254" extrusionOk="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6" name="Google Shape;8396;p74"/>
            <p:cNvSpPr/>
            <p:nvPr/>
          </p:nvSpPr>
          <p:spPr>
            <a:xfrm>
              <a:off x="-52787100" y="3585650"/>
              <a:ext cx="189050" cy="52000"/>
            </a:xfrm>
            <a:custGeom>
              <a:avLst/>
              <a:gdLst/>
              <a:ahLst/>
              <a:cxnLst/>
              <a:rect l="l" t="t" r="r" b="b"/>
              <a:pathLst>
                <a:path w="7562" h="2080" extrusionOk="0">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7" name="Google Shape;8397;p74"/>
            <p:cNvSpPr/>
            <p:nvPr/>
          </p:nvSpPr>
          <p:spPr>
            <a:xfrm>
              <a:off x="-52794975" y="3696700"/>
              <a:ext cx="127625" cy="74850"/>
            </a:xfrm>
            <a:custGeom>
              <a:avLst/>
              <a:gdLst/>
              <a:ahLst/>
              <a:cxnLst/>
              <a:rect l="l" t="t" r="r" b="b"/>
              <a:pathLst>
                <a:path w="5105" h="2994" extrusionOk="0">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8" name="Google Shape;8398;p74"/>
            <p:cNvSpPr/>
            <p:nvPr/>
          </p:nvSpPr>
          <p:spPr>
            <a:xfrm>
              <a:off x="-52795750" y="3700625"/>
              <a:ext cx="204800" cy="202450"/>
            </a:xfrm>
            <a:custGeom>
              <a:avLst/>
              <a:gdLst/>
              <a:ahLst/>
              <a:cxnLst/>
              <a:rect l="l" t="t" r="r" b="b"/>
              <a:pathLst>
                <a:path w="8192" h="8098" extrusionOk="0">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9" name="Google Shape;8399;p74"/>
            <p:cNvSpPr/>
            <p:nvPr/>
          </p:nvSpPr>
          <p:spPr>
            <a:xfrm>
              <a:off x="-52832775" y="3740025"/>
              <a:ext cx="18125" cy="64600"/>
            </a:xfrm>
            <a:custGeom>
              <a:avLst/>
              <a:gdLst/>
              <a:ahLst/>
              <a:cxnLst/>
              <a:rect l="l" t="t" r="r" b="b"/>
              <a:pathLst>
                <a:path w="725" h="2584" extrusionOk="0">
                  <a:moveTo>
                    <a:pt x="725" y="0"/>
                  </a:moveTo>
                  <a:cubicBezTo>
                    <a:pt x="315" y="252"/>
                    <a:pt x="0" y="725"/>
                    <a:pt x="0" y="1260"/>
                  </a:cubicBezTo>
                  <a:cubicBezTo>
                    <a:pt x="0" y="1827"/>
                    <a:pt x="315" y="2300"/>
                    <a:pt x="725" y="2584"/>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0" name="Google Shape;8400;p74"/>
            <p:cNvSpPr/>
            <p:nvPr/>
          </p:nvSpPr>
          <p:spPr>
            <a:xfrm>
              <a:off x="-52570500" y="3740025"/>
              <a:ext cx="18925" cy="64600"/>
            </a:xfrm>
            <a:custGeom>
              <a:avLst/>
              <a:gdLst/>
              <a:ahLst/>
              <a:cxnLst/>
              <a:rect l="l" t="t" r="r" b="b"/>
              <a:pathLst>
                <a:path w="757" h="2584" extrusionOk="0">
                  <a:moveTo>
                    <a:pt x="0" y="0"/>
                  </a:moveTo>
                  <a:lnTo>
                    <a:pt x="0" y="2584"/>
                  </a:lnTo>
                  <a:cubicBezTo>
                    <a:pt x="442" y="2300"/>
                    <a:pt x="757" y="1827"/>
                    <a:pt x="757" y="1260"/>
                  </a:cubicBezTo>
                  <a:cubicBezTo>
                    <a:pt x="757" y="725"/>
                    <a:pt x="442"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1" name="Google Shape;8401;p74"/>
          <p:cNvGrpSpPr/>
          <p:nvPr/>
        </p:nvGrpSpPr>
        <p:grpSpPr>
          <a:xfrm>
            <a:off x="7092647" y="3668449"/>
            <a:ext cx="314662" cy="358999"/>
            <a:chOff x="-52832000" y="3976300"/>
            <a:chExt cx="279625" cy="319025"/>
          </a:xfrm>
        </p:grpSpPr>
        <p:sp>
          <p:nvSpPr>
            <p:cNvPr id="8402" name="Google Shape;8402;p74"/>
            <p:cNvSpPr/>
            <p:nvPr/>
          </p:nvSpPr>
          <p:spPr>
            <a:xfrm>
              <a:off x="-52794975" y="3976300"/>
              <a:ext cx="204800" cy="112650"/>
            </a:xfrm>
            <a:custGeom>
              <a:avLst/>
              <a:gdLst/>
              <a:ahLst/>
              <a:cxnLst/>
              <a:rect l="l" t="t" r="r" b="b"/>
              <a:pathLst>
                <a:path w="8192" h="4506" extrusionOk="0">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3" name="Google Shape;8403;p74"/>
            <p:cNvSpPr/>
            <p:nvPr/>
          </p:nvSpPr>
          <p:spPr>
            <a:xfrm>
              <a:off x="-52757175" y="4051125"/>
              <a:ext cx="167000" cy="94550"/>
            </a:xfrm>
            <a:custGeom>
              <a:avLst/>
              <a:gdLst/>
              <a:ahLst/>
              <a:cxnLst/>
              <a:rect l="l" t="t" r="r" b="b"/>
              <a:pathLst>
                <a:path w="6680" h="3782" extrusionOk="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4" name="Google Shape;8404;p74"/>
            <p:cNvSpPr/>
            <p:nvPr/>
          </p:nvSpPr>
          <p:spPr>
            <a:xfrm>
              <a:off x="-52794975" y="4088925"/>
              <a:ext cx="204025" cy="206400"/>
            </a:xfrm>
            <a:custGeom>
              <a:avLst/>
              <a:gdLst/>
              <a:ahLst/>
              <a:cxnLst/>
              <a:rect l="l" t="t" r="r" b="b"/>
              <a:pathLst>
                <a:path w="8161" h="8256" extrusionOk="0">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5" name="Google Shape;8405;p74"/>
            <p:cNvSpPr/>
            <p:nvPr/>
          </p:nvSpPr>
          <p:spPr>
            <a:xfrm>
              <a:off x="-52832000"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6" name="Google Shape;8406;p74"/>
            <p:cNvSpPr/>
            <p:nvPr/>
          </p:nvSpPr>
          <p:spPr>
            <a:xfrm>
              <a:off x="-52571300" y="4132250"/>
              <a:ext cx="18925" cy="63825"/>
            </a:xfrm>
            <a:custGeom>
              <a:avLst/>
              <a:gdLst/>
              <a:ahLst/>
              <a:cxnLst/>
              <a:rect l="l" t="t" r="r" b="b"/>
              <a:pathLst>
                <a:path w="757" h="2553" extrusionOk="0">
                  <a:moveTo>
                    <a:pt x="1" y="1"/>
                  </a:moveTo>
                  <a:lnTo>
                    <a:pt x="1" y="2552"/>
                  </a:lnTo>
                  <a:cubicBezTo>
                    <a:pt x="442" y="2269"/>
                    <a:pt x="757" y="1796"/>
                    <a:pt x="757" y="1261"/>
                  </a:cubicBezTo>
                  <a:cubicBezTo>
                    <a:pt x="757" y="694"/>
                    <a:pt x="442" y="2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7" name="Google Shape;8407;p74"/>
          <p:cNvGrpSpPr/>
          <p:nvPr/>
        </p:nvGrpSpPr>
        <p:grpSpPr>
          <a:xfrm>
            <a:off x="6209853" y="4123097"/>
            <a:ext cx="316434" cy="358099"/>
            <a:chOff x="-51633225" y="3198925"/>
            <a:chExt cx="281200" cy="318225"/>
          </a:xfrm>
        </p:grpSpPr>
        <p:sp>
          <p:nvSpPr>
            <p:cNvPr id="8408" name="Google Shape;8408;p74"/>
            <p:cNvSpPr/>
            <p:nvPr/>
          </p:nvSpPr>
          <p:spPr>
            <a:xfrm>
              <a:off x="-51633225" y="3353300"/>
              <a:ext cx="18925" cy="63825"/>
            </a:xfrm>
            <a:custGeom>
              <a:avLst/>
              <a:gdLst/>
              <a:ahLst/>
              <a:cxnLst/>
              <a:rect l="l" t="t" r="r" b="b"/>
              <a:pathLst>
                <a:path w="757" h="2553" extrusionOk="0">
                  <a:moveTo>
                    <a:pt x="756" y="0"/>
                  </a:moveTo>
                  <a:cubicBezTo>
                    <a:pt x="315" y="284"/>
                    <a:pt x="0" y="756"/>
                    <a:pt x="0" y="1292"/>
                  </a:cubicBezTo>
                  <a:cubicBezTo>
                    <a:pt x="0" y="1859"/>
                    <a:pt x="315" y="2332"/>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9" name="Google Shape;8409;p74"/>
            <p:cNvSpPr/>
            <p:nvPr/>
          </p:nvSpPr>
          <p:spPr>
            <a:xfrm>
              <a:off x="-51595425" y="3348575"/>
              <a:ext cx="204800" cy="168575"/>
            </a:xfrm>
            <a:custGeom>
              <a:avLst/>
              <a:gdLst/>
              <a:ahLst/>
              <a:cxnLst/>
              <a:rect l="l" t="t" r="r" b="b"/>
              <a:pathLst>
                <a:path w="8192" h="6743" extrusionOk="0">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0" name="Google Shape;8410;p74"/>
            <p:cNvSpPr/>
            <p:nvPr/>
          </p:nvSpPr>
          <p:spPr>
            <a:xfrm>
              <a:off x="-51633225" y="3292650"/>
              <a:ext cx="279625" cy="37050"/>
            </a:xfrm>
            <a:custGeom>
              <a:avLst/>
              <a:gdLst/>
              <a:ahLst/>
              <a:cxnLst/>
              <a:rect l="l" t="t" r="r" b="b"/>
              <a:pathLst>
                <a:path w="11185" h="1482" extrusionOk="0">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1" name="Google Shape;8411;p74"/>
            <p:cNvSpPr/>
            <p:nvPr/>
          </p:nvSpPr>
          <p:spPr>
            <a:xfrm>
              <a:off x="-51492250" y="3198925"/>
              <a:ext cx="98475" cy="74850"/>
            </a:xfrm>
            <a:custGeom>
              <a:avLst/>
              <a:gdLst/>
              <a:ahLst/>
              <a:cxnLst/>
              <a:rect l="l" t="t" r="r" b="b"/>
              <a:pathLst>
                <a:path w="3939" h="2994" extrusionOk="0">
                  <a:moveTo>
                    <a:pt x="1" y="0"/>
                  </a:moveTo>
                  <a:lnTo>
                    <a:pt x="1" y="0"/>
                  </a:lnTo>
                  <a:cubicBezTo>
                    <a:pt x="946" y="0"/>
                    <a:pt x="1576" y="1418"/>
                    <a:pt x="1765" y="2993"/>
                  </a:cubicBezTo>
                  <a:lnTo>
                    <a:pt x="3939" y="2993"/>
                  </a:lnTo>
                  <a:cubicBezTo>
                    <a:pt x="3466" y="1261"/>
                    <a:pt x="1859"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2" name="Google Shape;8412;p74"/>
            <p:cNvSpPr/>
            <p:nvPr/>
          </p:nvSpPr>
          <p:spPr>
            <a:xfrm>
              <a:off x="-51590700" y="3198925"/>
              <a:ext cx="98475" cy="74850"/>
            </a:xfrm>
            <a:custGeom>
              <a:avLst/>
              <a:gdLst/>
              <a:ahLst/>
              <a:cxnLst/>
              <a:rect l="l" t="t" r="r" b="b"/>
              <a:pathLst>
                <a:path w="3939" h="2994" extrusionOk="0">
                  <a:moveTo>
                    <a:pt x="3939" y="0"/>
                  </a:moveTo>
                  <a:lnTo>
                    <a:pt x="3939" y="0"/>
                  </a:lnTo>
                  <a:cubicBezTo>
                    <a:pt x="2048" y="0"/>
                    <a:pt x="473" y="1292"/>
                    <a:pt x="1" y="2993"/>
                  </a:cubicBezTo>
                  <a:lnTo>
                    <a:pt x="2174" y="2993"/>
                  </a:lnTo>
                  <a:cubicBezTo>
                    <a:pt x="2332" y="1418"/>
                    <a:pt x="2962" y="0"/>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3" name="Google Shape;8413;p74"/>
            <p:cNvSpPr/>
            <p:nvPr/>
          </p:nvSpPr>
          <p:spPr>
            <a:xfrm>
              <a:off x="-51517450" y="3218600"/>
              <a:ext cx="52000" cy="55950"/>
            </a:xfrm>
            <a:custGeom>
              <a:avLst/>
              <a:gdLst/>
              <a:ahLst/>
              <a:cxnLst/>
              <a:rect l="l" t="t" r="r" b="b"/>
              <a:pathLst>
                <a:path w="2080" h="2238" extrusionOk="0">
                  <a:moveTo>
                    <a:pt x="1009" y="1"/>
                  </a:moveTo>
                  <a:cubicBezTo>
                    <a:pt x="662" y="1"/>
                    <a:pt x="158" y="852"/>
                    <a:pt x="1" y="2238"/>
                  </a:cubicBezTo>
                  <a:lnTo>
                    <a:pt x="2080" y="2238"/>
                  </a:lnTo>
                  <a:cubicBezTo>
                    <a:pt x="1828" y="820"/>
                    <a:pt x="1355"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4" name="Google Shape;8414;p74"/>
            <p:cNvSpPr/>
            <p:nvPr/>
          </p:nvSpPr>
          <p:spPr>
            <a:xfrm>
              <a:off x="-51370950" y="3354075"/>
              <a:ext cx="18925" cy="64625"/>
            </a:xfrm>
            <a:custGeom>
              <a:avLst/>
              <a:gdLst/>
              <a:ahLst/>
              <a:cxnLst/>
              <a:rect l="l" t="t" r="r" b="b"/>
              <a:pathLst>
                <a:path w="757" h="2585" extrusionOk="0">
                  <a:moveTo>
                    <a:pt x="0" y="1"/>
                  </a:moveTo>
                  <a:lnTo>
                    <a:pt x="0" y="2584"/>
                  </a:lnTo>
                  <a:cubicBezTo>
                    <a:pt x="442" y="2301"/>
                    <a:pt x="757" y="1828"/>
                    <a:pt x="757" y="1324"/>
                  </a:cubicBezTo>
                  <a:cubicBezTo>
                    <a:pt x="757" y="725"/>
                    <a:pt x="442"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5" name="Google Shape;8415;p74"/>
          <p:cNvGrpSpPr/>
          <p:nvPr/>
        </p:nvGrpSpPr>
        <p:grpSpPr>
          <a:xfrm>
            <a:off x="6628676" y="1381018"/>
            <a:ext cx="365188" cy="357226"/>
            <a:chOff x="-56396775" y="3199700"/>
            <a:chExt cx="324525" cy="317450"/>
          </a:xfrm>
        </p:grpSpPr>
        <p:sp>
          <p:nvSpPr>
            <p:cNvPr id="8416" name="Google Shape;8416;p74"/>
            <p:cNvSpPr/>
            <p:nvPr/>
          </p:nvSpPr>
          <p:spPr>
            <a:xfrm>
              <a:off x="-56374725" y="3353300"/>
              <a:ext cx="18925" cy="63825"/>
            </a:xfrm>
            <a:custGeom>
              <a:avLst/>
              <a:gdLst/>
              <a:ahLst/>
              <a:cxnLst/>
              <a:rect l="l" t="t" r="r" b="b"/>
              <a:pathLst>
                <a:path w="757" h="2553" extrusionOk="0">
                  <a:moveTo>
                    <a:pt x="757" y="0"/>
                  </a:moveTo>
                  <a:cubicBezTo>
                    <a:pt x="316" y="284"/>
                    <a:pt x="1" y="756"/>
                    <a:pt x="1" y="1292"/>
                  </a:cubicBezTo>
                  <a:cubicBezTo>
                    <a:pt x="1" y="1859"/>
                    <a:pt x="316" y="2332"/>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7" name="Google Shape;8417;p74"/>
            <p:cNvSpPr/>
            <p:nvPr/>
          </p:nvSpPr>
          <p:spPr>
            <a:xfrm>
              <a:off x="-56333775" y="3199700"/>
              <a:ext cx="198500" cy="73275"/>
            </a:xfrm>
            <a:custGeom>
              <a:avLst/>
              <a:gdLst/>
              <a:ahLst/>
              <a:cxnLst/>
              <a:rect l="l" t="t" r="r" b="b"/>
              <a:pathLst>
                <a:path w="7940" h="2931" extrusionOk="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8" name="Google Shape;8418;p74"/>
            <p:cNvSpPr/>
            <p:nvPr/>
          </p:nvSpPr>
          <p:spPr>
            <a:xfrm>
              <a:off x="-56396775" y="3273325"/>
              <a:ext cx="324525" cy="58725"/>
            </a:xfrm>
            <a:custGeom>
              <a:avLst/>
              <a:gdLst/>
              <a:ahLst/>
              <a:cxnLst/>
              <a:rect l="l" t="t" r="r" b="b"/>
              <a:pathLst>
                <a:path w="12981" h="2349" extrusionOk="0">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9" name="Google Shape;8419;p74"/>
            <p:cNvSpPr/>
            <p:nvPr/>
          </p:nvSpPr>
          <p:spPr>
            <a:xfrm>
              <a:off x="-56336925" y="3346200"/>
              <a:ext cx="204800" cy="78800"/>
            </a:xfrm>
            <a:custGeom>
              <a:avLst/>
              <a:gdLst/>
              <a:ahLst/>
              <a:cxnLst/>
              <a:rect l="l" t="t" r="r" b="b"/>
              <a:pathLst>
                <a:path w="8192" h="3152" extrusionOk="0">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0" name="Google Shape;8420;p74"/>
            <p:cNvSpPr/>
            <p:nvPr/>
          </p:nvSpPr>
          <p:spPr>
            <a:xfrm>
              <a:off x="-56332200" y="3406850"/>
              <a:ext cx="193775" cy="110300"/>
            </a:xfrm>
            <a:custGeom>
              <a:avLst/>
              <a:gdLst/>
              <a:ahLst/>
              <a:cxnLst/>
              <a:rect l="l" t="t" r="r" b="b"/>
              <a:pathLst>
                <a:path w="7751" h="4412" extrusionOk="0">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1" name="Google Shape;8421;p74"/>
            <p:cNvSpPr/>
            <p:nvPr/>
          </p:nvSpPr>
          <p:spPr>
            <a:xfrm>
              <a:off x="-56113225" y="3354075"/>
              <a:ext cx="18125" cy="64625"/>
            </a:xfrm>
            <a:custGeom>
              <a:avLst/>
              <a:gdLst/>
              <a:ahLst/>
              <a:cxnLst/>
              <a:rect l="l" t="t" r="r" b="b"/>
              <a:pathLst>
                <a:path w="725" h="2585" extrusionOk="0">
                  <a:moveTo>
                    <a:pt x="0" y="1"/>
                  </a:moveTo>
                  <a:lnTo>
                    <a:pt x="0" y="2584"/>
                  </a:lnTo>
                  <a:cubicBezTo>
                    <a:pt x="410" y="2332"/>
                    <a:pt x="725" y="1828"/>
                    <a:pt x="725" y="1261"/>
                  </a:cubicBezTo>
                  <a:cubicBezTo>
                    <a:pt x="725" y="725"/>
                    <a:pt x="473"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2" name="Google Shape;8422;p74"/>
          <p:cNvGrpSpPr/>
          <p:nvPr/>
        </p:nvGrpSpPr>
        <p:grpSpPr>
          <a:xfrm>
            <a:off x="6631771" y="1846953"/>
            <a:ext cx="358999" cy="335958"/>
            <a:chOff x="-56394425" y="3600600"/>
            <a:chExt cx="319025" cy="298550"/>
          </a:xfrm>
        </p:grpSpPr>
        <p:sp>
          <p:nvSpPr>
            <p:cNvPr id="8423" name="Google Shape;8423;p74"/>
            <p:cNvSpPr/>
            <p:nvPr/>
          </p:nvSpPr>
          <p:spPr>
            <a:xfrm>
              <a:off x="-56272325" y="3861300"/>
              <a:ext cx="74825" cy="37850"/>
            </a:xfrm>
            <a:custGeom>
              <a:avLst/>
              <a:gdLst/>
              <a:ahLst/>
              <a:cxnLst/>
              <a:rect l="l" t="t" r="r" b="b"/>
              <a:pathLst>
                <a:path w="2993" h="1514" extrusionOk="0">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4" name="Google Shape;8424;p74"/>
            <p:cNvSpPr/>
            <p:nvPr/>
          </p:nvSpPr>
          <p:spPr>
            <a:xfrm>
              <a:off x="-56297550" y="3600600"/>
              <a:ext cx="126050" cy="71700"/>
            </a:xfrm>
            <a:custGeom>
              <a:avLst/>
              <a:gdLst/>
              <a:ahLst/>
              <a:cxnLst/>
              <a:rect l="l" t="t" r="r" b="b"/>
              <a:pathLst>
                <a:path w="5042" h="2868" extrusionOk="0">
                  <a:moveTo>
                    <a:pt x="2521" y="1"/>
                  </a:moveTo>
                  <a:cubicBezTo>
                    <a:pt x="1576" y="1"/>
                    <a:pt x="694" y="316"/>
                    <a:pt x="1" y="851"/>
                  </a:cubicBezTo>
                  <a:lnTo>
                    <a:pt x="2521" y="2868"/>
                  </a:lnTo>
                  <a:lnTo>
                    <a:pt x="5042" y="851"/>
                  </a:lnTo>
                  <a:cubicBezTo>
                    <a:pt x="4317" y="316"/>
                    <a:pt x="3467"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5" name="Google Shape;8425;p74"/>
            <p:cNvSpPr/>
            <p:nvPr/>
          </p:nvSpPr>
          <p:spPr>
            <a:xfrm>
              <a:off x="-56394425" y="3635275"/>
              <a:ext cx="319025" cy="233925"/>
            </a:xfrm>
            <a:custGeom>
              <a:avLst/>
              <a:gdLst/>
              <a:ahLst/>
              <a:cxnLst/>
              <a:rect l="l" t="t" r="r" b="b"/>
              <a:pathLst>
                <a:path w="12761" h="9357" extrusionOk="0">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6" name="Google Shape;8426;p74"/>
          <p:cNvGrpSpPr/>
          <p:nvPr/>
        </p:nvGrpSpPr>
        <p:grpSpPr>
          <a:xfrm>
            <a:off x="6662538" y="2277717"/>
            <a:ext cx="327068" cy="357198"/>
            <a:chOff x="-56379450" y="3983400"/>
            <a:chExt cx="290650" cy="317425"/>
          </a:xfrm>
        </p:grpSpPr>
        <p:sp>
          <p:nvSpPr>
            <p:cNvPr id="8427" name="Google Shape;8427;p74"/>
            <p:cNvSpPr/>
            <p:nvPr/>
          </p:nvSpPr>
          <p:spPr>
            <a:xfrm>
              <a:off x="-56330625" y="3983400"/>
              <a:ext cx="241825" cy="111075"/>
            </a:xfrm>
            <a:custGeom>
              <a:avLst/>
              <a:gdLst/>
              <a:ahLst/>
              <a:cxnLst/>
              <a:rect l="l" t="t" r="r" b="b"/>
              <a:pathLst>
                <a:path w="9673" h="4443" extrusionOk="0">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8" name="Google Shape;8428;p74"/>
            <p:cNvSpPr/>
            <p:nvPr/>
          </p:nvSpPr>
          <p:spPr>
            <a:xfrm>
              <a:off x="-56350300" y="4058225"/>
              <a:ext cx="186675" cy="55150"/>
            </a:xfrm>
            <a:custGeom>
              <a:avLst/>
              <a:gdLst/>
              <a:ahLst/>
              <a:cxnLst/>
              <a:rect l="l" t="t" r="r" b="b"/>
              <a:pathLst>
                <a:path w="7467" h="2206" extrusionOk="0">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9" name="Google Shape;8429;p74"/>
            <p:cNvSpPr/>
            <p:nvPr/>
          </p:nvSpPr>
          <p:spPr>
            <a:xfrm>
              <a:off x="-56245550" y="4168275"/>
              <a:ext cx="78000" cy="26600"/>
            </a:xfrm>
            <a:custGeom>
              <a:avLst/>
              <a:gdLst/>
              <a:ahLst/>
              <a:cxnLst/>
              <a:rect l="l" t="t" r="r" b="b"/>
              <a:pathLst>
                <a:path w="3120" h="1064" extrusionOk="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0" name="Google Shape;8430;p74"/>
            <p:cNvSpPr/>
            <p:nvPr/>
          </p:nvSpPr>
          <p:spPr>
            <a:xfrm>
              <a:off x="-56359750" y="4112550"/>
              <a:ext cx="204800" cy="53100"/>
            </a:xfrm>
            <a:custGeom>
              <a:avLst/>
              <a:gdLst/>
              <a:ahLst/>
              <a:cxnLst/>
              <a:rect l="l" t="t" r="r" b="b"/>
              <a:pathLst>
                <a:path w="8192" h="2124" extrusionOk="0">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1" name="Google Shape;8431;p74"/>
            <p:cNvSpPr/>
            <p:nvPr/>
          </p:nvSpPr>
          <p:spPr>
            <a:xfrm>
              <a:off x="-56345575" y="4169000"/>
              <a:ext cx="77200" cy="26325"/>
            </a:xfrm>
            <a:custGeom>
              <a:avLst/>
              <a:gdLst/>
              <a:ahLst/>
              <a:cxnLst/>
              <a:rect l="l" t="t" r="r" b="b"/>
              <a:pathLst>
                <a:path w="3088" h="1053" extrusionOk="0">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2" name="Google Shape;8432;p74"/>
            <p:cNvSpPr/>
            <p:nvPr/>
          </p:nvSpPr>
          <p:spPr>
            <a:xfrm>
              <a:off x="-56379450" y="4180300"/>
              <a:ext cx="242600" cy="120525"/>
            </a:xfrm>
            <a:custGeom>
              <a:avLst/>
              <a:gdLst/>
              <a:ahLst/>
              <a:cxnLst/>
              <a:rect l="l" t="t" r="r" b="b"/>
              <a:pathLst>
                <a:path w="9704" h="4821" extrusionOk="0">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3" name="Google Shape;8433;p74"/>
            <p:cNvSpPr/>
            <p:nvPr/>
          </p:nvSpPr>
          <p:spPr>
            <a:xfrm>
              <a:off x="-56181750" y="4039300"/>
              <a:ext cx="0" cy="25"/>
            </a:xfrm>
            <a:custGeom>
              <a:avLst/>
              <a:gdLst/>
              <a:ahLst/>
              <a:cxnLst/>
              <a:rect l="l" t="t" r="r" b="b"/>
              <a:pathLst>
                <a:path h="1" extrusionOk="0">
                  <a:moveTo>
                    <a:pt x="0"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4" name="Google Shape;8434;p74"/>
            <p:cNvSpPr/>
            <p:nvPr/>
          </p:nvSpPr>
          <p:spPr>
            <a:xfrm>
              <a:off x="-56332200" y="4039300"/>
              <a:ext cx="25" cy="25"/>
            </a:xfrm>
            <a:custGeom>
              <a:avLst/>
              <a:gdLst/>
              <a:ahLst/>
              <a:cxnLst/>
              <a:rect l="l" t="t" r="r" b="b"/>
              <a:pathLst>
                <a:path w="1" h="1" extrusionOk="0">
                  <a:moveTo>
                    <a:pt x="1"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5" name="Google Shape;8435;p74"/>
          <p:cNvGrpSpPr/>
          <p:nvPr/>
        </p:nvGrpSpPr>
        <p:grpSpPr>
          <a:xfrm>
            <a:off x="5326242" y="2741864"/>
            <a:ext cx="316434" cy="358971"/>
            <a:chOff x="-54401725" y="3198925"/>
            <a:chExt cx="281200" cy="319000"/>
          </a:xfrm>
        </p:grpSpPr>
        <p:sp>
          <p:nvSpPr>
            <p:cNvPr id="8436" name="Google Shape;8436;p74"/>
            <p:cNvSpPr/>
            <p:nvPr/>
          </p:nvSpPr>
          <p:spPr>
            <a:xfrm>
              <a:off x="-54159150" y="3465925"/>
              <a:ext cx="38625" cy="52000"/>
            </a:xfrm>
            <a:custGeom>
              <a:avLst/>
              <a:gdLst/>
              <a:ahLst/>
              <a:cxnLst/>
              <a:rect l="l" t="t" r="r" b="b"/>
              <a:pathLst>
                <a:path w="1545" h="2080" extrusionOk="0">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7" name="Google Shape;8437;p74"/>
            <p:cNvSpPr/>
            <p:nvPr/>
          </p:nvSpPr>
          <p:spPr>
            <a:xfrm>
              <a:off x="-54401725" y="3465925"/>
              <a:ext cx="38600" cy="52000"/>
            </a:xfrm>
            <a:custGeom>
              <a:avLst/>
              <a:gdLst/>
              <a:ahLst/>
              <a:cxnLst/>
              <a:rect l="l" t="t" r="r" b="b"/>
              <a:pathLst>
                <a:path w="1544" h="2080" extrusionOk="0">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8" name="Google Shape;8438;p74"/>
            <p:cNvSpPr/>
            <p:nvPr/>
          </p:nvSpPr>
          <p:spPr>
            <a:xfrm>
              <a:off x="-54176475" y="3224125"/>
              <a:ext cx="17350" cy="61450"/>
            </a:xfrm>
            <a:custGeom>
              <a:avLst/>
              <a:gdLst/>
              <a:ahLst/>
              <a:cxnLst/>
              <a:rect l="l" t="t" r="r" b="b"/>
              <a:pathLst>
                <a:path w="694" h="2458" extrusionOk="0">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9" name="Google Shape;8439;p74"/>
            <p:cNvSpPr/>
            <p:nvPr/>
          </p:nvSpPr>
          <p:spPr>
            <a:xfrm>
              <a:off x="-54385975" y="3198925"/>
              <a:ext cx="198500" cy="74850"/>
            </a:xfrm>
            <a:custGeom>
              <a:avLst/>
              <a:gdLst/>
              <a:ahLst/>
              <a:cxnLst/>
              <a:rect l="l" t="t" r="r" b="b"/>
              <a:pathLst>
                <a:path w="7940" h="2994" extrusionOk="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0" name="Google Shape;8440;p74"/>
            <p:cNvSpPr/>
            <p:nvPr/>
          </p:nvSpPr>
          <p:spPr>
            <a:xfrm>
              <a:off x="-544009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1" name="Google Shape;8441;p74"/>
            <p:cNvSpPr/>
            <p:nvPr/>
          </p:nvSpPr>
          <p:spPr>
            <a:xfrm>
              <a:off x="-54401725" y="3292650"/>
              <a:ext cx="128400" cy="74850"/>
            </a:xfrm>
            <a:custGeom>
              <a:avLst/>
              <a:gdLst/>
              <a:ahLst/>
              <a:cxnLst/>
              <a:rect l="l" t="t" r="r" b="b"/>
              <a:pathLst>
                <a:path w="5136" h="2994" extrusionOk="0">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2" name="Google Shape;8442;p74"/>
            <p:cNvSpPr/>
            <p:nvPr/>
          </p:nvSpPr>
          <p:spPr>
            <a:xfrm>
              <a:off x="-54250500" y="3266650"/>
              <a:ext cx="128400" cy="99275"/>
            </a:xfrm>
            <a:custGeom>
              <a:avLst/>
              <a:gdLst/>
              <a:ahLst/>
              <a:cxnLst/>
              <a:rect l="l" t="t" r="r" b="b"/>
              <a:pathLst>
                <a:path w="5136" h="3971" extrusionOk="0">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3" name="Google Shape;8443;p74"/>
            <p:cNvSpPr/>
            <p:nvPr/>
          </p:nvSpPr>
          <p:spPr>
            <a:xfrm>
              <a:off x="-541591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4" name="Google Shape;8444;p74"/>
            <p:cNvSpPr/>
            <p:nvPr/>
          </p:nvSpPr>
          <p:spPr>
            <a:xfrm>
              <a:off x="-54345025" y="3309975"/>
              <a:ext cx="167000" cy="207175"/>
            </a:xfrm>
            <a:custGeom>
              <a:avLst/>
              <a:gdLst/>
              <a:ahLst/>
              <a:cxnLst/>
              <a:rect l="l" t="t" r="r" b="b"/>
              <a:pathLst>
                <a:path w="6680" h="8287" extrusionOk="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5" name="Google Shape;8445;p74"/>
            <p:cNvSpPr/>
            <p:nvPr/>
          </p:nvSpPr>
          <p:spPr>
            <a:xfrm>
              <a:off x="-54401725" y="3424175"/>
              <a:ext cx="37825" cy="40975"/>
            </a:xfrm>
            <a:custGeom>
              <a:avLst/>
              <a:gdLst/>
              <a:ahLst/>
              <a:cxnLst/>
              <a:rect l="l" t="t" r="r" b="b"/>
              <a:pathLst>
                <a:path w="1513" h="1639" extrusionOk="0">
                  <a:moveTo>
                    <a:pt x="0" y="1"/>
                  </a:moveTo>
                  <a:lnTo>
                    <a:pt x="0" y="914"/>
                  </a:lnTo>
                  <a:cubicBezTo>
                    <a:pt x="0" y="1292"/>
                    <a:pt x="315" y="1639"/>
                    <a:pt x="757" y="1639"/>
                  </a:cubicBezTo>
                  <a:cubicBezTo>
                    <a:pt x="1198" y="1639"/>
                    <a:pt x="1513" y="1324"/>
                    <a:pt x="1513" y="914"/>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6" name="Google Shape;8446;p74"/>
            <p:cNvSpPr/>
            <p:nvPr/>
          </p:nvSpPr>
          <p:spPr>
            <a:xfrm>
              <a:off x="-54159150" y="3424175"/>
              <a:ext cx="37050" cy="40975"/>
            </a:xfrm>
            <a:custGeom>
              <a:avLst/>
              <a:gdLst/>
              <a:ahLst/>
              <a:cxnLst/>
              <a:rect l="l" t="t" r="r" b="b"/>
              <a:pathLst>
                <a:path w="1482" h="1639" extrusionOk="0">
                  <a:moveTo>
                    <a:pt x="1" y="1"/>
                  </a:moveTo>
                  <a:lnTo>
                    <a:pt x="1" y="914"/>
                  </a:lnTo>
                  <a:cubicBezTo>
                    <a:pt x="1" y="1292"/>
                    <a:pt x="316" y="1639"/>
                    <a:pt x="757" y="1639"/>
                  </a:cubicBezTo>
                  <a:cubicBezTo>
                    <a:pt x="1167" y="1639"/>
                    <a:pt x="1482" y="1324"/>
                    <a:pt x="1482" y="914"/>
                  </a:cubicBez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7" name="Google Shape;8447;p74"/>
          <p:cNvGrpSpPr/>
          <p:nvPr/>
        </p:nvGrpSpPr>
        <p:grpSpPr>
          <a:xfrm>
            <a:off x="5327128" y="3211965"/>
            <a:ext cx="314662" cy="358099"/>
            <a:chOff x="-54401725" y="3590375"/>
            <a:chExt cx="279625" cy="318225"/>
          </a:xfrm>
        </p:grpSpPr>
        <p:sp>
          <p:nvSpPr>
            <p:cNvPr id="8448" name="Google Shape;8448;p74"/>
            <p:cNvSpPr/>
            <p:nvPr/>
          </p:nvSpPr>
          <p:spPr>
            <a:xfrm>
              <a:off x="-54194575" y="3721900"/>
              <a:ext cx="35450" cy="19725"/>
            </a:xfrm>
            <a:custGeom>
              <a:avLst/>
              <a:gdLst/>
              <a:ahLst/>
              <a:cxnLst/>
              <a:rect l="l" t="t" r="r" b="b"/>
              <a:pathLst>
                <a:path w="1418" h="789" extrusionOk="0">
                  <a:moveTo>
                    <a:pt x="0" y="1"/>
                  </a:moveTo>
                  <a:cubicBezTo>
                    <a:pt x="158" y="410"/>
                    <a:pt x="536" y="788"/>
                    <a:pt x="1071" y="788"/>
                  </a:cubicBezTo>
                  <a:lnTo>
                    <a:pt x="1418" y="788"/>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9" name="Google Shape;8449;p74"/>
            <p:cNvSpPr/>
            <p:nvPr/>
          </p:nvSpPr>
          <p:spPr>
            <a:xfrm>
              <a:off x="-54380450" y="3590375"/>
              <a:ext cx="237075" cy="112650"/>
            </a:xfrm>
            <a:custGeom>
              <a:avLst/>
              <a:gdLst/>
              <a:ahLst/>
              <a:cxnLst/>
              <a:rect l="l" t="t" r="r" b="b"/>
              <a:pathLst>
                <a:path w="9483" h="4506" extrusionOk="0">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0" name="Google Shape;8450;p74"/>
            <p:cNvSpPr/>
            <p:nvPr/>
          </p:nvSpPr>
          <p:spPr>
            <a:xfrm>
              <a:off x="-54363925" y="3721900"/>
              <a:ext cx="35475" cy="19725"/>
            </a:xfrm>
            <a:custGeom>
              <a:avLst/>
              <a:gdLst/>
              <a:ahLst/>
              <a:cxnLst/>
              <a:rect l="l" t="t" r="r" b="b"/>
              <a:pathLst>
                <a:path w="1419" h="789" extrusionOk="0">
                  <a:moveTo>
                    <a:pt x="1" y="1"/>
                  </a:moveTo>
                  <a:lnTo>
                    <a:pt x="1" y="788"/>
                  </a:lnTo>
                  <a:lnTo>
                    <a:pt x="347" y="788"/>
                  </a:lnTo>
                  <a:cubicBezTo>
                    <a:pt x="820" y="788"/>
                    <a:pt x="1261" y="410"/>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1" name="Google Shape;8451;p74"/>
            <p:cNvSpPr/>
            <p:nvPr/>
          </p:nvSpPr>
          <p:spPr>
            <a:xfrm>
              <a:off x="-54363925" y="3721900"/>
              <a:ext cx="204800" cy="186700"/>
            </a:xfrm>
            <a:custGeom>
              <a:avLst/>
              <a:gdLst/>
              <a:ahLst/>
              <a:cxnLst/>
              <a:rect l="l" t="t" r="r" b="b"/>
              <a:pathLst>
                <a:path w="8192" h="7468" extrusionOk="0">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2" name="Google Shape;8452;p74"/>
            <p:cNvSpPr/>
            <p:nvPr/>
          </p:nvSpPr>
          <p:spPr>
            <a:xfrm>
              <a:off x="-54401725" y="3747100"/>
              <a:ext cx="18925" cy="63825"/>
            </a:xfrm>
            <a:custGeom>
              <a:avLst/>
              <a:gdLst/>
              <a:ahLst/>
              <a:cxnLst/>
              <a:rect l="l" t="t" r="r" b="b"/>
              <a:pathLst>
                <a:path w="757" h="2553" extrusionOk="0">
                  <a:moveTo>
                    <a:pt x="757" y="1"/>
                  </a:moveTo>
                  <a:cubicBezTo>
                    <a:pt x="284" y="253"/>
                    <a:pt x="0" y="725"/>
                    <a:pt x="0" y="1261"/>
                  </a:cubicBezTo>
                  <a:cubicBezTo>
                    <a:pt x="0" y="1828"/>
                    <a:pt x="315"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3" name="Google Shape;8453;p74"/>
            <p:cNvSpPr/>
            <p:nvPr/>
          </p:nvSpPr>
          <p:spPr>
            <a:xfrm>
              <a:off x="-54140225" y="374632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4" name="Google Shape;8454;p74"/>
          <p:cNvGrpSpPr/>
          <p:nvPr/>
        </p:nvGrpSpPr>
        <p:grpSpPr>
          <a:xfrm>
            <a:off x="5324920" y="3675538"/>
            <a:ext cx="319079" cy="358099"/>
            <a:chOff x="-54403300" y="3982600"/>
            <a:chExt cx="283550" cy="318225"/>
          </a:xfrm>
        </p:grpSpPr>
        <p:sp>
          <p:nvSpPr>
            <p:cNvPr id="8455" name="Google Shape;8455;p74"/>
            <p:cNvSpPr/>
            <p:nvPr/>
          </p:nvSpPr>
          <p:spPr>
            <a:xfrm>
              <a:off x="-54273350" y="4036950"/>
              <a:ext cx="27600" cy="27600"/>
            </a:xfrm>
            <a:custGeom>
              <a:avLst/>
              <a:gdLst/>
              <a:ahLst/>
              <a:cxnLst/>
              <a:rect l="l" t="t" r="r" b="b"/>
              <a:pathLst>
                <a:path w="1104" h="1104" extrusionOk="0">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6" name="Google Shape;8456;p74"/>
            <p:cNvSpPr/>
            <p:nvPr/>
          </p:nvSpPr>
          <p:spPr>
            <a:xfrm>
              <a:off x="-54383600" y="3982600"/>
              <a:ext cx="241800" cy="130775"/>
            </a:xfrm>
            <a:custGeom>
              <a:avLst/>
              <a:gdLst/>
              <a:ahLst/>
              <a:cxnLst/>
              <a:rect l="l" t="t" r="r" b="b"/>
              <a:pathLst>
                <a:path w="9672" h="5231" extrusionOk="0">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7" name="Google Shape;8457;p74"/>
            <p:cNvSpPr/>
            <p:nvPr/>
          </p:nvSpPr>
          <p:spPr>
            <a:xfrm>
              <a:off x="-54403300" y="4122000"/>
              <a:ext cx="58300" cy="140225"/>
            </a:xfrm>
            <a:custGeom>
              <a:avLst/>
              <a:gdLst/>
              <a:ahLst/>
              <a:cxnLst/>
              <a:rect l="l" t="t" r="r" b="b"/>
              <a:pathLst>
                <a:path w="2332" h="5609" extrusionOk="0">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8" name="Google Shape;8458;p74"/>
            <p:cNvSpPr/>
            <p:nvPr/>
          </p:nvSpPr>
          <p:spPr>
            <a:xfrm>
              <a:off x="-54346600" y="4132250"/>
              <a:ext cx="167800" cy="168575"/>
            </a:xfrm>
            <a:custGeom>
              <a:avLst/>
              <a:gdLst/>
              <a:ahLst/>
              <a:cxnLst/>
              <a:rect l="l" t="t" r="r" b="b"/>
              <a:pathLst>
                <a:path w="6712" h="6743" extrusionOk="0">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9" name="Google Shape;8459;p74"/>
            <p:cNvSpPr/>
            <p:nvPr/>
          </p:nvSpPr>
          <p:spPr>
            <a:xfrm>
              <a:off x="-54177250" y="4122000"/>
              <a:ext cx="57500" cy="141025"/>
            </a:xfrm>
            <a:custGeom>
              <a:avLst/>
              <a:gdLst/>
              <a:ahLst/>
              <a:cxnLst/>
              <a:rect l="l" t="t" r="r" b="b"/>
              <a:pathLst>
                <a:path w="2300" h="5641" extrusionOk="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0" name="Google Shape;8460;p74"/>
          <p:cNvGrpSpPr/>
          <p:nvPr/>
        </p:nvGrpSpPr>
        <p:grpSpPr>
          <a:xfrm>
            <a:off x="7512313" y="2736772"/>
            <a:ext cx="356298" cy="356973"/>
            <a:chOff x="-52458650" y="3194400"/>
            <a:chExt cx="316625" cy="317225"/>
          </a:xfrm>
        </p:grpSpPr>
        <p:sp>
          <p:nvSpPr>
            <p:cNvPr id="8461" name="Google Shape;8461;p74"/>
            <p:cNvSpPr/>
            <p:nvPr/>
          </p:nvSpPr>
          <p:spPr>
            <a:xfrm>
              <a:off x="-52458650" y="3194400"/>
              <a:ext cx="316625" cy="166000"/>
            </a:xfrm>
            <a:custGeom>
              <a:avLst/>
              <a:gdLst/>
              <a:ahLst/>
              <a:cxnLst/>
              <a:rect l="l" t="t" r="r" b="b"/>
              <a:pathLst>
                <a:path w="12665" h="6640" extrusionOk="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2" name="Google Shape;8462;p74"/>
            <p:cNvSpPr/>
            <p:nvPr/>
          </p:nvSpPr>
          <p:spPr>
            <a:xfrm>
              <a:off x="-52379100" y="3287125"/>
              <a:ext cx="156750" cy="18925"/>
            </a:xfrm>
            <a:custGeom>
              <a:avLst/>
              <a:gdLst/>
              <a:ahLst/>
              <a:cxnLst/>
              <a:rect l="l" t="t" r="r" b="b"/>
              <a:pathLst>
                <a:path w="6270" h="757" extrusionOk="0">
                  <a:moveTo>
                    <a:pt x="378" y="1"/>
                  </a:moveTo>
                  <a:lnTo>
                    <a:pt x="0" y="757"/>
                  </a:lnTo>
                  <a:lnTo>
                    <a:pt x="6270" y="757"/>
                  </a:lnTo>
                  <a:lnTo>
                    <a:pt x="58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3" name="Google Shape;8463;p74"/>
            <p:cNvSpPr/>
            <p:nvPr/>
          </p:nvSpPr>
          <p:spPr>
            <a:xfrm>
              <a:off x="-52383825" y="3361950"/>
              <a:ext cx="55150" cy="37050"/>
            </a:xfrm>
            <a:custGeom>
              <a:avLst/>
              <a:gdLst/>
              <a:ahLst/>
              <a:cxnLst/>
              <a:rect l="l" t="t" r="r" b="b"/>
              <a:pathLst>
                <a:path w="2206" h="1482" extrusionOk="0">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4" name="Google Shape;8464;p74"/>
            <p:cNvSpPr/>
            <p:nvPr/>
          </p:nvSpPr>
          <p:spPr>
            <a:xfrm>
              <a:off x="-52401950" y="3380075"/>
              <a:ext cx="204800" cy="131550"/>
            </a:xfrm>
            <a:custGeom>
              <a:avLst/>
              <a:gdLst/>
              <a:ahLst/>
              <a:cxnLst/>
              <a:rect l="l" t="t" r="r" b="b"/>
              <a:pathLst>
                <a:path w="8192" h="5262" extrusionOk="0">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5" name="Google Shape;8465;p74"/>
            <p:cNvSpPr/>
            <p:nvPr/>
          </p:nvSpPr>
          <p:spPr>
            <a:xfrm>
              <a:off x="-52272000" y="3361950"/>
              <a:ext cx="55175" cy="37050"/>
            </a:xfrm>
            <a:custGeom>
              <a:avLst/>
              <a:gdLst/>
              <a:ahLst/>
              <a:cxnLst/>
              <a:rect l="l" t="t" r="r" b="b"/>
              <a:pathLst>
                <a:path w="2207" h="1482" extrusionOk="0">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6" name="Google Shape;8466;p74"/>
            <p:cNvSpPr/>
            <p:nvPr/>
          </p:nvSpPr>
          <p:spPr>
            <a:xfrm>
              <a:off x="-52402750" y="3324950"/>
              <a:ext cx="204825" cy="46475"/>
            </a:xfrm>
            <a:custGeom>
              <a:avLst/>
              <a:gdLst/>
              <a:ahLst/>
              <a:cxnLst/>
              <a:rect l="l" t="t" r="r" b="b"/>
              <a:pathLst>
                <a:path w="8193" h="1859" extrusionOk="0">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7" name="Google Shape;8467;p74"/>
            <p:cNvSpPr/>
            <p:nvPr/>
          </p:nvSpPr>
          <p:spPr>
            <a:xfrm>
              <a:off x="-52440550" y="3349350"/>
              <a:ext cx="18925" cy="63825"/>
            </a:xfrm>
            <a:custGeom>
              <a:avLst/>
              <a:gdLst/>
              <a:ahLst/>
              <a:cxnLst/>
              <a:rect l="l" t="t" r="r" b="b"/>
              <a:pathLst>
                <a:path w="757" h="2553" extrusionOk="0">
                  <a:moveTo>
                    <a:pt x="757" y="1"/>
                  </a:moveTo>
                  <a:cubicBezTo>
                    <a:pt x="284" y="190"/>
                    <a:pt x="1" y="725"/>
                    <a:pt x="1" y="1261"/>
                  </a:cubicBezTo>
                  <a:cubicBezTo>
                    <a:pt x="1" y="1797"/>
                    <a:pt x="316"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8" name="Google Shape;8468;p74"/>
            <p:cNvSpPr/>
            <p:nvPr/>
          </p:nvSpPr>
          <p:spPr>
            <a:xfrm>
              <a:off x="-52179050" y="334857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9" name="Google Shape;8469;p74"/>
          <p:cNvGrpSpPr/>
          <p:nvPr/>
        </p:nvGrpSpPr>
        <p:grpSpPr>
          <a:xfrm>
            <a:off x="4881188" y="2741864"/>
            <a:ext cx="314662" cy="358971"/>
            <a:chOff x="-54793175" y="3198925"/>
            <a:chExt cx="279625" cy="319000"/>
          </a:xfrm>
        </p:grpSpPr>
        <p:sp>
          <p:nvSpPr>
            <p:cNvPr id="8470" name="Google Shape;8470;p74"/>
            <p:cNvSpPr/>
            <p:nvPr/>
          </p:nvSpPr>
          <p:spPr>
            <a:xfrm>
              <a:off x="-54532475" y="3354075"/>
              <a:ext cx="18925" cy="60675"/>
            </a:xfrm>
            <a:custGeom>
              <a:avLst/>
              <a:gdLst/>
              <a:ahLst/>
              <a:cxnLst/>
              <a:rect l="l" t="t" r="r" b="b"/>
              <a:pathLst>
                <a:path w="757" h="2427" extrusionOk="0">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1" name="Google Shape;8471;p74"/>
            <p:cNvSpPr/>
            <p:nvPr/>
          </p:nvSpPr>
          <p:spPr>
            <a:xfrm>
              <a:off x="-54793175" y="3198925"/>
              <a:ext cx="97675" cy="126050"/>
            </a:xfrm>
            <a:custGeom>
              <a:avLst/>
              <a:gdLst/>
              <a:ahLst/>
              <a:cxnLst/>
              <a:rect l="l" t="t" r="r" b="b"/>
              <a:pathLst>
                <a:path w="3907" h="5042" extrusionOk="0">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2" name="Google Shape;8472;p74"/>
            <p:cNvSpPr/>
            <p:nvPr/>
          </p:nvSpPr>
          <p:spPr>
            <a:xfrm>
              <a:off x="-54624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3" name="Google Shape;8473;p74"/>
            <p:cNvSpPr/>
            <p:nvPr/>
          </p:nvSpPr>
          <p:spPr>
            <a:xfrm>
              <a:off x="-54737250" y="3349350"/>
              <a:ext cx="55150" cy="55175"/>
            </a:xfrm>
            <a:custGeom>
              <a:avLst/>
              <a:gdLst/>
              <a:ahLst/>
              <a:cxnLst/>
              <a:rect l="l" t="t" r="r" b="b"/>
              <a:pathLst>
                <a:path w="2206" h="2207" extrusionOk="0">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4" name="Google Shape;8474;p74"/>
            <p:cNvSpPr/>
            <p:nvPr/>
          </p:nvSpPr>
          <p:spPr>
            <a:xfrm>
              <a:off x="-54770325" y="3218600"/>
              <a:ext cx="233925" cy="299325"/>
            </a:xfrm>
            <a:custGeom>
              <a:avLst/>
              <a:gdLst/>
              <a:ahLst/>
              <a:cxnLst/>
              <a:rect l="l" t="t" r="r" b="b"/>
              <a:pathLst>
                <a:path w="9357" h="11973" extrusionOk="0">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5" name="Google Shape;8475;p74"/>
            <p:cNvSpPr/>
            <p:nvPr/>
          </p:nvSpPr>
          <p:spPr>
            <a:xfrm>
              <a:off x="-54612025" y="3198925"/>
              <a:ext cx="96100" cy="123675"/>
            </a:xfrm>
            <a:custGeom>
              <a:avLst/>
              <a:gdLst/>
              <a:ahLst/>
              <a:cxnLst/>
              <a:rect l="l" t="t" r="r" b="b"/>
              <a:pathLst>
                <a:path w="3844" h="4947" extrusionOk="0">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6" name="Google Shape;8476;p74"/>
            <p:cNvSpPr/>
            <p:nvPr/>
          </p:nvSpPr>
          <p:spPr>
            <a:xfrm>
              <a:off x="-54793175" y="3353300"/>
              <a:ext cx="18925" cy="60675"/>
            </a:xfrm>
            <a:custGeom>
              <a:avLst/>
              <a:gdLst/>
              <a:ahLst/>
              <a:cxnLst/>
              <a:rect l="l" t="t" r="r" b="b"/>
              <a:pathLst>
                <a:path w="757" h="2427" extrusionOk="0">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7" name="Google Shape;8477;p74"/>
          <p:cNvGrpSpPr/>
          <p:nvPr/>
        </p:nvGrpSpPr>
        <p:grpSpPr>
          <a:xfrm>
            <a:off x="7521611" y="3205748"/>
            <a:ext cx="337703" cy="357845"/>
            <a:chOff x="-52450000" y="3584850"/>
            <a:chExt cx="300100" cy="318000"/>
          </a:xfrm>
        </p:grpSpPr>
        <p:sp>
          <p:nvSpPr>
            <p:cNvPr id="8478" name="Google Shape;8478;p74"/>
            <p:cNvSpPr/>
            <p:nvPr/>
          </p:nvSpPr>
          <p:spPr>
            <a:xfrm>
              <a:off x="-52206625" y="3601400"/>
              <a:ext cx="55150" cy="55950"/>
            </a:xfrm>
            <a:custGeom>
              <a:avLst/>
              <a:gdLst/>
              <a:ahLst/>
              <a:cxnLst/>
              <a:rect l="l" t="t" r="r" b="b"/>
              <a:pathLst>
                <a:path w="2206" h="2238" extrusionOk="0">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9" name="Google Shape;8479;p74"/>
            <p:cNvSpPr/>
            <p:nvPr/>
          </p:nvSpPr>
          <p:spPr>
            <a:xfrm>
              <a:off x="-52271200" y="3601700"/>
              <a:ext cx="29950" cy="11525"/>
            </a:xfrm>
            <a:custGeom>
              <a:avLst/>
              <a:gdLst/>
              <a:ahLst/>
              <a:cxnLst/>
              <a:rect l="l" t="t" r="r" b="b"/>
              <a:pathLst>
                <a:path w="1198" h="461" extrusionOk="0">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0" name="Google Shape;8480;p74"/>
            <p:cNvSpPr/>
            <p:nvPr/>
          </p:nvSpPr>
          <p:spPr>
            <a:xfrm>
              <a:off x="-52225525" y="3584850"/>
              <a:ext cx="30750" cy="44925"/>
            </a:xfrm>
            <a:custGeom>
              <a:avLst/>
              <a:gdLst/>
              <a:ahLst/>
              <a:cxnLst/>
              <a:rect l="l" t="t" r="r" b="b"/>
              <a:pathLst>
                <a:path w="1230" h="1797" extrusionOk="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1" name="Google Shape;8481;p74"/>
            <p:cNvSpPr/>
            <p:nvPr/>
          </p:nvSpPr>
          <p:spPr>
            <a:xfrm>
              <a:off x="-52412200" y="3694325"/>
              <a:ext cx="205600" cy="208525"/>
            </a:xfrm>
            <a:custGeom>
              <a:avLst/>
              <a:gdLst/>
              <a:ahLst/>
              <a:cxnLst/>
              <a:rect l="l" t="t" r="r" b="b"/>
              <a:pathLst>
                <a:path w="8224" h="8341" extrusionOk="0">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2" name="Google Shape;8482;p74"/>
            <p:cNvSpPr/>
            <p:nvPr/>
          </p:nvSpPr>
          <p:spPr>
            <a:xfrm>
              <a:off x="-52430300" y="3619500"/>
              <a:ext cx="219775" cy="92975"/>
            </a:xfrm>
            <a:custGeom>
              <a:avLst/>
              <a:gdLst/>
              <a:ahLst/>
              <a:cxnLst/>
              <a:rect l="l" t="t" r="r" b="b"/>
              <a:pathLst>
                <a:path w="8791" h="3719" extrusionOk="0">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3" name="Google Shape;8483;p74"/>
            <p:cNvSpPr/>
            <p:nvPr/>
          </p:nvSpPr>
          <p:spPr>
            <a:xfrm>
              <a:off x="-52192450" y="3666775"/>
              <a:ext cx="42550" cy="120525"/>
            </a:xfrm>
            <a:custGeom>
              <a:avLst/>
              <a:gdLst/>
              <a:ahLst/>
              <a:cxnLst/>
              <a:rect l="l" t="t" r="r" b="b"/>
              <a:pathLst>
                <a:path w="1702" h="4821" extrusionOk="0">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4" name="Google Shape;8484;p74"/>
            <p:cNvSpPr/>
            <p:nvPr/>
          </p:nvSpPr>
          <p:spPr>
            <a:xfrm>
              <a:off x="-52450000"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5" name="Google Shape;8485;p74"/>
          <p:cNvGrpSpPr/>
          <p:nvPr/>
        </p:nvGrpSpPr>
        <p:grpSpPr>
          <a:xfrm>
            <a:off x="7533131" y="3670221"/>
            <a:ext cx="314662" cy="357226"/>
            <a:chOff x="-52440550" y="3977875"/>
            <a:chExt cx="279625" cy="317450"/>
          </a:xfrm>
        </p:grpSpPr>
        <p:sp>
          <p:nvSpPr>
            <p:cNvPr id="8486" name="Google Shape;8486;p74"/>
            <p:cNvSpPr/>
            <p:nvPr/>
          </p:nvSpPr>
          <p:spPr>
            <a:xfrm>
              <a:off x="-52403525" y="4052700"/>
              <a:ext cx="76425" cy="18150"/>
            </a:xfrm>
            <a:custGeom>
              <a:avLst/>
              <a:gdLst/>
              <a:ahLst/>
              <a:cxnLst/>
              <a:rect l="l" t="t" r="r" b="b"/>
              <a:pathLst>
                <a:path w="3057" h="726" extrusionOk="0">
                  <a:moveTo>
                    <a:pt x="0" y="1"/>
                  </a:moveTo>
                  <a:lnTo>
                    <a:pt x="0" y="725"/>
                  </a:lnTo>
                  <a:lnTo>
                    <a:pt x="3056" y="725"/>
                  </a:lnTo>
                  <a:cubicBezTo>
                    <a:pt x="3025" y="631"/>
                    <a:pt x="2993" y="473"/>
                    <a:pt x="2993" y="347"/>
                  </a:cubicBezTo>
                  <a:cubicBezTo>
                    <a:pt x="2993" y="221"/>
                    <a:pt x="3025" y="95"/>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7" name="Google Shape;8487;p74"/>
            <p:cNvSpPr/>
            <p:nvPr/>
          </p:nvSpPr>
          <p:spPr>
            <a:xfrm>
              <a:off x="-52357850" y="4088925"/>
              <a:ext cx="168575" cy="33075"/>
            </a:xfrm>
            <a:custGeom>
              <a:avLst/>
              <a:gdLst/>
              <a:ahLst/>
              <a:cxnLst/>
              <a:rect l="l" t="t" r="r" b="b"/>
              <a:pathLst>
                <a:path w="6743" h="1323" extrusionOk="0">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8" name="Google Shape;8488;p74"/>
            <p:cNvSpPr/>
            <p:nvPr/>
          </p:nvSpPr>
          <p:spPr>
            <a:xfrm>
              <a:off x="-52309000" y="4051925"/>
              <a:ext cx="17350" cy="18125"/>
            </a:xfrm>
            <a:custGeom>
              <a:avLst/>
              <a:gdLst/>
              <a:ahLst/>
              <a:cxnLst/>
              <a:rect l="l" t="t" r="r" b="b"/>
              <a:pathLst>
                <a:path w="694" h="725" extrusionOk="0">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9" name="Google Shape;8489;p74"/>
            <p:cNvSpPr/>
            <p:nvPr/>
          </p:nvSpPr>
          <p:spPr>
            <a:xfrm>
              <a:off x="-52402750" y="3977875"/>
              <a:ext cx="204825" cy="55950"/>
            </a:xfrm>
            <a:custGeom>
              <a:avLst/>
              <a:gdLst/>
              <a:ahLst/>
              <a:cxnLst/>
              <a:rect l="l" t="t" r="r" b="b"/>
              <a:pathLst>
                <a:path w="8193" h="2238" extrusionOk="0">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0" name="Google Shape;8490;p74"/>
            <p:cNvSpPr/>
            <p:nvPr/>
          </p:nvSpPr>
          <p:spPr>
            <a:xfrm>
              <a:off x="-52275150" y="4052700"/>
              <a:ext cx="77225" cy="17350"/>
            </a:xfrm>
            <a:custGeom>
              <a:avLst/>
              <a:gdLst/>
              <a:ahLst/>
              <a:cxnLst/>
              <a:rect l="l" t="t" r="r" b="b"/>
              <a:pathLst>
                <a:path w="3089" h="694" extrusionOk="0">
                  <a:moveTo>
                    <a:pt x="1" y="1"/>
                  </a:moveTo>
                  <a:cubicBezTo>
                    <a:pt x="64" y="95"/>
                    <a:pt x="95" y="221"/>
                    <a:pt x="95" y="347"/>
                  </a:cubicBezTo>
                  <a:cubicBezTo>
                    <a:pt x="95" y="442"/>
                    <a:pt x="64" y="568"/>
                    <a:pt x="1" y="694"/>
                  </a:cubicBezTo>
                  <a:lnTo>
                    <a:pt x="3088" y="694"/>
                  </a:lnTo>
                  <a:lnTo>
                    <a:pt x="30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1" name="Google Shape;8491;p74"/>
            <p:cNvSpPr/>
            <p:nvPr/>
          </p:nvSpPr>
          <p:spPr>
            <a:xfrm>
              <a:off x="-52403525" y="4089725"/>
              <a:ext cx="204800" cy="205600"/>
            </a:xfrm>
            <a:custGeom>
              <a:avLst/>
              <a:gdLst/>
              <a:ahLst/>
              <a:cxnLst/>
              <a:rect l="l" t="t" r="r" b="b"/>
              <a:pathLst>
                <a:path w="8192" h="8224" extrusionOk="0">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2" name="Google Shape;8492;p74"/>
            <p:cNvSpPr/>
            <p:nvPr/>
          </p:nvSpPr>
          <p:spPr>
            <a:xfrm>
              <a:off x="-52179050" y="4132250"/>
              <a:ext cx="18125" cy="63825"/>
            </a:xfrm>
            <a:custGeom>
              <a:avLst/>
              <a:gdLst/>
              <a:ahLst/>
              <a:cxnLst/>
              <a:rect l="l" t="t" r="r" b="b"/>
              <a:pathLst>
                <a:path w="725" h="2553" extrusionOk="0">
                  <a:moveTo>
                    <a:pt x="0" y="1"/>
                  </a:moveTo>
                  <a:lnTo>
                    <a:pt x="0" y="2552"/>
                  </a:lnTo>
                  <a:cubicBezTo>
                    <a:pt x="410" y="2269"/>
                    <a:pt x="725" y="1796"/>
                    <a:pt x="725" y="1261"/>
                  </a:cubicBezTo>
                  <a:cubicBezTo>
                    <a:pt x="725" y="694"/>
                    <a:pt x="410"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3" name="Google Shape;8493;p74"/>
            <p:cNvSpPr/>
            <p:nvPr/>
          </p:nvSpPr>
          <p:spPr>
            <a:xfrm>
              <a:off x="-52440550" y="4132250"/>
              <a:ext cx="18925" cy="63825"/>
            </a:xfrm>
            <a:custGeom>
              <a:avLst/>
              <a:gdLst/>
              <a:ahLst/>
              <a:cxnLst/>
              <a:rect l="l" t="t" r="r" b="b"/>
              <a:pathLst>
                <a:path w="757" h="2553" extrusionOk="0">
                  <a:moveTo>
                    <a:pt x="757" y="1"/>
                  </a:moveTo>
                  <a:cubicBezTo>
                    <a:pt x="284"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4" name="Google Shape;8494;p74"/>
          <p:cNvGrpSpPr/>
          <p:nvPr/>
        </p:nvGrpSpPr>
        <p:grpSpPr>
          <a:xfrm>
            <a:off x="6645066" y="4126427"/>
            <a:ext cx="314662" cy="358999"/>
            <a:chOff x="-51623775" y="3584850"/>
            <a:chExt cx="279625" cy="319025"/>
          </a:xfrm>
        </p:grpSpPr>
        <p:sp>
          <p:nvSpPr>
            <p:cNvPr id="8495" name="Google Shape;8495;p74"/>
            <p:cNvSpPr/>
            <p:nvPr/>
          </p:nvSpPr>
          <p:spPr>
            <a:xfrm>
              <a:off x="-51497750" y="3832175"/>
              <a:ext cx="26000" cy="13200"/>
            </a:xfrm>
            <a:custGeom>
              <a:avLst/>
              <a:gdLst/>
              <a:ahLst/>
              <a:cxnLst/>
              <a:rect l="l" t="t" r="r" b="b"/>
              <a:pathLst>
                <a:path w="1040" h="528" extrusionOk="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6" name="Google Shape;8496;p74"/>
            <p:cNvSpPr/>
            <p:nvPr/>
          </p:nvSpPr>
          <p:spPr>
            <a:xfrm>
              <a:off x="-51574150" y="3809300"/>
              <a:ext cx="78000" cy="26550"/>
            </a:xfrm>
            <a:custGeom>
              <a:avLst/>
              <a:gdLst/>
              <a:ahLst/>
              <a:cxnLst/>
              <a:rect l="l" t="t" r="r" b="b"/>
              <a:pathLst>
                <a:path w="3120" h="1062" extrusionOk="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7" name="Google Shape;8497;p74"/>
            <p:cNvSpPr/>
            <p:nvPr/>
          </p:nvSpPr>
          <p:spPr>
            <a:xfrm>
              <a:off x="-51579675" y="3837675"/>
              <a:ext cx="190625" cy="66200"/>
            </a:xfrm>
            <a:custGeom>
              <a:avLst/>
              <a:gdLst/>
              <a:ahLst/>
              <a:cxnLst/>
              <a:rect l="l" t="t" r="r" b="b"/>
              <a:pathLst>
                <a:path w="7625" h="2648" extrusionOk="0">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8" name="Google Shape;8498;p74"/>
            <p:cNvSpPr/>
            <p:nvPr/>
          </p:nvSpPr>
          <p:spPr>
            <a:xfrm>
              <a:off x="-51473350" y="3809250"/>
              <a:ext cx="78000" cy="26500"/>
            </a:xfrm>
            <a:custGeom>
              <a:avLst/>
              <a:gdLst/>
              <a:ahLst/>
              <a:cxnLst/>
              <a:rect l="l" t="t" r="r" b="b"/>
              <a:pathLst>
                <a:path w="3120" h="1060" extrusionOk="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9" name="Google Shape;8499;p74"/>
            <p:cNvSpPr/>
            <p:nvPr/>
          </p:nvSpPr>
          <p:spPr>
            <a:xfrm>
              <a:off x="-51598575" y="3584850"/>
              <a:ext cx="226850" cy="111875"/>
            </a:xfrm>
            <a:custGeom>
              <a:avLst/>
              <a:gdLst/>
              <a:ahLst/>
              <a:cxnLst/>
              <a:rect l="l" t="t" r="r" b="b"/>
              <a:pathLst>
                <a:path w="9074" h="4475" extrusionOk="0">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0" name="Google Shape;8500;p74"/>
            <p:cNvSpPr/>
            <p:nvPr/>
          </p:nvSpPr>
          <p:spPr>
            <a:xfrm>
              <a:off x="-51623775" y="3703775"/>
              <a:ext cx="18125" cy="63825"/>
            </a:xfrm>
            <a:custGeom>
              <a:avLst/>
              <a:gdLst/>
              <a:ahLst/>
              <a:cxnLst/>
              <a:rect l="l" t="t" r="r" b="b"/>
              <a:pathLst>
                <a:path w="725" h="2553" extrusionOk="0">
                  <a:moveTo>
                    <a:pt x="725" y="1"/>
                  </a:moveTo>
                  <a:cubicBezTo>
                    <a:pt x="252" y="190"/>
                    <a:pt x="0" y="726"/>
                    <a:pt x="0" y="1261"/>
                  </a:cubicBezTo>
                  <a:cubicBezTo>
                    <a:pt x="0" y="1797"/>
                    <a:pt x="315" y="2301"/>
                    <a:pt x="725" y="255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1" name="Google Shape;8501;p74"/>
            <p:cNvSpPr/>
            <p:nvPr/>
          </p:nvSpPr>
          <p:spPr>
            <a:xfrm>
              <a:off x="-51363075" y="3703000"/>
              <a:ext cx="18925" cy="63825"/>
            </a:xfrm>
            <a:custGeom>
              <a:avLst/>
              <a:gdLst/>
              <a:ahLst/>
              <a:cxnLst/>
              <a:rect l="l" t="t" r="r" b="b"/>
              <a:pathLst>
                <a:path w="757" h="2553" extrusionOk="0">
                  <a:moveTo>
                    <a:pt x="1" y="0"/>
                  </a:moveTo>
                  <a:lnTo>
                    <a:pt x="1" y="2552"/>
                  </a:lnTo>
                  <a:cubicBezTo>
                    <a:pt x="442" y="2269"/>
                    <a:pt x="757" y="1796"/>
                    <a:pt x="757" y="1261"/>
                  </a:cubicBezTo>
                  <a:cubicBezTo>
                    <a:pt x="757" y="757"/>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2" name="Google Shape;8502;p74"/>
            <p:cNvSpPr/>
            <p:nvPr/>
          </p:nvSpPr>
          <p:spPr>
            <a:xfrm>
              <a:off x="-51586750" y="3716375"/>
              <a:ext cx="207150" cy="89775"/>
            </a:xfrm>
            <a:custGeom>
              <a:avLst/>
              <a:gdLst/>
              <a:ahLst/>
              <a:cxnLst/>
              <a:rect l="l" t="t" r="r" b="b"/>
              <a:pathLst>
                <a:path w="8286" h="3591" extrusionOk="0">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3" name="Google Shape;8503;p74"/>
            <p:cNvSpPr/>
            <p:nvPr/>
          </p:nvSpPr>
          <p:spPr>
            <a:xfrm>
              <a:off x="-51497750" y="3666775"/>
              <a:ext cx="26000" cy="26800"/>
            </a:xfrm>
            <a:custGeom>
              <a:avLst/>
              <a:gdLst/>
              <a:ahLst/>
              <a:cxnLst/>
              <a:rect l="l" t="t" r="r" b="b"/>
              <a:pathLst>
                <a:path w="1040" h="1072" extrusionOk="0">
                  <a:moveTo>
                    <a:pt x="536" y="0"/>
                  </a:moveTo>
                  <a:lnTo>
                    <a:pt x="0" y="536"/>
                  </a:lnTo>
                  <a:lnTo>
                    <a:pt x="536" y="1071"/>
                  </a:lnTo>
                  <a:lnTo>
                    <a:pt x="1040" y="536"/>
                  </a:ln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04" name="Google Shape;8504;p74"/>
          <p:cNvSpPr txBox="1"/>
          <p:nvPr/>
        </p:nvSpPr>
        <p:spPr>
          <a:xfrm>
            <a:off x="849675" y="715988"/>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Help &amp; Support Icons</a:t>
            </a:r>
            <a:endParaRPr sz="2400">
              <a:solidFill>
                <a:srgbClr val="FFFFFF"/>
              </a:solidFill>
            </a:endParaRPr>
          </a:p>
        </p:txBody>
      </p:sp>
      <p:sp>
        <p:nvSpPr>
          <p:cNvPr id="8505" name="Google Shape;8505;p74"/>
          <p:cNvSpPr txBox="1"/>
          <p:nvPr/>
        </p:nvSpPr>
        <p:spPr>
          <a:xfrm>
            <a:off x="4858400" y="715988"/>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Avatar Icons</a:t>
            </a:r>
            <a:endParaRPr sz="2400">
              <a:solidFill>
                <a:srgbClr val="FFFFFF"/>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509"/>
        <p:cNvGrpSpPr/>
        <p:nvPr/>
      </p:nvGrpSpPr>
      <p:grpSpPr>
        <a:xfrm>
          <a:off x="0" y="0"/>
          <a:ext cx="0" cy="0"/>
          <a:chOff x="0" y="0"/>
          <a:chExt cx="0" cy="0"/>
        </a:xfrm>
      </p:grpSpPr>
      <p:grpSp>
        <p:nvGrpSpPr>
          <p:cNvPr id="8510" name="Google Shape;8510;p75"/>
          <p:cNvGrpSpPr/>
          <p:nvPr/>
        </p:nvGrpSpPr>
        <p:grpSpPr>
          <a:xfrm>
            <a:off x="885675" y="1386849"/>
            <a:ext cx="276003" cy="357300"/>
            <a:chOff x="-50469125" y="3183175"/>
            <a:chExt cx="233150" cy="301825"/>
          </a:xfrm>
        </p:grpSpPr>
        <p:sp>
          <p:nvSpPr>
            <p:cNvPr id="8511" name="Google Shape;8511;p75"/>
            <p:cNvSpPr/>
            <p:nvPr/>
          </p:nvSpPr>
          <p:spPr>
            <a:xfrm>
              <a:off x="-50388775" y="3227275"/>
              <a:ext cx="70900" cy="70900"/>
            </a:xfrm>
            <a:custGeom>
              <a:avLst/>
              <a:gdLst/>
              <a:ahLst/>
              <a:cxnLst/>
              <a:rect l="l" t="t" r="r" b="b"/>
              <a:pathLst>
                <a:path w="2836" h="2836" extrusionOk="0">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2" name="Google Shape;8512;p75"/>
            <p:cNvSpPr/>
            <p:nvPr/>
          </p:nvSpPr>
          <p:spPr>
            <a:xfrm>
              <a:off x="-50469125" y="3290275"/>
              <a:ext cx="233150" cy="194725"/>
            </a:xfrm>
            <a:custGeom>
              <a:avLst/>
              <a:gdLst/>
              <a:ahLst/>
              <a:cxnLst/>
              <a:rect l="l" t="t" r="r" b="b"/>
              <a:pathLst>
                <a:path w="9326" h="7789" extrusionOk="0">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3" name="Google Shape;8513;p75"/>
            <p:cNvSpPr/>
            <p:nvPr/>
          </p:nvSpPr>
          <p:spPr>
            <a:xfrm>
              <a:off x="-50379325" y="3183175"/>
              <a:ext cx="52775" cy="34675"/>
            </a:xfrm>
            <a:custGeom>
              <a:avLst/>
              <a:gdLst/>
              <a:ahLst/>
              <a:cxnLst/>
              <a:rect l="l" t="t" r="r" b="b"/>
              <a:pathLst>
                <a:path w="2111" h="1387" extrusionOk="0">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4" name="Google Shape;8514;p75"/>
          <p:cNvGrpSpPr/>
          <p:nvPr/>
        </p:nvGrpSpPr>
        <p:grpSpPr>
          <a:xfrm>
            <a:off x="845574" y="1822251"/>
            <a:ext cx="356205" cy="355288"/>
            <a:chOff x="-50504575" y="3550975"/>
            <a:chExt cx="300900" cy="300125"/>
          </a:xfrm>
        </p:grpSpPr>
        <p:sp>
          <p:nvSpPr>
            <p:cNvPr id="8515" name="Google Shape;8515;p75"/>
            <p:cNvSpPr/>
            <p:nvPr/>
          </p:nvSpPr>
          <p:spPr>
            <a:xfrm>
              <a:off x="-50504575" y="3550975"/>
              <a:ext cx="300900" cy="176475"/>
            </a:xfrm>
            <a:custGeom>
              <a:avLst/>
              <a:gdLst/>
              <a:ahLst/>
              <a:cxnLst/>
              <a:rect l="l" t="t" r="r" b="b"/>
              <a:pathLst>
                <a:path w="12036" h="7059" extrusionOk="0">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6" name="Google Shape;8516;p75"/>
            <p:cNvSpPr/>
            <p:nvPr/>
          </p:nvSpPr>
          <p:spPr>
            <a:xfrm>
              <a:off x="-50432100" y="3622650"/>
              <a:ext cx="157550" cy="175675"/>
            </a:xfrm>
            <a:custGeom>
              <a:avLst/>
              <a:gdLst/>
              <a:ahLst/>
              <a:cxnLst/>
              <a:rect l="l" t="t" r="r" b="b"/>
              <a:pathLst>
                <a:path w="6302" h="7027" extrusionOk="0">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7" name="Google Shape;8517;p75"/>
            <p:cNvSpPr/>
            <p:nvPr/>
          </p:nvSpPr>
          <p:spPr>
            <a:xfrm>
              <a:off x="-50414775" y="3815625"/>
              <a:ext cx="122900" cy="35475"/>
            </a:xfrm>
            <a:custGeom>
              <a:avLst/>
              <a:gdLst/>
              <a:ahLst/>
              <a:cxnLst/>
              <a:rect l="l" t="t" r="r" b="b"/>
              <a:pathLst>
                <a:path w="4916" h="1419" extrusionOk="0">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8" name="Google Shape;8518;p75"/>
            <p:cNvSpPr/>
            <p:nvPr/>
          </p:nvSpPr>
          <p:spPr>
            <a:xfrm>
              <a:off x="-50362000" y="3727425"/>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9" name="Google Shape;8519;p75"/>
          <p:cNvGrpSpPr/>
          <p:nvPr/>
        </p:nvGrpSpPr>
        <p:grpSpPr>
          <a:xfrm>
            <a:off x="845574" y="2260493"/>
            <a:ext cx="356205" cy="354341"/>
            <a:chOff x="-50503000" y="3921175"/>
            <a:chExt cx="300900" cy="299325"/>
          </a:xfrm>
        </p:grpSpPr>
        <p:sp>
          <p:nvSpPr>
            <p:cNvPr id="8520" name="Google Shape;8520;p75"/>
            <p:cNvSpPr/>
            <p:nvPr/>
          </p:nvSpPr>
          <p:spPr>
            <a:xfrm>
              <a:off x="-50432900" y="3921175"/>
              <a:ext cx="177250" cy="53575"/>
            </a:xfrm>
            <a:custGeom>
              <a:avLst/>
              <a:gdLst/>
              <a:ahLst/>
              <a:cxnLst/>
              <a:rect l="l" t="t" r="r" b="b"/>
              <a:pathLst>
                <a:path w="7090" h="2143" extrusionOk="0">
                  <a:moveTo>
                    <a:pt x="1" y="0"/>
                  </a:moveTo>
                  <a:lnTo>
                    <a:pt x="1" y="2143"/>
                  </a:lnTo>
                  <a:lnTo>
                    <a:pt x="7089" y="2143"/>
                  </a:lnTo>
                  <a:lnTo>
                    <a:pt x="7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1" name="Google Shape;8521;p75"/>
            <p:cNvSpPr/>
            <p:nvPr/>
          </p:nvSpPr>
          <p:spPr>
            <a:xfrm>
              <a:off x="-50503000" y="3921175"/>
              <a:ext cx="52800" cy="53575"/>
            </a:xfrm>
            <a:custGeom>
              <a:avLst/>
              <a:gdLst/>
              <a:ahLst/>
              <a:cxnLst/>
              <a:rect l="l" t="t" r="r" b="b"/>
              <a:pathLst>
                <a:path w="2112" h="2143" extrusionOk="0">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2" name="Google Shape;8522;p75"/>
            <p:cNvSpPr/>
            <p:nvPr/>
          </p:nvSpPr>
          <p:spPr>
            <a:xfrm>
              <a:off x="-50237550" y="3921175"/>
              <a:ext cx="35450" cy="53575"/>
            </a:xfrm>
            <a:custGeom>
              <a:avLst/>
              <a:gdLst/>
              <a:ahLst/>
              <a:cxnLst/>
              <a:rect l="l" t="t" r="r" b="b"/>
              <a:pathLst>
                <a:path w="1418" h="2143" extrusionOk="0">
                  <a:moveTo>
                    <a:pt x="0" y="0"/>
                  </a:moveTo>
                  <a:lnTo>
                    <a:pt x="0" y="2143"/>
                  </a:lnTo>
                  <a:lnTo>
                    <a:pt x="347" y="2143"/>
                  </a:lnTo>
                  <a:cubicBezTo>
                    <a:pt x="945" y="2143"/>
                    <a:pt x="1418" y="1670"/>
                    <a:pt x="1418" y="1071"/>
                  </a:cubicBezTo>
                  <a:cubicBezTo>
                    <a:pt x="1418" y="473"/>
                    <a:pt x="945"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3" name="Google Shape;8523;p75"/>
            <p:cNvSpPr/>
            <p:nvPr/>
          </p:nvSpPr>
          <p:spPr>
            <a:xfrm>
              <a:off x="-50414775" y="4045625"/>
              <a:ext cx="159125" cy="122875"/>
            </a:xfrm>
            <a:custGeom>
              <a:avLst/>
              <a:gdLst/>
              <a:ahLst/>
              <a:cxnLst/>
              <a:rect l="l" t="t" r="r" b="b"/>
              <a:pathLst>
                <a:path w="6365" h="4915" extrusionOk="0">
                  <a:moveTo>
                    <a:pt x="0" y="0"/>
                  </a:moveTo>
                  <a:lnTo>
                    <a:pt x="0" y="4915"/>
                  </a:lnTo>
                  <a:lnTo>
                    <a:pt x="6364" y="4915"/>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4" name="Google Shape;8524;p75"/>
            <p:cNvSpPr/>
            <p:nvPr/>
          </p:nvSpPr>
          <p:spPr>
            <a:xfrm>
              <a:off x="-50503000" y="3992050"/>
              <a:ext cx="300900" cy="228450"/>
            </a:xfrm>
            <a:custGeom>
              <a:avLst/>
              <a:gdLst/>
              <a:ahLst/>
              <a:cxnLst/>
              <a:rect l="l" t="t" r="r" b="b"/>
              <a:pathLst>
                <a:path w="12036" h="9138" extrusionOk="0">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25" name="Google Shape;8525;p75"/>
          <p:cNvGrpSpPr/>
          <p:nvPr/>
        </p:nvGrpSpPr>
        <p:grpSpPr>
          <a:xfrm>
            <a:off x="3049627" y="1406411"/>
            <a:ext cx="355258" cy="356205"/>
            <a:chOff x="-48630025" y="3199700"/>
            <a:chExt cx="300100" cy="300900"/>
          </a:xfrm>
        </p:grpSpPr>
        <p:sp>
          <p:nvSpPr>
            <p:cNvPr id="8526" name="Google Shape;8526;p75"/>
            <p:cNvSpPr/>
            <p:nvPr/>
          </p:nvSpPr>
          <p:spPr>
            <a:xfrm>
              <a:off x="-48630025" y="3199700"/>
              <a:ext cx="300100" cy="300900"/>
            </a:xfrm>
            <a:custGeom>
              <a:avLst/>
              <a:gdLst/>
              <a:ahLst/>
              <a:cxnLst/>
              <a:rect l="l" t="t" r="r" b="b"/>
              <a:pathLst>
                <a:path w="12004" h="12036" extrusionOk="0">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7" name="Google Shape;8527;p75"/>
            <p:cNvSpPr/>
            <p:nvPr/>
          </p:nvSpPr>
          <p:spPr>
            <a:xfrm>
              <a:off x="-48524475" y="3306025"/>
              <a:ext cx="88225" cy="89050"/>
            </a:xfrm>
            <a:custGeom>
              <a:avLst/>
              <a:gdLst/>
              <a:ahLst/>
              <a:cxnLst/>
              <a:rect l="l" t="t" r="r" b="b"/>
              <a:pathLst>
                <a:path w="3529" h="3562" extrusionOk="0">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8" name="Google Shape;8528;p75"/>
            <p:cNvSpPr/>
            <p:nvPr/>
          </p:nvSpPr>
          <p:spPr>
            <a:xfrm>
              <a:off x="-48489025" y="3341475"/>
              <a:ext cx="17350" cy="18150"/>
            </a:xfrm>
            <a:custGeom>
              <a:avLst/>
              <a:gdLst/>
              <a:ahLst/>
              <a:cxnLst/>
              <a:rect l="l" t="t" r="r" b="b"/>
              <a:pathLst>
                <a:path w="694" h="726" extrusionOk="0">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29" name="Google Shape;8529;p75"/>
          <p:cNvGrpSpPr/>
          <p:nvPr/>
        </p:nvGrpSpPr>
        <p:grpSpPr>
          <a:xfrm>
            <a:off x="3049627" y="1843707"/>
            <a:ext cx="355258" cy="355258"/>
            <a:chOff x="-48630025" y="3569100"/>
            <a:chExt cx="300100" cy="300100"/>
          </a:xfrm>
        </p:grpSpPr>
        <p:sp>
          <p:nvSpPr>
            <p:cNvPr id="8530" name="Google Shape;8530;p75"/>
            <p:cNvSpPr/>
            <p:nvPr/>
          </p:nvSpPr>
          <p:spPr>
            <a:xfrm>
              <a:off x="-48400825" y="3710875"/>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1" name="Google Shape;8531;p75"/>
            <p:cNvSpPr/>
            <p:nvPr/>
          </p:nvSpPr>
          <p:spPr>
            <a:xfrm>
              <a:off x="-48400825" y="378175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2" name="Google Shape;8532;p75"/>
            <p:cNvSpPr/>
            <p:nvPr/>
          </p:nvSpPr>
          <p:spPr>
            <a:xfrm>
              <a:off x="-48488250" y="3710875"/>
              <a:ext cx="18150" cy="17350"/>
            </a:xfrm>
            <a:custGeom>
              <a:avLst/>
              <a:gdLst/>
              <a:ahLst/>
              <a:cxnLst/>
              <a:rect l="l" t="t" r="r" b="b"/>
              <a:pathLst>
                <a:path w="726" h="694" extrusionOk="0">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3" name="Google Shape;8533;p75"/>
            <p:cNvSpPr/>
            <p:nvPr/>
          </p:nvSpPr>
          <p:spPr>
            <a:xfrm>
              <a:off x="-48488250" y="364000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4" name="Google Shape;8534;p75"/>
            <p:cNvSpPr/>
            <p:nvPr/>
          </p:nvSpPr>
          <p:spPr>
            <a:xfrm>
              <a:off x="-48400825" y="36400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5" name="Google Shape;8535;p75"/>
            <p:cNvSpPr/>
            <p:nvPr/>
          </p:nvSpPr>
          <p:spPr>
            <a:xfrm>
              <a:off x="-48541800" y="3569100"/>
              <a:ext cx="211875" cy="300100"/>
            </a:xfrm>
            <a:custGeom>
              <a:avLst/>
              <a:gdLst/>
              <a:ahLst/>
              <a:cxnLst/>
              <a:rect l="l" t="t" r="r" b="b"/>
              <a:pathLst>
                <a:path w="8475" h="12004" extrusionOk="0">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6" name="Google Shape;8536;p75"/>
            <p:cNvSpPr/>
            <p:nvPr/>
          </p:nvSpPr>
          <p:spPr>
            <a:xfrm>
              <a:off x="-48488250" y="378175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7" name="Google Shape;8537;p75"/>
            <p:cNvSpPr/>
            <p:nvPr/>
          </p:nvSpPr>
          <p:spPr>
            <a:xfrm>
              <a:off x="-48630025" y="3569900"/>
              <a:ext cx="71700" cy="87450"/>
            </a:xfrm>
            <a:custGeom>
              <a:avLst/>
              <a:gdLst/>
              <a:ahLst/>
              <a:cxnLst/>
              <a:rect l="l" t="t" r="r" b="b"/>
              <a:pathLst>
                <a:path w="2868" h="3498" extrusionOk="0">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8" name="Google Shape;8538;p75"/>
            <p:cNvSpPr/>
            <p:nvPr/>
          </p:nvSpPr>
          <p:spPr>
            <a:xfrm>
              <a:off x="-48626875" y="3668350"/>
              <a:ext cx="64625" cy="42550"/>
            </a:xfrm>
            <a:custGeom>
              <a:avLst/>
              <a:gdLst/>
              <a:ahLst/>
              <a:cxnLst/>
              <a:rect l="l" t="t" r="r" b="b"/>
              <a:pathLst>
                <a:path w="2585" h="1702" extrusionOk="0">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9" name="Google Shape;8539;p75"/>
            <p:cNvSpPr/>
            <p:nvPr/>
          </p:nvSpPr>
          <p:spPr>
            <a:xfrm>
              <a:off x="-48630025" y="3727425"/>
              <a:ext cx="70925" cy="141775"/>
            </a:xfrm>
            <a:custGeom>
              <a:avLst/>
              <a:gdLst/>
              <a:ahLst/>
              <a:cxnLst/>
              <a:rect l="l" t="t" r="r" b="b"/>
              <a:pathLst>
                <a:path w="2837" h="5671" extrusionOk="0">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0" name="Google Shape;8540;p75"/>
          <p:cNvGrpSpPr/>
          <p:nvPr/>
        </p:nvGrpSpPr>
        <p:grpSpPr>
          <a:xfrm>
            <a:off x="3050101" y="2281003"/>
            <a:ext cx="354311" cy="353394"/>
            <a:chOff x="-48629225" y="3938500"/>
            <a:chExt cx="299300" cy="298525"/>
          </a:xfrm>
        </p:grpSpPr>
        <p:sp>
          <p:nvSpPr>
            <p:cNvPr id="8541" name="Google Shape;8541;p75"/>
            <p:cNvSpPr/>
            <p:nvPr/>
          </p:nvSpPr>
          <p:spPr>
            <a:xfrm>
              <a:off x="-48629225" y="3938500"/>
              <a:ext cx="299300" cy="298525"/>
            </a:xfrm>
            <a:custGeom>
              <a:avLst/>
              <a:gdLst/>
              <a:ahLst/>
              <a:cxnLst/>
              <a:rect l="l" t="t" r="r" b="b"/>
              <a:pathLst>
                <a:path w="11972" h="11941" extrusionOk="0">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2" name="Google Shape;8542;p75"/>
            <p:cNvSpPr/>
            <p:nvPr/>
          </p:nvSpPr>
          <p:spPr>
            <a:xfrm>
              <a:off x="-48496900" y="4119650"/>
              <a:ext cx="35450" cy="47275"/>
            </a:xfrm>
            <a:custGeom>
              <a:avLst/>
              <a:gdLst/>
              <a:ahLst/>
              <a:cxnLst/>
              <a:rect l="l" t="t" r="r" b="b"/>
              <a:pathLst>
                <a:path w="1418" h="1891" extrusionOk="0">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3" name="Google Shape;8543;p75"/>
            <p:cNvSpPr/>
            <p:nvPr/>
          </p:nvSpPr>
          <p:spPr>
            <a:xfrm>
              <a:off x="-48495325" y="4073175"/>
              <a:ext cx="29950" cy="31325"/>
            </a:xfrm>
            <a:custGeom>
              <a:avLst/>
              <a:gdLst/>
              <a:ahLst/>
              <a:cxnLst/>
              <a:rect l="l" t="t" r="r" b="b"/>
              <a:pathLst>
                <a:path w="1198" h="1253" extrusionOk="0">
                  <a:moveTo>
                    <a:pt x="599" y="1"/>
                  </a:moveTo>
                  <a:lnTo>
                    <a:pt x="0" y="1135"/>
                  </a:lnTo>
                  <a:cubicBezTo>
                    <a:pt x="205" y="1214"/>
                    <a:pt x="410" y="1253"/>
                    <a:pt x="610" y="1253"/>
                  </a:cubicBezTo>
                  <a:cubicBezTo>
                    <a:pt x="811" y="1253"/>
                    <a:pt x="1008" y="1214"/>
                    <a:pt x="1197"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4" name="Google Shape;8544;p75"/>
            <p:cNvSpPr/>
            <p:nvPr/>
          </p:nvSpPr>
          <p:spPr>
            <a:xfrm>
              <a:off x="-48559125" y="4009375"/>
              <a:ext cx="159900" cy="149675"/>
            </a:xfrm>
            <a:custGeom>
              <a:avLst/>
              <a:gdLst/>
              <a:ahLst/>
              <a:cxnLst/>
              <a:rect l="l" t="t" r="r" b="b"/>
              <a:pathLst>
                <a:path w="6396" h="5987" extrusionOk="0">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5" name="Google Shape;8545;p75"/>
          <p:cNvGrpSpPr/>
          <p:nvPr/>
        </p:nvGrpSpPr>
        <p:grpSpPr>
          <a:xfrm>
            <a:off x="1785504" y="2752344"/>
            <a:ext cx="311458" cy="354341"/>
            <a:chOff x="-46762575" y="3200500"/>
            <a:chExt cx="263100" cy="299325"/>
          </a:xfrm>
        </p:grpSpPr>
        <p:sp>
          <p:nvSpPr>
            <p:cNvPr id="8546" name="Google Shape;8546;p75"/>
            <p:cNvSpPr/>
            <p:nvPr/>
          </p:nvSpPr>
          <p:spPr>
            <a:xfrm>
              <a:off x="-46762575" y="3393475"/>
              <a:ext cx="263100" cy="106350"/>
            </a:xfrm>
            <a:custGeom>
              <a:avLst/>
              <a:gdLst/>
              <a:ahLst/>
              <a:cxnLst/>
              <a:rect l="l" t="t" r="r" b="b"/>
              <a:pathLst>
                <a:path w="10524" h="4254" extrusionOk="0">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7" name="Google Shape;8547;p75"/>
            <p:cNvSpPr/>
            <p:nvPr/>
          </p:nvSpPr>
          <p:spPr>
            <a:xfrm>
              <a:off x="-46743650" y="3200500"/>
              <a:ext cx="228425" cy="176450"/>
            </a:xfrm>
            <a:custGeom>
              <a:avLst/>
              <a:gdLst/>
              <a:ahLst/>
              <a:cxnLst/>
              <a:rect l="l" t="t" r="r" b="b"/>
              <a:pathLst>
                <a:path w="9137" h="7058" extrusionOk="0">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8" name="Google Shape;8548;p75"/>
            <p:cNvSpPr/>
            <p:nvPr/>
          </p:nvSpPr>
          <p:spPr>
            <a:xfrm>
              <a:off x="-46638125" y="3289500"/>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9" name="Google Shape;8549;p75"/>
            <p:cNvSpPr/>
            <p:nvPr/>
          </p:nvSpPr>
          <p:spPr>
            <a:xfrm>
              <a:off x="-46696400" y="3345425"/>
              <a:ext cx="63025" cy="31525"/>
            </a:xfrm>
            <a:custGeom>
              <a:avLst/>
              <a:gdLst/>
              <a:ahLst/>
              <a:cxnLst/>
              <a:rect l="l" t="t" r="r" b="b"/>
              <a:pathLst>
                <a:path w="2521" h="1261" extrusionOk="0">
                  <a:moveTo>
                    <a:pt x="1261" y="0"/>
                  </a:moveTo>
                  <a:lnTo>
                    <a:pt x="0" y="1260"/>
                  </a:lnTo>
                  <a:lnTo>
                    <a:pt x="2521" y="1260"/>
                  </a:lnTo>
                  <a:lnTo>
                    <a:pt x="1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0" name="Google Shape;8550;p75"/>
            <p:cNvSpPr/>
            <p:nvPr/>
          </p:nvSpPr>
          <p:spPr>
            <a:xfrm>
              <a:off x="-46616850" y="3345425"/>
              <a:ext cx="53575" cy="31525"/>
            </a:xfrm>
            <a:custGeom>
              <a:avLst/>
              <a:gdLst/>
              <a:ahLst/>
              <a:cxnLst/>
              <a:rect l="l" t="t" r="r" b="b"/>
              <a:pathLst>
                <a:path w="2143" h="1261" extrusionOk="0">
                  <a:moveTo>
                    <a:pt x="883" y="0"/>
                  </a:moveTo>
                  <a:lnTo>
                    <a:pt x="0" y="945"/>
                  </a:lnTo>
                  <a:lnTo>
                    <a:pt x="315" y="1260"/>
                  </a:lnTo>
                  <a:lnTo>
                    <a:pt x="2143" y="1260"/>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1" name="Google Shape;8551;p75"/>
          <p:cNvGrpSpPr/>
          <p:nvPr/>
        </p:nvGrpSpPr>
        <p:grpSpPr>
          <a:xfrm>
            <a:off x="1763589" y="3211066"/>
            <a:ext cx="355288" cy="312375"/>
            <a:chOff x="-46779900" y="3588000"/>
            <a:chExt cx="300125" cy="263875"/>
          </a:xfrm>
        </p:grpSpPr>
        <p:sp>
          <p:nvSpPr>
            <p:cNvPr id="8552" name="Google Shape;8552;p75"/>
            <p:cNvSpPr/>
            <p:nvPr/>
          </p:nvSpPr>
          <p:spPr>
            <a:xfrm>
              <a:off x="-46746025" y="3588000"/>
              <a:ext cx="230800" cy="263875"/>
            </a:xfrm>
            <a:custGeom>
              <a:avLst/>
              <a:gdLst/>
              <a:ahLst/>
              <a:cxnLst/>
              <a:rect l="l" t="t" r="r" b="b"/>
              <a:pathLst>
                <a:path w="9232" h="10555" extrusionOk="0">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3" name="Google Shape;8553;p75"/>
            <p:cNvSpPr/>
            <p:nvPr/>
          </p:nvSpPr>
          <p:spPr>
            <a:xfrm>
              <a:off x="-46674350" y="3710075"/>
              <a:ext cx="91400" cy="122900"/>
            </a:xfrm>
            <a:custGeom>
              <a:avLst/>
              <a:gdLst/>
              <a:ahLst/>
              <a:cxnLst/>
              <a:rect l="l" t="t" r="r" b="b"/>
              <a:pathLst>
                <a:path w="3656" h="4916" extrusionOk="0">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4" name="Google Shape;8554;p75"/>
            <p:cNvSpPr/>
            <p:nvPr/>
          </p:nvSpPr>
          <p:spPr>
            <a:xfrm>
              <a:off x="-46779900" y="3754200"/>
              <a:ext cx="17350" cy="70125"/>
            </a:xfrm>
            <a:custGeom>
              <a:avLst/>
              <a:gdLst/>
              <a:ahLst/>
              <a:cxnLst/>
              <a:rect l="l" t="t" r="r" b="b"/>
              <a:pathLst>
                <a:path w="694" h="2805" extrusionOk="0">
                  <a:moveTo>
                    <a:pt x="694" y="0"/>
                  </a:moveTo>
                  <a:cubicBezTo>
                    <a:pt x="253" y="347"/>
                    <a:pt x="1" y="819"/>
                    <a:pt x="1" y="1418"/>
                  </a:cubicBezTo>
                  <a:cubicBezTo>
                    <a:pt x="1" y="2017"/>
                    <a:pt x="253" y="2458"/>
                    <a:pt x="694" y="2804"/>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5" name="Google Shape;8555;p75"/>
            <p:cNvSpPr/>
            <p:nvPr/>
          </p:nvSpPr>
          <p:spPr>
            <a:xfrm>
              <a:off x="-46497925" y="3754200"/>
              <a:ext cx="18150" cy="70125"/>
            </a:xfrm>
            <a:custGeom>
              <a:avLst/>
              <a:gdLst/>
              <a:ahLst/>
              <a:cxnLst/>
              <a:rect l="l" t="t" r="r" b="b"/>
              <a:pathLst>
                <a:path w="726" h="2805" extrusionOk="0">
                  <a:moveTo>
                    <a:pt x="1" y="0"/>
                  </a:moveTo>
                  <a:lnTo>
                    <a:pt x="1" y="2804"/>
                  </a:lnTo>
                  <a:cubicBezTo>
                    <a:pt x="442" y="2489"/>
                    <a:pt x="725" y="1954"/>
                    <a:pt x="725" y="1418"/>
                  </a:cubicBezTo>
                  <a:cubicBezTo>
                    <a:pt x="725" y="851"/>
                    <a:pt x="442"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6" name="Google Shape;8556;p75"/>
          <p:cNvGrpSpPr/>
          <p:nvPr/>
        </p:nvGrpSpPr>
        <p:grpSpPr>
          <a:xfrm>
            <a:off x="1764062" y="3625988"/>
            <a:ext cx="354341" cy="353394"/>
            <a:chOff x="-46779100" y="3938500"/>
            <a:chExt cx="299325" cy="298525"/>
          </a:xfrm>
        </p:grpSpPr>
        <p:sp>
          <p:nvSpPr>
            <p:cNvPr id="8557" name="Google Shape;8557;p75"/>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8" name="Google Shape;8558;p75"/>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9" name="Google Shape;8559;p75"/>
          <p:cNvGrpSpPr/>
          <p:nvPr/>
        </p:nvGrpSpPr>
        <p:grpSpPr>
          <a:xfrm>
            <a:off x="3971800" y="2758855"/>
            <a:ext cx="355258" cy="355288"/>
            <a:chOff x="-44924250" y="3206000"/>
            <a:chExt cx="300100" cy="300125"/>
          </a:xfrm>
        </p:grpSpPr>
        <p:sp>
          <p:nvSpPr>
            <p:cNvPr id="8560" name="Google Shape;8560;p75"/>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1" name="Google Shape;8561;p75"/>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2" name="Google Shape;8562;p75"/>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3" name="Google Shape;8563;p75"/>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4" name="Google Shape;8564;p75"/>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5" name="Google Shape;8565;p75"/>
          <p:cNvGrpSpPr/>
          <p:nvPr/>
        </p:nvGrpSpPr>
        <p:grpSpPr>
          <a:xfrm>
            <a:off x="1286286" y="1386849"/>
            <a:ext cx="355258" cy="355258"/>
            <a:chOff x="-50134375" y="3183175"/>
            <a:chExt cx="300100" cy="300100"/>
          </a:xfrm>
        </p:grpSpPr>
        <p:sp>
          <p:nvSpPr>
            <p:cNvPr id="8566" name="Google Shape;8566;p75"/>
            <p:cNvSpPr/>
            <p:nvPr/>
          </p:nvSpPr>
          <p:spPr>
            <a:xfrm>
              <a:off x="-50134375" y="3270600"/>
              <a:ext cx="87450" cy="53575"/>
            </a:xfrm>
            <a:custGeom>
              <a:avLst/>
              <a:gdLst/>
              <a:ahLst/>
              <a:cxnLst/>
              <a:rect l="l" t="t" r="r" b="b"/>
              <a:pathLst>
                <a:path w="3498" h="2143" extrusionOk="0">
                  <a:moveTo>
                    <a:pt x="0" y="0"/>
                  </a:moveTo>
                  <a:lnTo>
                    <a:pt x="0" y="2143"/>
                  </a:lnTo>
                  <a:lnTo>
                    <a:pt x="3497" y="2143"/>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7" name="Google Shape;8567;p75"/>
            <p:cNvSpPr/>
            <p:nvPr/>
          </p:nvSpPr>
          <p:spPr>
            <a:xfrm>
              <a:off x="-50134375" y="3340700"/>
              <a:ext cx="87450" cy="54375"/>
            </a:xfrm>
            <a:custGeom>
              <a:avLst/>
              <a:gdLst/>
              <a:ahLst/>
              <a:cxnLst/>
              <a:rect l="l" t="t" r="r" b="b"/>
              <a:pathLst>
                <a:path w="3498" h="2175" extrusionOk="0">
                  <a:moveTo>
                    <a:pt x="0" y="0"/>
                  </a:moveTo>
                  <a:lnTo>
                    <a:pt x="0" y="2174"/>
                  </a:lnTo>
                  <a:cubicBezTo>
                    <a:pt x="441" y="1701"/>
                    <a:pt x="1071" y="1418"/>
                    <a:pt x="1765" y="1418"/>
                  </a:cubicBezTo>
                  <a:cubicBezTo>
                    <a:pt x="2426" y="1418"/>
                    <a:pt x="3056" y="1670"/>
                    <a:pt x="3497" y="2174"/>
                  </a:cubicBez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8" name="Google Shape;8568;p75"/>
            <p:cNvSpPr/>
            <p:nvPr/>
          </p:nvSpPr>
          <p:spPr>
            <a:xfrm>
              <a:off x="-50134375" y="3183175"/>
              <a:ext cx="87450" cy="70125"/>
            </a:xfrm>
            <a:custGeom>
              <a:avLst/>
              <a:gdLst/>
              <a:ahLst/>
              <a:cxnLst/>
              <a:rect l="l" t="t" r="r" b="b"/>
              <a:pathLst>
                <a:path w="3498" h="2805" extrusionOk="0">
                  <a:moveTo>
                    <a:pt x="347" y="0"/>
                  </a:moveTo>
                  <a:cubicBezTo>
                    <a:pt x="158" y="0"/>
                    <a:pt x="0" y="158"/>
                    <a:pt x="0" y="347"/>
                  </a:cubicBezTo>
                  <a:lnTo>
                    <a:pt x="0" y="2804"/>
                  </a:lnTo>
                  <a:lnTo>
                    <a:pt x="3497" y="2804"/>
                  </a:lnTo>
                  <a:lnTo>
                    <a:pt x="3497" y="347"/>
                  </a:lnTo>
                  <a:cubicBezTo>
                    <a:pt x="3497" y="158"/>
                    <a:pt x="3340"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9" name="Google Shape;8569;p75"/>
            <p:cNvSpPr/>
            <p:nvPr/>
          </p:nvSpPr>
          <p:spPr>
            <a:xfrm>
              <a:off x="-50028050" y="3363525"/>
              <a:ext cx="37050" cy="75650"/>
            </a:xfrm>
            <a:custGeom>
              <a:avLst/>
              <a:gdLst/>
              <a:ahLst/>
              <a:cxnLst/>
              <a:rect l="l" t="t" r="r" b="b"/>
              <a:pathLst>
                <a:path w="1482" h="3026" extrusionOk="0">
                  <a:moveTo>
                    <a:pt x="0" y="1"/>
                  </a:moveTo>
                  <a:lnTo>
                    <a:pt x="0" y="3025"/>
                  </a:lnTo>
                  <a:lnTo>
                    <a:pt x="1481" y="1482"/>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0" name="Google Shape;8570;p75"/>
            <p:cNvSpPr/>
            <p:nvPr/>
          </p:nvSpPr>
          <p:spPr>
            <a:xfrm>
              <a:off x="-50028050" y="3287125"/>
              <a:ext cx="88225" cy="101625"/>
            </a:xfrm>
            <a:custGeom>
              <a:avLst/>
              <a:gdLst/>
              <a:ahLst/>
              <a:cxnLst/>
              <a:rect l="l" t="t" r="r" b="b"/>
              <a:pathLst>
                <a:path w="3529" h="4065" extrusionOk="0">
                  <a:moveTo>
                    <a:pt x="1072" y="1"/>
                  </a:moveTo>
                  <a:lnTo>
                    <a:pt x="0" y="1104"/>
                  </a:lnTo>
                  <a:lnTo>
                    <a:pt x="0" y="2049"/>
                  </a:lnTo>
                  <a:lnTo>
                    <a:pt x="2017" y="4065"/>
                  </a:lnTo>
                  <a:lnTo>
                    <a:pt x="3529" y="2490"/>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1" name="Google Shape;8571;p75"/>
            <p:cNvSpPr/>
            <p:nvPr/>
          </p:nvSpPr>
          <p:spPr>
            <a:xfrm>
              <a:off x="-49988675" y="3225700"/>
              <a:ext cx="111875" cy="111875"/>
            </a:xfrm>
            <a:custGeom>
              <a:avLst/>
              <a:gdLst/>
              <a:ahLst/>
              <a:cxnLst/>
              <a:rect l="l" t="t" r="r" b="b"/>
              <a:pathLst>
                <a:path w="4475" h="4475" extrusionOk="0">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2" name="Google Shape;8572;p75"/>
            <p:cNvSpPr/>
            <p:nvPr/>
          </p:nvSpPr>
          <p:spPr>
            <a:xfrm>
              <a:off x="-50134375" y="3395050"/>
              <a:ext cx="89025" cy="88225"/>
            </a:xfrm>
            <a:custGeom>
              <a:avLst/>
              <a:gdLst/>
              <a:ahLst/>
              <a:cxnLst/>
              <a:rect l="l" t="t" r="r" b="b"/>
              <a:pathLst>
                <a:path w="3561" h="3529" extrusionOk="0">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3" name="Google Shape;8573;p75"/>
            <p:cNvSpPr/>
            <p:nvPr/>
          </p:nvSpPr>
          <p:spPr>
            <a:xfrm>
              <a:off x="-50045375" y="3428900"/>
              <a:ext cx="52800" cy="53600"/>
            </a:xfrm>
            <a:custGeom>
              <a:avLst/>
              <a:gdLst/>
              <a:ahLst/>
              <a:cxnLst/>
              <a:rect l="l" t="t" r="r" b="b"/>
              <a:pathLst>
                <a:path w="2112" h="2144" extrusionOk="0">
                  <a:moveTo>
                    <a:pt x="2111" y="1"/>
                  </a:move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4" name="Google Shape;8574;p75"/>
            <p:cNvSpPr/>
            <p:nvPr/>
          </p:nvSpPr>
          <p:spPr>
            <a:xfrm>
              <a:off x="-49975275" y="3395050"/>
              <a:ext cx="52775" cy="87450"/>
            </a:xfrm>
            <a:custGeom>
              <a:avLst/>
              <a:gdLst/>
              <a:ahLst/>
              <a:cxnLst/>
              <a:rect l="l" t="t" r="r" b="b"/>
              <a:pathLst>
                <a:path w="2111" h="3498" extrusionOk="0">
                  <a:moveTo>
                    <a:pt x="693" y="0"/>
                  </a:moveTo>
                  <a:lnTo>
                    <a:pt x="0" y="662"/>
                  </a:lnTo>
                  <a:lnTo>
                    <a:pt x="0" y="3497"/>
                  </a:lnTo>
                  <a:lnTo>
                    <a:pt x="2111" y="3497"/>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5" name="Google Shape;8575;p75"/>
            <p:cNvSpPr/>
            <p:nvPr/>
          </p:nvSpPr>
          <p:spPr>
            <a:xfrm>
              <a:off x="-49905175" y="3395050"/>
              <a:ext cx="70900" cy="87450"/>
            </a:xfrm>
            <a:custGeom>
              <a:avLst/>
              <a:gdLst/>
              <a:ahLst/>
              <a:cxnLst/>
              <a:rect l="l" t="t" r="r" b="b"/>
              <a:pathLst>
                <a:path w="2836" h="3498" extrusionOk="0">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6" name="Google Shape;8576;p75"/>
          <p:cNvGrpSpPr/>
          <p:nvPr/>
        </p:nvGrpSpPr>
        <p:grpSpPr>
          <a:xfrm>
            <a:off x="1286286" y="1822251"/>
            <a:ext cx="355258" cy="355288"/>
            <a:chOff x="-50134375" y="3550975"/>
            <a:chExt cx="300100" cy="300125"/>
          </a:xfrm>
        </p:grpSpPr>
        <p:sp>
          <p:nvSpPr>
            <p:cNvPr id="8577" name="Google Shape;8577;p75"/>
            <p:cNvSpPr/>
            <p:nvPr/>
          </p:nvSpPr>
          <p:spPr>
            <a:xfrm>
              <a:off x="-50134375" y="3550975"/>
              <a:ext cx="300100" cy="300125"/>
            </a:xfrm>
            <a:custGeom>
              <a:avLst/>
              <a:gdLst/>
              <a:ahLst/>
              <a:cxnLst/>
              <a:rect l="l" t="t" r="r" b="b"/>
              <a:pathLst>
                <a:path w="12004" h="12005" extrusionOk="0">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8" name="Google Shape;8578;p75"/>
            <p:cNvSpPr/>
            <p:nvPr/>
          </p:nvSpPr>
          <p:spPr>
            <a:xfrm>
              <a:off x="-50054825" y="3603750"/>
              <a:ext cx="141800" cy="194575"/>
            </a:xfrm>
            <a:custGeom>
              <a:avLst/>
              <a:gdLst/>
              <a:ahLst/>
              <a:cxnLst/>
              <a:rect l="l" t="t" r="r" b="b"/>
              <a:pathLst>
                <a:path w="5672" h="7783" extrusionOk="0">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9" name="Google Shape;8579;p75"/>
          <p:cNvGrpSpPr/>
          <p:nvPr/>
        </p:nvGrpSpPr>
        <p:grpSpPr>
          <a:xfrm>
            <a:off x="1286286" y="2259783"/>
            <a:ext cx="355258" cy="355051"/>
            <a:chOff x="-50134375" y="3920575"/>
            <a:chExt cx="300100" cy="299925"/>
          </a:xfrm>
        </p:grpSpPr>
        <p:sp>
          <p:nvSpPr>
            <p:cNvPr id="8580" name="Google Shape;8580;p75"/>
            <p:cNvSpPr/>
            <p:nvPr/>
          </p:nvSpPr>
          <p:spPr>
            <a:xfrm>
              <a:off x="-49985525" y="3920575"/>
              <a:ext cx="151250" cy="151850"/>
            </a:xfrm>
            <a:custGeom>
              <a:avLst/>
              <a:gdLst/>
              <a:ahLst/>
              <a:cxnLst/>
              <a:rect l="l" t="t" r="r" b="b"/>
              <a:pathLst>
                <a:path w="6050" h="6074" extrusionOk="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1" name="Google Shape;8581;p75"/>
            <p:cNvSpPr/>
            <p:nvPr/>
          </p:nvSpPr>
          <p:spPr>
            <a:xfrm>
              <a:off x="-50134375" y="4069250"/>
              <a:ext cx="151250" cy="151250"/>
            </a:xfrm>
            <a:custGeom>
              <a:avLst/>
              <a:gdLst/>
              <a:ahLst/>
              <a:cxnLst/>
              <a:rect l="l" t="t" r="r" b="b"/>
              <a:pathLst>
                <a:path w="6050" h="6050" extrusionOk="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2" name="Google Shape;8582;p75"/>
            <p:cNvSpPr/>
            <p:nvPr/>
          </p:nvSpPr>
          <p:spPr>
            <a:xfrm>
              <a:off x="-50090275" y="3964500"/>
              <a:ext cx="211100" cy="211100"/>
            </a:xfrm>
            <a:custGeom>
              <a:avLst/>
              <a:gdLst/>
              <a:ahLst/>
              <a:cxnLst/>
              <a:rect l="l" t="t" r="r" b="b"/>
              <a:pathLst>
                <a:path w="8444" h="8444" extrusionOk="0">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83" name="Google Shape;8583;p75"/>
          <p:cNvGrpSpPr/>
          <p:nvPr/>
        </p:nvGrpSpPr>
        <p:grpSpPr>
          <a:xfrm>
            <a:off x="3497010" y="1407358"/>
            <a:ext cx="357123" cy="355258"/>
            <a:chOff x="-48262200" y="3200500"/>
            <a:chExt cx="301675" cy="300100"/>
          </a:xfrm>
        </p:grpSpPr>
        <p:sp>
          <p:nvSpPr>
            <p:cNvPr id="8584" name="Google Shape;8584;p75"/>
            <p:cNvSpPr/>
            <p:nvPr/>
          </p:nvSpPr>
          <p:spPr>
            <a:xfrm>
              <a:off x="-48191325" y="3288700"/>
              <a:ext cx="51225" cy="51225"/>
            </a:xfrm>
            <a:custGeom>
              <a:avLst/>
              <a:gdLst/>
              <a:ahLst/>
              <a:cxnLst/>
              <a:rect l="l" t="t" r="r" b="b"/>
              <a:pathLst>
                <a:path w="2049" h="2049" extrusionOk="0">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5" name="Google Shape;8585;p75"/>
            <p:cNvSpPr/>
            <p:nvPr/>
          </p:nvSpPr>
          <p:spPr>
            <a:xfrm>
              <a:off x="-48155875" y="3324150"/>
              <a:ext cx="15775" cy="15775"/>
            </a:xfrm>
            <a:custGeom>
              <a:avLst/>
              <a:gdLst/>
              <a:ahLst/>
              <a:cxnLst/>
              <a:rect l="l" t="t" r="r" b="b"/>
              <a:pathLst>
                <a:path w="631" h="631" extrusionOk="0">
                  <a:moveTo>
                    <a:pt x="1" y="1"/>
                  </a:moveTo>
                  <a:lnTo>
                    <a:pt x="1" y="631"/>
                  </a:lnTo>
                  <a:cubicBezTo>
                    <a:pt x="284" y="505"/>
                    <a:pt x="536"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6" name="Google Shape;8586;p75"/>
            <p:cNvSpPr/>
            <p:nvPr/>
          </p:nvSpPr>
          <p:spPr>
            <a:xfrm>
              <a:off x="-48085775" y="3206000"/>
              <a:ext cx="47275" cy="47300"/>
            </a:xfrm>
            <a:custGeom>
              <a:avLst/>
              <a:gdLst/>
              <a:ahLst/>
              <a:cxnLst/>
              <a:rect l="l" t="t" r="r" b="b"/>
              <a:pathLst>
                <a:path w="1891" h="1892" extrusionOk="0">
                  <a:moveTo>
                    <a:pt x="1" y="1"/>
                  </a:moveTo>
                  <a:lnTo>
                    <a:pt x="1" y="1891"/>
                  </a:lnTo>
                  <a:lnTo>
                    <a:pt x="1891" y="189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7" name="Google Shape;8587;p75"/>
            <p:cNvSpPr/>
            <p:nvPr/>
          </p:nvSpPr>
          <p:spPr>
            <a:xfrm>
              <a:off x="-48262200" y="3200500"/>
              <a:ext cx="228425" cy="300100"/>
            </a:xfrm>
            <a:custGeom>
              <a:avLst/>
              <a:gdLst/>
              <a:ahLst/>
              <a:cxnLst/>
              <a:rect l="l" t="t" r="r" b="b"/>
              <a:pathLst>
                <a:path w="9137" h="12004" extrusionOk="0">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8" name="Google Shape;8588;p75"/>
            <p:cNvSpPr/>
            <p:nvPr/>
          </p:nvSpPr>
          <p:spPr>
            <a:xfrm>
              <a:off x="-48155075" y="3322575"/>
              <a:ext cx="52775" cy="53575"/>
            </a:xfrm>
            <a:custGeom>
              <a:avLst/>
              <a:gdLst/>
              <a:ahLst/>
              <a:cxnLst/>
              <a:rect l="l" t="t" r="r" b="b"/>
              <a:pathLst>
                <a:path w="2111" h="2143" extrusionOk="0">
                  <a:moveTo>
                    <a:pt x="1355" y="1"/>
                  </a:moveTo>
                  <a:cubicBezTo>
                    <a:pt x="1197" y="725"/>
                    <a:pt x="662" y="1261"/>
                    <a:pt x="0" y="1387"/>
                  </a:cubicBez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9" name="Google Shape;8589;p75"/>
            <p:cNvSpPr/>
            <p:nvPr/>
          </p:nvSpPr>
          <p:spPr>
            <a:xfrm>
              <a:off x="-48014100" y="3417100"/>
              <a:ext cx="53575" cy="18125"/>
            </a:xfrm>
            <a:custGeom>
              <a:avLst/>
              <a:gdLst/>
              <a:ahLst/>
              <a:cxnLst/>
              <a:rect l="l" t="t" r="r" b="b"/>
              <a:pathLst>
                <a:path w="2143" h="725" extrusionOk="0">
                  <a:moveTo>
                    <a:pt x="1" y="0"/>
                  </a:moveTo>
                  <a:lnTo>
                    <a:pt x="1" y="725"/>
                  </a:lnTo>
                  <a:lnTo>
                    <a:pt x="2143" y="725"/>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0" name="Google Shape;8590;p75"/>
            <p:cNvSpPr/>
            <p:nvPr/>
          </p:nvSpPr>
          <p:spPr>
            <a:xfrm>
              <a:off x="-48014100" y="3289500"/>
              <a:ext cx="53575" cy="110300"/>
            </a:xfrm>
            <a:custGeom>
              <a:avLst/>
              <a:gdLst/>
              <a:ahLst/>
              <a:cxnLst/>
              <a:rect l="l" t="t" r="r" b="b"/>
              <a:pathLst>
                <a:path w="2143" h="4412" extrusionOk="0">
                  <a:moveTo>
                    <a:pt x="1" y="0"/>
                  </a:moveTo>
                  <a:lnTo>
                    <a:pt x="1" y="4411"/>
                  </a:lnTo>
                  <a:lnTo>
                    <a:pt x="2143" y="4411"/>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1" name="Google Shape;8591;p75"/>
            <p:cNvSpPr/>
            <p:nvPr/>
          </p:nvSpPr>
          <p:spPr>
            <a:xfrm>
              <a:off x="-48014100" y="3451750"/>
              <a:ext cx="53575" cy="48075"/>
            </a:xfrm>
            <a:custGeom>
              <a:avLst/>
              <a:gdLst/>
              <a:ahLst/>
              <a:cxnLst/>
              <a:rect l="l" t="t" r="r" b="b"/>
              <a:pathLst>
                <a:path w="2143" h="1923" extrusionOk="0">
                  <a:moveTo>
                    <a:pt x="1" y="0"/>
                  </a:moveTo>
                  <a:lnTo>
                    <a:pt x="1" y="883"/>
                  </a:lnTo>
                  <a:cubicBezTo>
                    <a:pt x="1" y="1450"/>
                    <a:pt x="473" y="1922"/>
                    <a:pt x="1072" y="1922"/>
                  </a:cubicBezTo>
                  <a:cubicBezTo>
                    <a:pt x="1670" y="1922"/>
                    <a:pt x="2143" y="1450"/>
                    <a:pt x="2143" y="883"/>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2" name="Google Shape;8592;p75"/>
            <p:cNvSpPr/>
            <p:nvPr/>
          </p:nvSpPr>
          <p:spPr>
            <a:xfrm>
              <a:off x="-48011725" y="3220375"/>
              <a:ext cx="48050" cy="51025"/>
            </a:xfrm>
            <a:custGeom>
              <a:avLst/>
              <a:gdLst/>
              <a:ahLst/>
              <a:cxnLst/>
              <a:rect l="l" t="t" r="r" b="b"/>
              <a:pathLst>
                <a:path w="1922" h="2041" extrusionOk="0">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3" name="Google Shape;8593;p75"/>
          <p:cNvGrpSpPr/>
          <p:nvPr/>
        </p:nvGrpSpPr>
        <p:grpSpPr>
          <a:xfrm>
            <a:off x="3526383" y="1844447"/>
            <a:ext cx="298377" cy="354519"/>
            <a:chOff x="-48233050" y="3569725"/>
            <a:chExt cx="252050" cy="299475"/>
          </a:xfrm>
        </p:grpSpPr>
        <p:sp>
          <p:nvSpPr>
            <p:cNvPr id="8594" name="Google Shape;8594;p75"/>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5" name="Google Shape;8595;p75"/>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6" name="Google Shape;8596;p75"/>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7" name="Google Shape;8597;p75"/>
          <p:cNvGrpSpPr/>
          <p:nvPr/>
        </p:nvGrpSpPr>
        <p:grpSpPr>
          <a:xfrm>
            <a:off x="3550148" y="2278191"/>
            <a:ext cx="250847" cy="358070"/>
            <a:chOff x="-48216525" y="3936125"/>
            <a:chExt cx="211900" cy="302475"/>
          </a:xfrm>
        </p:grpSpPr>
        <p:sp>
          <p:nvSpPr>
            <p:cNvPr id="8598" name="Google Shape;8598;p75"/>
            <p:cNvSpPr/>
            <p:nvPr/>
          </p:nvSpPr>
          <p:spPr>
            <a:xfrm>
              <a:off x="-48207850" y="3955825"/>
              <a:ext cx="105550" cy="158325"/>
            </a:xfrm>
            <a:custGeom>
              <a:avLst/>
              <a:gdLst/>
              <a:ahLst/>
              <a:cxnLst/>
              <a:rect l="l" t="t" r="r" b="b"/>
              <a:pathLst>
                <a:path w="4222" h="6333" extrusionOk="0">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9" name="Google Shape;8599;p75"/>
            <p:cNvSpPr/>
            <p:nvPr/>
          </p:nvSpPr>
          <p:spPr>
            <a:xfrm>
              <a:off x="-48192100" y="4184225"/>
              <a:ext cx="163850" cy="54375"/>
            </a:xfrm>
            <a:custGeom>
              <a:avLst/>
              <a:gdLst/>
              <a:ahLst/>
              <a:cxnLst/>
              <a:rect l="l" t="t" r="r" b="b"/>
              <a:pathLst>
                <a:path w="6554" h="2175" extrusionOk="0">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0" name="Google Shape;8600;p75"/>
            <p:cNvSpPr/>
            <p:nvPr/>
          </p:nvSpPr>
          <p:spPr>
            <a:xfrm>
              <a:off x="-48216525" y="4131475"/>
              <a:ext cx="211900" cy="34675"/>
            </a:xfrm>
            <a:custGeom>
              <a:avLst/>
              <a:gdLst/>
              <a:ahLst/>
              <a:cxnLst/>
              <a:rect l="l" t="t" r="r" b="b"/>
              <a:pathLst>
                <a:path w="8476" h="1387" extrusionOk="0">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1" name="Google Shape;8601;p75"/>
            <p:cNvSpPr/>
            <p:nvPr/>
          </p:nvSpPr>
          <p:spPr>
            <a:xfrm>
              <a:off x="-48113350" y="3936125"/>
              <a:ext cx="98475" cy="178025"/>
            </a:xfrm>
            <a:custGeom>
              <a:avLst/>
              <a:gdLst/>
              <a:ahLst/>
              <a:cxnLst/>
              <a:rect l="l" t="t" r="r" b="b"/>
              <a:pathLst>
                <a:path w="3939" h="7121" extrusionOk="0">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2" name="Google Shape;8602;p75"/>
          <p:cNvGrpSpPr/>
          <p:nvPr/>
        </p:nvGrpSpPr>
        <p:grpSpPr>
          <a:xfrm>
            <a:off x="2205866" y="2753261"/>
            <a:ext cx="355258" cy="355288"/>
            <a:chOff x="-46410500" y="3201275"/>
            <a:chExt cx="300100" cy="300125"/>
          </a:xfrm>
        </p:grpSpPr>
        <p:sp>
          <p:nvSpPr>
            <p:cNvPr id="8603" name="Google Shape;8603;p75"/>
            <p:cNvSpPr/>
            <p:nvPr/>
          </p:nvSpPr>
          <p:spPr>
            <a:xfrm>
              <a:off x="-46358500" y="3201275"/>
              <a:ext cx="37825" cy="87450"/>
            </a:xfrm>
            <a:custGeom>
              <a:avLst/>
              <a:gdLst/>
              <a:ahLst/>
              <a:cxnLst/>
              <a:rect l="l" t="t" r="r" b="b"/>
              <a:pathLst>
                <a:path w="1513" h="3498" extrusionOk="0">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4" name="Google Shape;8604;p75"/>
            <p:cNvSpPr/>
            <p:nvPr/>
          </p:nvSpPr>
          <p:spPr>
            <a:xfrm>
              <a:off x="-46307325" y="3201275"/>
              <a:ext cx="38625" cy="88250"/>
            </a:xfrm>
            <a:custGeom>
              <a:avLst/>
              <a:gdLst/>
              <a:ahLst/>
              <a:cxnLst/>
              <a:rect l="l" t="t" r="r" b="b"/>
              <a:pathLst>
                <a:path w="1545" h="3530" extrusionOk="0">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5" name="Google Shape;8605;p75"/>
            <p:cNvSpPr/>
            <p:nvPr/>
          </p:nvSpPr>
          <p:spPr>
            <a:xfrm>
              <a:off x="-46253750" y="3201275"/>
              <a:ext cx="38600" cy="87450"/>
            </a:xfrm>
            <a:custGeom>
              <a:avLst/>
              <a:gdLst/>
              <a:ahLst/>
              <a:cxnLst/>
              <a:rect l="l" t="t" r="r" b="b"/>
              <a:pathLst>
                <a:path w="1544" h="3498" extrusionOk="0">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6" name="Google Shape;8606;p75"/>
            <p:cNvSpPr/>
            <p:nvPr/>
          </p:nvSpPr>
          <p:spPr>
            <a:xfrm>
              <a:off x="-46410500" y="3306025"/>
              <a:ext cx="300100" cy="141025"/>
            </a:xfrm>
            <a:custGeom>
              <a:avLst/>
              <a:gdLst/>
              <a:ahLst/>
              <a:cxnLst/>
              <a:rect l="l" t="t" r="r" b="b"/>
              <a:pathLst>
                <a:path w="12004" h="5641" extrusionOk="0">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7" name="Google Shape;8607;p75"/>
            <p:cNvSpPr/>
            <p:nvPr/>
          </p:nvSpPr>
          <p:spPr>
            <a:xfrm>
              <a:off x="-46401050" y="3465925"/>
              <a:ext cx="226075" cy="35475"/>
            </a:xfrm>
            <a:custGeom>
              <a:avLst/>
              <a:gdLst/>
              <a:ahLst/>
              <a:cxnLst/>
              <a:rect l="l" t="t" r="r" b="b"/>
              <a:pathLst>
                <a:path w="9043" h="1419" extrusionOk="0">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8" name="Google Shape;8608;p75"/>
          <p:cNvGrpSpPr/>
          <p:nvPr/>
        </p:nvGrpSpPr>
        <p:grpSpPr>
          <a:xfrm>
            <a:off x="2205866" y="3188692"/>
            <a:ext cx="355258" cy="356205"/>
            <a:chOff x="-46409700" y="3569100"/>
            <a:chExt cx="300100" cy="300900"/>
          </a:xfrm>
        </p:grpSpPr>
        <p:sp>
          <p:nvSpPr>
            <p:cNvPr id="8609" name="Google Shape;8609;p75"/>
            <p:cNvSpPr/>
            <p:nvPr/>
          </p:nvSpPr>
          <p:spPr>
            <a:xfrm>
              <a:off x="-46234850" y="3569100"/>
              <a:ext cx="18125" cy="52800"/>
            </a:xfrm>
            <a:custGeom>
              <a:avLst/>
              <a:gdLst/>
              <a:ahLst/>
              <a:cxnLst/>
              <a:rect l="l" t="t" r="r" b="b"/>
              <a:pathLst>
                <a:path w="725" h="2112" extrusionOk="0">
                  <a:moveTo>
                    <a:pt x="0" y="1"/>
                  </a:moveTo>
                  <a:lnTo>
                    <a:pt x="0" y="2111"/>
                  </a:lnTo>
                  <a:lnTo>
                    <a:pt x="725" y="2111"/>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0" name="Google Shape;8610;p75"/>
            <p:cNvSpPr/>
            <p:nvPr/>
          </p:nvSpPr>
          <p:spPr>
            <a:xfrm>
              <a:off x="-46270300" y="374552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1" name="Google Shape;8611;p75"/>
            <p:cNvSpPr/>
            <p:nvPr/>
          </p:nvSpPr>
          <p:spPr>
            <a:xfrm>
              <a:off x="-46305750" y="3710875"/>
              <a:ext cx="89025" cy="88225"/>
            </a:xfrm>
            <a:custGeom>
              <a:avLst/>
              <a:gdLst/>
              <a:ahLst/>
              <a:cxnLst/>
              <a:rect l="l" t="t" r="r" b="b"/>
              <a:pathLst>
                <a:path w="3561" h="3529" extrusionOk="0">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2" name="Google Shape;8612;p75"/>
            <p:cNvSpPr/>
            <p:nvPr/>
          </p:nvSpPr>
          <p:spPr>
            <a:xfrm>
              <a:off x="-46409700" y="3569900"/>
              <a:ext cx="300100" cy="300100"/>
            </a:xfrm>
            <a:custGeom>
              <a:avLst/>
              <a:gdLst/>
              <a:ahLst/>
              <a:cxnLst/>
              <a:rect l="l" t="t" r="r" b="b"/>
              <a:pathLst>
                <a:path w="12004" h="12004" extrusionOk="0">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3" name="Google Shape;8613;p75"/>
            <p:cNvSpPr/>
            <p:nvPr/>
          </p:nvSpPr>
          <p:spPr>
            <a:xfrm>
              <a:off x="-46341175" y="3569100"/>
              <a:ext cx="159125" cy="87450"/>
            </a:xfrm>
            <a:custGeom>
              <a:avLst/>
              <a:gdLst/>
              <a:ahLst/>
              <a:cxnLst/>
              <a:rect l="l" t="t" r="r" b="b"/>
              <a:pathLst>
                <a:path w="6365" h="3498" extrusionOk="0">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4" name="Google Shape;8614;p75"/>
          <p:cNvGrpSpPr/>
          <p:nvPr/>
        </p:nvGrpSpPr>
        <p:grpSpPr>
          <a:xfrm>
            <a:off x="2193747" y="3624124"/>
            <a:ext cx="379497" cy="358070"/>
            <a:chOff x="-46422300" y="3936925"/>
            <a:chExt cx="320575" cy="302475"/>
          </a:xfrm>
        </p:grpSpPr>
        <p:sp>
          <p:nvSpPr>
            <p:cNvPr id="8615" name="Google Shape;8615;p75"/>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6" name="Google Shape;8616;p75"/>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7" name="Google Shape;8617;p75"/>
          <p:cNvGrpSpPr/>
          <p:nvPr/>
        </p:nvGrpSpPr>
        <p:grpSpPr>
          <a:xfrm>
            <a:off x="3971326" y="3178452"/>
            <a:ext cx="356205" cy="355258"/>
            <a:chOff x="-44914800" y="3560450"/>
            <a:chExt cx="300900" cy="300100"/>
          </a:xfrm>
        </p:grpSpPr>
        <p:sp>
          <p:nvSpPr>
            <p:cNvPr id="8618" name="Google Shape;8618;p75"/>
            <p:cNvSpPr/>
            <p:nvPr/>
          </p:nvSpPr>
          <p:spPr>
            <a:xfrm>
              <a:off x="-44914800" y="3560450"/>
              <a:ext cx="300900" cy="300100"/>
            </a:xfrm>
            <a:custGeom>
              <a:avLst/>
              <a:gdLst/>
              <a:ahLst/>
              <a:cxnLst/>
              <a:rect l="l" t="t" r="r" b="b"/>
              <a:pathLst>
                <a:path w="12036" h="12004" extrusionOk="0">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9" name="Google Shape;8619;p75"/>
            <p:cNvSpPr/>
            <p:nvPr/>
          </p:nvSpPr>
          <p:spPr>
            <a:xfrm>
              <a:off x="-44861250" y="3632100"/>
              <a:ext cx="193800" cy="146525"/>
            </a:xfrm>
            <a:custGeom>
              <a:avLst/>
              <a:gdLst/>
              <a:ahLst/>
              <a:cxnLst/>
              <a:rect l="l" t="t" r="r" b="b"/>
              <a:pathLst>
                <a:path w="7752" h="5861" extrusionOk="0">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0" name="Google Shape;8620;p75"/>
            <p:cNvSpPr/>
            <p:nvPr/>
          </p:nvSpPr>
          <p:spPr>
            <a:xfrm>
              <a:off x="-44773800" y="3675425"/>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1" name="Google Shape;8621;p75"/>
            <p:cNvSpPr/>
            <p:nvPr/>
          </p:nvSpPr>
          <p:spPr>
            <a:xfrm>
              <a:off x="-44750975" y="3741600"/>
              <a:ext cx="70900" cy="48050"/>
            </a:xfrm>
            <a:custGeom>
              <a:avLst/>
              <a:gdLst/>
              <a:ahLst/>
              <a:cxnLst/>
              <a:rect l="l" t="t" r="r" b="b"/>
              <a:pathLst>
                <a:path w="2836" h="1922" extrusionOk="0">
                  <a:moveTo>
                    <a:pt x="883" y="0"/>
                  </a:moveTo>
                  <a:lnTo>
                    <a:pt x="1" y="945"/>
                  </a:lnTo>
                  <a:lnTo>
                    <a:pt x="1009" y="1922"/>
                  </a:lnTo>
                  <a:lnTo>
                    <a:pt x="2836" y="1922"/>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2" name="Google Shape;8622;p75"/>
            <p:cNvSpPr/>
            <p:nvPr/>
          </p:nvSpPr>
          <p:spPr>
            <a:xfrm>
              <a:off x="-44848625" y="3740025"/>
              <a:ext cx="97675" cy="49625"/>
            </a:xfrm>
            <a:custGeom>
              <a:avLst/>
              <a:gdLst/>
              <a:ahLst/>
              <a:cxnLst/>
              <a:rect l="l" t="t" r="r" b="b"/>
              <a:pathLst>
                <a:path w="3907" h="1985" extrusionOk="0">
                  <a:moveTo>
                    <a:pt x="1985" y="0"/>
                  </a:moveTo>
                  <a:lnTo>
                    <a:pt x="0" y="1985"/>
                  </a:lnTo>
                  <a:lnTo>
                    <a:pt x="3907" y="1985"/>
                  </a:ln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23" name="Google Shape;8623;p75"/>
          <p:cNvGrpSpPr/>
          <p:nvPr/>
        </p:nvGrpSpPr>
        <p:grpSpPr>
          <a:xfrm>
            <a:off x="1726378" y="1387086"/>
            <a:ext cx="354311" cy="354104"/>
            <a:chOff x="-49764975" y="3183375"/>
            <a:chExt cx="299300" cy="299125"/>
          </a:xfrm>
        </p:grpSpPr>
        <p:sp>
          <p:nvSpPr>
            <p:cNvPr id="8624" name="Google Shape;8624;p75"/>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5" name="Google Shape;8625;p75"/>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6" name="Google Shape;8626;p75"/>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7" name="Google Shape;8627;p75"/>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8" name="Google Shape;8628;p75"/>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9" name="Google Shape;8629;p75"/>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0" name="Google Shape;8630;p75"/>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1" name="Google Shape;8631;p75"/>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2" name="Google Shape;8632;p75"/>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33" name="Google Shape;8633;p75"/>
          <p:cNvGrpSpPr/>
          <p:nvPr/>
        </p:nvGrpSpPr>
        <p:grpSpPr>
          <a:xfrm>
            <a:off x="1726378" y="1822547"/>
            <a:ext cx="354311" cy="355909"/>
            <a:chOff x="-49764975" y="3551225"/>
            <a:chExt cx="299300" cy="300650"/>
          </a:xfrm>
        </p:grpSpPr>
        <p:sp>
          <p:nvSpPr>
            <p:cNvPr id="8634" name="Google Shape;8634;p75"/>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5" name="Google Shape;8635;p75"/>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6" name="Google Shape;8636;p75"/>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7" name="Google Shape;8637;p75"/>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8" name="Google Shape;8638;p75"/>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9" name="Google Shape;8639;p75"/>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0" name="Google Shape;8640;p75"/>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1" name="Google Shape;8641;p75"/>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2" name="Google Shape;8642;p75"/>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3" name="Google Shape;8643;p75"/>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4" name="Google Shape;8644;p75"/>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45" name="Google Shape;8645;p75"/>
          <p:cNvGrpSpPr/>
          <p:nvPr/>
        </p:nvGrpSpPr>
        <p:grpSpPr>
          <a:xfrm>
            <a:off x="1724040" y="2259310"/>
            <a:ext cx="358987" cy="355525"/>
            <a:chOff x="-49766550" y="3920175"/>
            <a:chExt cx="303250" cy="300325"/>
          </a:xfrm>
        </p:grpSpPr>
        <p:sp>
          <p:nvSpPr>
            <p:cNvPr id="8646" name="Google Shape;8646;p75"/>
            <p:cNvSpPr/>
            <p:nvPr/>
          </p:nvSpPr>
          <p:spPr>
            <a:xfrm>
              <a:off x="-49764975" y="3920175"/>
              <a:ext cx="228425" cy="89225"/>
            </a:xfrm>
            <a:custGeom>
              <a:avLst/>
              <a:gdLst/>
              <a:ahLst/>
              <a:cxnLst/>
              <a:rect l="l" t="t" r="r" b="b"/>
              <a:pathLst>
                <a:path w="9137" h="3569" extrusionOk="0">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7" name="Google Shape;8647;p75"/>
            <p:cNvSpPr/>
            <p:nvPr/>
          </p:nvSpPr>
          <p:spPr>
            <a:xfrm>
              <a:off x="-49764975" y="3998350"/>
              <a:ext cx="141775" cy="115800"/>
            </a:xfrm>
            <a:custGeom>
              <a:avLst/>
              <a:gdLst/>
              <a:ahLst/>
              <a:cxnLst/>
              <a:rect l="l" t="t" r="r" b="b"/>
              <a:pathLst>
                <a:path w="5671" h="4632" extrusionOk="0">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8" name="Google Shape;8648;p75"/>
            <p:cNvSpPr/>
            <p:nvPr/>
          </p:nvSpPr>
          <p:spPr>
            <a:xfrm>
              <a:off x="-49627150" y="3996000"/>
              <a:ext cx="163850" cy="148100"/>
            </a:xfrm>
            <a:custGeom>
              <a:avLst/>
              <a:gdLst/>
              <a:ahLst/>
              <a:cxnLst/>
              <a:rect l="l" t="t" r="r" b="b"/>
              <a:pathLst>
                <a:path w="6554" h="5924" extrusionOk="0">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9" name="Google Shape;8649;p75"/>
            <p:cNvSpPr/>
            <p:nvPr/>
          </p:nvSpPr>
          <p:spPr>
            <a:xfrm>
              <a:off x="-49766550" y="4061375"/>
              <a:ext cx="230000" cy="159125"/>
            </a:xfrm>
            <a:custGeom>
              <a:avLst/>
              <a:gdLst/>
              <a:ahLst/>
              <a:cxnLst/>
              <a:rect l="l" t="t" r="r" b="b"/>
              <a:pathLst>
                <a:path w="9200" h="6365" extrusionOk="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50" name="Google Shape;8650;p75"/>
          <p:cNvGrpSpPr/>
          <p:nvPr/>
        </p:nvGrpSpPr>
        <p:grpSpPr>
          <a:xfrm>
            <a:off x="3939571" y="1407358"/>
            <a:ext cx="357123" cy="354341"/>
            <a:chOff x="-47892800" y="3200500"/>
            <a:chExt cx="301675" cy="299325"/>
          </a:xfrm>
        </p:grpSpPr>
        <p:sp>
          <p:nvSpPr>
            <p:cNvPr id="8651" name="Google Shape;8651;p75"/>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2" name="Google Shape;8652;p75"/>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3" name="Google Shape;8653;p75"/>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4" name="Google Shape;8654;p75"/>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5" name="Google Shape;8655;p75"/>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6" name="Google Shape;8656;p75"/>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57" name="Google Shape;8657;p75"/>
          <p:cNvGrpSpPr/>
          <p:nvPr/>
        </p:nvGrpSpPr>
        <p:grpSpPr>
          <a:xfrm>
            <a:off x="4003437" y="1843707"/>
            <a:ext cx="229391" cy="355258"/>
            <a:chOff x="-47839250" y="3569100"/>
            <a:chExt cx="193775" cy="300100"/>
          </a:xfrm>
        </p:grpSpPr>
        <p:sp>
          <p:nvSpPr>
            <p:cNvPr id="8658" name="Google Shape;8658;p75"/>
            <p:cNvSpPr/>
            <p:nvPr/>
          </p:nvSpPr>
          <p:spPr>
            <a:xfrm>
              <a:off x="-47786475" y="3657325"/>
              <a:ext cx="51225" cy="51200"/>
            </a:xfrm>
            <a:custGeom>
              <a:avLst/>
              <a:gdLst/>
              <a:ahLst/>
              <a:cxnLst/>
              <a:rect l="l" t="t" r="r" b="b"/>
              <a:pathLst>
                <a:path w="2049" h="2048" extrusionOk="0">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9" name="Google Shape;8659;p75"/>
            <p:cNvSpPr/>
            <p:nvPr/>
          </p:nvSpPr>
          <p:spPr>
            <a:xfrm>
              <a:off x="-47751025" y="3692750"/>
              <a:ext cx="15775" cy="15775"/>
            </a:xfrm>
            <a:custGeom>
              <a:avLst/>
              <a:gdLst/>
              <a:ahLst/>
              <a:cxnLst/>
              <a:rect l="l" t="t" r="r" b="b"/>
              <a:pathLst>
                <a:path w="631" h="631" extrusionOk="0">
                  <a:moveTo>
                    <a:pt x="0" y="1"/>
                  </a:moveTo>
                  <a:lnTo>
                    <a:pt x="0" y="631"/>
                  </a:lnTo>
                  <a:cubicBezTo>
                    <a:pt x="315" y="536"/>
                    <a:pt x="504" y="284"/>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0" name="Google Shape;8660;p75"/>
            <p:cNvSpPr/>
            <p:nvPr/>
          </p:nvSpPr>
          <p:spPr>
            <a:xfrm>
              <a:off x="-47838450" y="3569100"/>
              <a:ext cx="192975" cy="35475"/>
            </a:xfrm>
            <a:custGeom>
              <a:avLst/>
              <a:gdLst/>
              <a:ahLst/>
              <a:cxnLst/>
              <a:rect l="l" t="t" r="r" b="b"/>
              <a:pathLst>
                <a:path w="7719" h="1419" extrusionOk="0">
                  <a:moveTo>
                    <a:pt x="347" y="1"/>
                  </a:moveTo>
                  <a:cubicBezTo>
                    <a:pt x="158" y="1"/>
                    <a:pt x="0" y="158"/>
                    <a:pt x="0" y="347"/>
                  </a:cubicBezTo>
                  <a:lnTo>
                    <a:pt x="0" y="1418"/>
                  </a:lnTo>
                  <a:lnTo>
                    <a:pt x="7719" y="1418"/>
                  </a:lnTo>
                  <a:lnTo>
                    <a:pt x="7719" y="347"/>
                  </a:lnTo>
                  <a:cubicBezTo>
                    <a:pt x="7719" y="158"/>
                    <a:pt x="7561" y="1"/>
                    <a:pt x="7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1" name="Google Shape;8661;p75"/>
            <p:cNvSpPr/>
            <p:nvPr/>
          </p:nvSpPr>
          <p:spPr>
            <a:xfrm>
              <a:off x="-47751025" y="3691975"/>
              <a:ext cx="53575" cy="53575"/>
            </a:xfrm>
            <a:custGeom>
              <a:avLst/>
              <a:gdLst/>
              <a:ahLst/>
              <a:cxnLst/>
              <a:rect l="l" t="t" r="r" b="b"/>
              <a:pathLst>
                <a:path w="2143" h="2143" extrusionOk="0">
                  <a:moveTo>
                    <a:pt x="1386" y="0"/>
                  </a:moveTo>
                  <a:cubicBezTo>
                    <a:pt x="1229" y="662"/>
                    <a:pt x="725" y="1229"/>
                    <a:pt x="0" y="1387"/>
                  </a:cubicBezTo>
                  <a:lnTo>
                    <a:pt x="0" y="2143"/>
                  </a:lnTo>
                  <a:lnTo>
                    <a:pt x="2143" y="2143"/>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2" name="Google Shape;8662;p75"/>
            <p:cNvSpPr/>
            <p:nvPr/>
          </p:nvSpPr>
          <p:spPr>
            <a:xfrm>
              <a:off x="-47839250" y="3621875"/>
              <a:ext cx="193000" cy="159125"/>
            </a:xfrm>
            <a:custGeom>
              <a:avLst/>
              <a:gdLst/>
              <a:ahLst/>
              <a:cxnLst/>
              <a:rect l="l" t="t" r="r" b="b"/>
              <a:pathLst>
                <a:path w="7720" h="6365" extrusionOk="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3" name="Google Shape;8663;p75"/>
            <p:cNvSpPr/>
            <p:nvPr/>
          </p:nvSpPr>
          <p:spPr>
            <a:xfrm>
              <a:off x="-47839250" y="3799075"/>
              <a:ext cx="193000" cy="70125"/>
            </a:xfrm>
            <a:custGeom>
              <a:avLst/>
              <a:gdLst/>
              <a:ahLst/>
              <a:cxnLst/>
              <a:rect l="l" t="t" r="r" b="b"/>
              <a:pathLst>
                <a:path w="7720" h="2805" extrusionOk="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64" name="Google Shape;8664;p75"/>
          <p:cNvGrpSpPr/>
          <p:nvPr/>
        </p:nvGrpSpPr>
        <p:grpSpPr>
          <a:xfrm>
            <a:off x="3940503" y="2280056"/>
            <a:ext cx="355258" cy="356205"/>
            <a:chOff x="-47892800" y="3937700"/>
            <a:chExt cx="300100" cy="300900"/>
          </a:xfrm>
        </p:grpSpPr>
        <p:sp>
          <p:nvSpPr>
            <p:cNvPr id="8665" name="Google Shape;8665;p75"/>
            <p:cNvSpPr/>
            <p:nvPr/>
          </p:nvSpPr>
          <p:spPr>
            <a:xfrm>
              <a:off x="-47858150" y="3937700"/>
              <a:ext cx="70900" cy="44150"/>
            </a:xfrm>
            <a:custGeom>
              <a:avLst/>
              <a:gdLst/>
              <a:ahLst/>
              <a:cxnLst/>
              <a:rect l="l" t="t" r="r" b="b"/>
              <a:pathLst>
                <a:path w="2836" h="1766" extrusionOk="0">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6" name="Google Shape;8666;p75"/>
            <p:cNvSpPr/>
            <p:nvPr/>
          </p:nvSpPr>
          <p:spPr>
            <a:xfrm>
              <a:off x="-47892800" y="3991275"/>
              <a:ext cx="141000" cy="105550"/>
            </a:xfrm>
            <a:custGeom>
              <a:avLst/>
              <a:gdLst/>
              <a:ahLst/>
              <a:cxnLst/>
              <a:rect l="l" t="t" r="r" b="b"/>
              <a:pathLst>
                <a:path w="5640" h="4222" extrusionOk="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7" name="Google Shape;8667;p75"/>
            <p:cNvSpPr/>
            <p:nvPr/>
          </p:nvSpPr>
          <p:spPr>
            <a:xfrm>
              <a:off x="-47773875" y="3956600"/>
              <a:ext cx="119750" cy="89025"/>
            </a:xfrm>
            <a:custGeom>
              <a:avLst/>
              <a:gdLst/>
              <a:ahLst/>
              <a:cxnLst/>
              <a:rect l="l" t="t" r="r" b="b"/>
              <a:pathLst>
                <a:path w="4790" h="3561" extrusionOk="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8" name="Google Shape;8668;p75"/>
            <p:cNvSpPr/>
            <p:nvPr/>
          </p:nvSpPr>
          <p:spPr>
            <a:xfrm>
              <a:off x="-47699050" y="4043250"/>
              <a:ext cx="71700" cy="70900"/>
            </a:xfrm>
            <a:custGeom>
              <a:avLst/>
              <a:gdLst/>
              <a:ahLst/>
              <a:cxnLst/>
              <a:rect l="l" t="t" r="r" b="b"/>
              <a:pathLst>
                <a:path w="2868" h="2836" extrusionOk="0">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9" name="Google Shape;8669;p75"/>
            <p:cNvSpPr/>
            <p:nvPr/>
          </p:nvSpPr>
          <p:spPr>
            <a:xfrm>
              <a:off x="-47770725" y="4124375"/>
              <a:ext cx="178025" cy="114225"/>
            </a:xfrm>
            <a:custGeom>
              <a:avLst/>
              <a:gdLst/>
              <a:ahLst/>
              <a:cxnLst/>
              <a:rect l="l" t="t" r="r" b="b"/>
              <a:pathLst>
                <a:path w="7121" h="4569" extrusionOk="0">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0" name="Google Shape;8670;p75"/>
            <p:cNvSpPr/>
            <p:nvPr/>
          </p:nvSpPr>
          <p:spPr>
            <a:xfrm>
              <a:off x="-47830575" y="41322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1" name="Google Shape;8671;p75"/>
            <p:cNvSpPr/>
            <p:nvPr/>
          </p:nvSpPr>
          <p:spPr>
            <a:xfrm>
              <a:off x="-47785675" y="4112375"/>
              <a:ext cx="37825" cy="36250"/>
            </a:xfrm>
            <a:custGeom>
              <a:avLst/>
              <a:gdLst/>
              <a:ahLst/>
              <a:cxnLst/>
              <a:rect l="l" t="t" r="r" b="b"/>
              <a:pathLst>
                <a:path w="1513" h="1450" extrusionOk="0">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2" name="Google Shape;8672;p75"/>
            <p:cNvSpPr/>
            <p:nvPr/>
          </p:nvSpPr>
          <p:spPr>
            <a:xfrm>
              <a:off x="-47892800" y="4112750"/>
              <a:ext cx="37825" cy="36250"/>
            </a:xfrm>
            <a:custGeom>
              <a:avLst/>
              <a:gdLst/>
              <a:ahLst/>
              <a:cxnLst/>
              <a:rect l="l" t="t" r="r" b="b"/>
              <a:pathLst>
                <a:path w="1513" h="1450" extrusionOk="0">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73" name="Google Shape;8673;p75"/>
          <p:cNvGrpSpPr/>
          <p:nvPr/>
        </p:nvGrpSpPr>
        <p:grpSpPr>
          <a:xfrm>
            <a:off x="2645798" y="2773770"/>
            <a:ext cx="355258" cy="311458"/>
            <a:chOff x="-46042675" y="3218600"/>
            <a:chExt cx="300100" cy="263100"/>
          </a:xfrm>
        </p:grpSpPr>
        <p:sp>
          <p:nvSpPr>
            <p:cNvPr id="8674" name="Google Shape;8674;p75"/>
            <p:cNvSpPr/>
            <p:nvPr/>
          </p:nvSpPr>
          <p:spPr>
            <a:xfrm>
              <a:off x="-46042675" y="3302875"/>
              <a:ext cx="35475" cy="130000"/>
            </a:xfrm>
            <a:custGeom>
              <a:avLst/>
              <a:gdLst/>
              <a:ahLst/>
              <a:cxnLst/>
              <a:rect l="l" t="t" r="r" b="b"/>
              <a:pathLst>
                <a:path w="1419" h="5200" extrusionOk="0">
                  <a:moveTo>
                    <a:pt x="1" y="1"/>
                  </a:moveTo>
                  <a:lnTo>
                    <a:pt x="1" y="5199"/>
                  </a:lnTo>
                  <a:lnTo>
                    <a:pt x="1418" y="4506"/>
                  </a:lnTo>
                  <a:lnTo>
                    <a:pt x="1418" y="72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5" name="Google Shape;8675;p75"/>
            <p:cNvSpPr/>
            <p:nvPr/>
          </p:nvSpPr>
          <p:spPr>
            <a:xfrm>
              <a:off x="-45919025" y="3341475"/>
              <a:ext cx="53600" cy="52800"/>
            </a:xfrm>
            <a:custGeom>
              <a:avLst/>
              <a:gdLst/>
              <a:ahLst/>
              <a:cxnLst/>
              <a:rect l="l" t="t" r="r" b="b"/>
              <a:pathLst>
                <a:path w="2144" h="2112" extrusionOk="0">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6" name="Google Shape;8676;p75"/>
            <p:cNvSpPr/>
            <p:nvPr/>
          </p:nvSpPr>
          <p:spPr>
            <a:xfrm>
              <a:off x="-45778025" y="3302875"/>
              <a:ext cx="35450" cy="130000"/>
            </a:xfrm>
            <a:custGeom>
              <a:avLst/>
              <a:gdLst/>
              <a:ahLst/>
              <a:cxnLst/>
              <a:rect l="l" t="t" r="r" b="b"/>
              <a:pathLst>
                <a:path w="1418" h="5200" extrusionOk="0">
                  <a:moveTo>
                    <a:pt x="1418" y="1"/>
                  </a:moveTo>
                  <a:lnTo>
                    <a:pt x="0" y="726"/>
                  </a:lnTo>
                  <a:lnTo>
                    <a:pt x="0" y="4506"/>
                  </a:lnTo>
                  <a:lnTo>
                    <a:pt x="1418" y="5199"/>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7" name="Google Shape;8677;p75"/>
            <p:cNvSpPr/>
            <p:nvPr/>
          </p:nvSpPr>
          <p:spPr>
            <a:xfrm>
              <a:off x="-46042675" y="3235950"/>
              <a:ext cx="300100" cy="245750"/>
            </a:xfrm>
            <a:custGeom>
              <a:avLst/>
              <a:gdLst/>
              <a:ahLst/>
              <a:cxnLst/>
              <a:rect l="l" t="t" r="r" b="b"/>
              <a:pathLst>
                <a:path w="12004" h="9830" extrusionOk="0">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8" name="Google Shape;8678;p75"/>
            <p:cNvSpPr/>
            <p:nvPr/>
          </p:nvSpPr>
          <p:spPr>
            <a:xfrm>
              <a:off x="-45952875" y="3306025"/>
              <a:ext cx="122100" cy="122125"/>
            </a:xfrm>
            <a:custGeom>
              <a:avLst/>
              <a:gdLst/>
              <a:ahLst/>
              <a:cxnLst/>
              <a:rect l="l" t="t" r="r" b="b"/>
              <a:pathLst>
                <a:path w="4884" h="4885" extrusionOk="0">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9" name="Google Shape;8679;p75"/>
            <p:cNvSpPr/>
            <p:nvPr/>
          </p:nvSpPr>
          <p:spPr>
            <a:xfrm>
              <a:off x="-45941075" y="3218600"/>
              <a:ext cx="98475" cy="17375"/>
            </a:xfrm>
            <a:custGeom>
              <a:avLst/>
              <a:gdLst/>
              <a:ahLst/>
              <a:cxnLst/>
              <a:rect l="l" t="t" r="r" b="b"/>
              <a:pathLst>
                <a:path w="3939" h="695" extrusionOk="0">
                  <a:moveTo>
                    <a:pt x="536" y="1"/>
                  </a:moveTo>
                  <a:cubicBezTo>
                    <a:pt x="410" y="1"/>
                    <a:pt x="316" y="64"/>
                    <a:pt x="221" y="190"/>
                  </a:cubicBezTo>
                  <a:lnTo>
                    <a:pt x="1" y="694"/>
                  </a:lnTo>
                  <a:lnTo>
                    <a:pt x="3939" y="694"/>
                  </a:lnTo>
                  <a:lnTo>
                    <a:pt x="3655" y="190"/>
                  </a:lnTo>
                  <a:cubicBezTo>
                    <a:pt x="3592" y="64"/>
                    <a:pt x="3466" y="1"/>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0" name="Google Shape;8680;p75"/>
          <p:cNvGrpSpPr/>
          <p:nvPr/>
        </p:nvGrpSpPr>
        <p:grpSpPr>
          <a:xfrm>
            <a:off x="2645798" y="3188219"/>
            <a:ext cx="355258" cy="323118"/>
            <a:chOff x="-46042675" y="3568700"/>
            <a:chExt cx="300100" cy="272950"/>
          </a:xfrm>
        </p:grpSpPr>
        <p:sp>
          <p:nvSpPr>
            <p:cNvPr id="8681" name="Google Shape;8681;p75"/>
            <p:cNvSpPr/>
            <p:nvPr/>
          </p:nvSpPr>
          <p:spPr>
            <a:xfrm>
              <a:off x="-46042675" y="3758125"/>
              <a:ext cx="115025" cy="83525"/>
            </a:xfrm>
            <a:custGeom>
              <a:avLst/>
              <a:gdLst/>
              <a:ahLst/>
              <a:cxnLst/>
              <a:rect l="l" t="t" r="r" b="b"/>
              <a:pathLst>
                <a:path w="4601" h="3341" extrusionOk="0">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2" name="Google Shape;8682;p75"/>
            <p:cNvSpPr/>
            <p:nvPr/>
          </p:nvSpPr>
          <p:spPr>
            <a:xfrm>
              <a:off x="-45866250" y="3654175"/>
              <a:ext cx="37825" cy="37825"/>
            </a:xfrm>
            <a:custGeom>
              <a:avLst/>
              <a:gdLst/>
              <a:ahLst/>
              <a:cxnLst/>
              <a:rect l="l" t="t" r="r" b="b"/>
              <a:pathLst>
                <a:path w="1513" h="1513" extrusionOk="0">
                  <a:moveTo>
                    <a:pt x="1009" y="0"/>
                  </a:moveTo>
                  <a:lnTo>
                    <a:pt x="1" y="1008"/>
                  </a:lnTo>
                  <a:lnTo>
                    <a:pt x="505" y="1512"/>
                  </a:lnTo>
                  <a:lnTo>
                    <a:pt x="1513" y="504"/>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3" name="Google Shape;8683;p75"/>
            <p:cNvSpPr/>
            <p:nvPr/>
          </p:nvSpPr>
          <p:spPr>
            <a:xfrm>
              <a:off x="-45828450" y="3629750"/>
              <a:ext cx="25225" cy="25225"/>
            </a:xfrm>
            <a:custGeom>
              <a:avLst/>
              <a:gdLst/>
              <a:ahLst/>
              <a:cxnLst/>
              <a:rect l="l" t="t" r="r" b="b"/>
              <a:pathLst>
                <a:path w="1009" h="1009" extrusionOk="0">
                  <a:moveTo>
                    <a:pt x="505" y="0"/>
                  </a:moveTo>
                  <a:lnTo>
                    <a:pt x="1" y="505"/>
                  </a:lnTo>
                  <a:lnTo>
                    <a:pt x="505" y="1009"/>
                  </a:lnTo>
                  <a:lnTo>
                    <a:pt x="1009" y="505"/>
                  </a:lnTo>
                  <a:lnTo>
                    <a:pt x="5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4" name="Google Shape;8684;p75"/>
            <p:cNvSpPr/>
            <p:nvPr/>
          </p:nvSpPr>
          <p:spPr>
            <a:xfrm>
              <a:off x="-45979675" y="3568700"/>
              <a:ext cx="237100" cy="237800"/>
            </a:xfrm>
            <a:custGeom>
              <a:avLst/>
              <a:gdLst/>
              <a:ahLst/>
              <a:cxnLst/>
              <a:rect l="l" t="t" r="r" b="b"/>
              <a:pathLst>
                <a:path w="9484" h="9512" extrusionOk="0">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5" name="Google Shape;8685;p75"/>
          <p:cNvGrpSpPr/>
          <p:nvPr/>
        </p:nvGrpSpPr>
        <p:grpSpPr>
          <a:xfrm>
            <a:off x="2687749" y="3625189"/>
            <a:ext cx="271357" cy="356057"/>
            <a:chOff x="-46007225" y="3937825"/>
            <a:chExt cx="229225" cy="300775"/>
          </a:xfrm>
        </p:grpSpPr>
        <p:sp>
          <p:nvSpPr>
            <p:cNvPr id="8686" name="Google Shape;8686;p75"/>
            <p:cNvSpPr/>
            <p:nvPr/>
          </p:nvSpPr>
          <p:spPr>
            <a:xfrm>
              <a:off x="-45813475" y="3990475"/>
              <a:ext cx="35475" cy="17350"/>
            </a:xfrm>
            <a:custGeom>
              <a:avLst/>
              <a:gdLst/>
              <a:ahLst/>
              <a:cxnLst/>
              <a:rect l="l" t="t" r="r" b="b"/>
              <a:pathLst>
                <a:path w="1419"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7" name="Google Shape;8687;p75"/>
            <p:cNvSpPr/>
            <p:nvPr/>
          </p:nvSpPr>
          <p:spPr>
            <a:xfrm>
              <a:off x="-46007225" y="39904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8" name="Google Shape;8688;p75"/>
            <p:cNvSpPr/>
            <p:nvPr/>
          </p:nvSpPr>
          <p:spPr>
            <a:xfrm>
              <a:off x="-45826875" y="3937825"/>
              <a:ext cx="35475" cy="26750"/>
            </a:xfrm>
            <a:custGeom>
              <a:avLst/>
              <a:gdLst/>
              <a:ahLst/>
              <a:cxnLst/>
              <a:rect l="l" t="t" r="r" b="b"/>
              <a:pathLst>
                <a:path w="1419" h="1070" extrusionOk="0">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9" name="Google Shape;8689;p75"/>
            <p:cNvSpPr/>
            <p:nvPr/>
          </p:nvSpPr>
          <p:spPr>
            <a:xfrm>
              <a:off x="-45993850" y="4034625"/>
              <a:ext cx="35475" cy="25850"/>
            </a:xfrm>
            <a:custGeom>
              <a:avLst/>
              <a:gdLst/>
              <a:ahLst/>
              <a:cxnLst/>
              <a:rect l="l" t="t" r="r" b="b"/>
              <a:pathLst>
                <a:path w="1419" h="1034" extrusionOk="0">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0" name="Google Shape;8690;p75"/>
            <p:cNvSpPr/>
            <p:nvPr/>
          </p:nvSpPr>
          <p:spPr>
            <a:xfrm>
              <a:off x="-45825300" y="4034625"/>
              <a:ext cx="34675" cy="25725"/>
            </a:xfrm>
            <a:custGeom>
              <a:avLst/>
              <a:gdLst/>
              <a:ahLst/>
              <a:cxnLst/>
              <a:rect l="l" t="t" r="r" b="b"/>
              <a:pathLst>
                <a:path w="1387" h="1029" extrusionOk="0">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1" name="Google Shape;8691;p75"/>
            <p:cNvSpPr/>
            <p:nvPr/>
          </p:nvSpPr>
          <p:spPr>
            <a:xfrm>
              <a:off x="-45992275" y="3938175"/>
              <a:ext cx="33900" cy="25525"/>
            </a:xfrm>
            <a:custGeom>
              <a:avLst/>
              <a:gdLst/>
              <a:ahLst/>
              <a:cxnLst/>
              <a:rect l="l" t="t" r="r" b="b"/>
              <a:pathLst>
                <a:path w="1356" h="1021" extrusionOk="0">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2" name="Google Shape;8692;p75"/>
            <p:cNvSpPr/>
            <p:nvPr/>
          </p:nvSpPr>
          <p:spPr>
            <a:xfrm>
              <a:off x="-45953675" y="4078700"/>
              <a:ext cx="122900" cy="35450"/>
            </a:xfrm>
            <a:custGeom>
              <a:avLst/>
              <a:gdLst/>
              <a:ahLst/>
              <a:cxnLst/>
              <a:rect l="l" t="t" r="r" b="b"/>
              <a:pathLst>
                <a:path w="4916" h="1418" extrusionOk="0">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3" name="Google Shape;8693;p75"/>
            <p:cNvSpPr/>
            <p:nvPr/>
          </p:nvSpPr>
          <p:spPr>
            <a:xfrm>
              <a:off x="-45956025" y="3938325"/>
              <a:ext cx="126025" cy="123075"/>
            </a:xfrm>
            <a:custGeom>
              <a:avLst/>
              <a:gdLst/>
              <a:ahLst/>
              <a:cxnLst/>
              <a:rect l="l" t="t" r="r" b="b"/>
              <a:pathLst>
                <a:path w="5041" h="4923" extrusionOk="0">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4" name="Google Shape;8694;p75"/>
            <p:cNvSpPr/>
            <p:nvPr/>
          </p:nvSpPr>
          <p:spPr>
            <a:xfrm>
              <a:off x="-45927675" y="4132250"/>
              <a:ext cx="70125" cy="39400"/>
            </a:xfrm>
            <a:custGeom>
              <a:avLst/>
              <a:gdLst/>
              <a:ahLst/>
              <a:cxnLst/>
              <a:rect l="l" t="t" r="r" b="b"/>
              <a:pathLst>
                <a:path w="2805" h="1576" extrusionOk="0">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5" name="Google Shape;8695;p75"/>
            <p:cNvSpPr/>
            <p:nvPr/>
          </p:nvSpPr>
          <p:spPr>
            <a:xfrm>
              <a:off x="-45921375" y="4176950"/>
              <a:ext cx="59100" cy="61650"/>
            </a:xfrm>
            <a:custGeom>
              <a:avLst/>
              <a:gdLst/>
              <a:ahLst/>
              <a:cxnLst/>
              <a:rect l="l" t="t" r="r" b="b"/>
              <a:pathLst>
                <a:path w="2364" h="2466" extrusionOk="0">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6" name="Google Shape;8696;p75"/>
          <p:cNvGrpSpPr/>
          <p:nvPr/>
        </p:nvGrpSpPr>
        <p:grpSpPr>
          <a:xfrm>
            <a:off x="3993241" y="3615275"/>
            <a:ext cx="312375" cy="357596"/>
            <a:chOff x="-44895900" y="3929450"/>
            <a:chExt cx="263875" cy="302075"/>
          </a:xfrm>
        </p:grpSpPr>
        <p:sp>
          <p:nvSpPr>
            <p:cNvPr id="8697" name="Google Shape;8697;p75"/>
            <p:cNvSpPr/>
            <p:nvPr/>
          </p:nvSpPr>
          <p:spPr>
            <a:xfrm>
              <a:off x="-44813975" y="4100750"/>
              <a:ext cx="101625" cy="50425"/>
            </a:xfrm>
            <a:custGeom>
              <a:avLst/>
              <a:gdLst/>
              <a:ahLst/>
              <a:cxnLst/>
              <a:rect l="l" t="t" r="r" b="b"/>
              <a:pathLst>
                <a:path w="4065" h="2017" extrusionOk="0">
                  <a:moveTo>
                    <a:pt x="2017" y="0"/>
                  </a:moveTo>
                  <a:lnTo>
                    <a:pt x="0" y="977"/>
                  </a:lnTo>
                  <a:lnTo>
                    <a:pt x="2017" y="2017"/>
                  </a:lnTo>
                  <a:lnTo>
                    <a:pt x="4064" y="977"/>
                  </a:ln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8" name="Google Shape;8698;p75"/>
            <p:cNvSpPr/>
            <p:nvPr/>
          </p:nvSpPr>
          <p:spPr>
            <a:xfrm>
              <a:off x="-44885650" y="3929450"/>
              <a:ext cx="244175" cy="87825"/>
            </a:xfrm>
            <a:custGeom>
              <a:avLst/>
              <a:gdLst/>
              <a:ahLst/>
              <a:cxnLst/>
              <a:rect l="l" t="t" r="r" b="b"/>
              <a:pathLst>
                <a:path w="9767" h="3513" extrusionOk="0">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9" name="Google Shape;8699;p75"/>
            <p:cNvSpPr/>
            <p:nvPr/>
          </p:nvSpPr>
          <p:spPr>
            <a:xfrm>
              <a:off x="-44825000" y="4006225"/>
              <a:ext cx="52000" cy="105575"/>
            </a:xfrm>
            <a:custGeom>
              <a:avLst/>
              <a:gdLst/>
              <a:ahLst/>
              <a:cxnLst/>
              <a:rect l="l" t="t" r="r" b="b"/>
              <a:pathLst>
                <a:path w="2080" h="4223" extrusionOk="0">
                  <a:moveTo>
                    <a:pt x="2080" y="1"/>
                  </a:moveTo>
                  <a:lnTo>
                    <a:pt x="0" y="1009"/>
                  </a:lnTo>
                  <a:lnTo>
                    <a:pt x="0" y="4222"/>
                  </a:lnTo>
                  <a:lnTo>
                    <a:pt x="2080" y="315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0" name="Google Shape;8700;p75"/>
            <p:cNvSpPr/>
            <p:nvPr/>
          </p:nvSpPr>
          <p:spPr>
            <a:xfrm>
              <a:off x="-44754900" y="4005450"/>
              <a:ext cx="122875" cy="222925"/>
            </a:xfrm>
            <a:custGeom>
              <a:avLst/>
              <a:gdLst/>
              <a:ahLst/>
              <a:cxnLst/>
              <a:rect l="l" t="t" r="r" b="b"/>
              <a:pathLst>
                <a:path w="4915" h="8917" extrusionOk="0">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1" name="Google Shape;8701;p75"/>
            <p:cNvSpPr/>
            <p:nvPr/>
          </p:nvSpPr>
          <p:spPr>
            <a:xfrm>
              <a:off x="-44754900" y="4006225"/>
              <a:ext cx="52775" cy="105575"/>
            </a:xfrm>
            <a:custGeom>
              <a:avLst/>
              <a:gdLst/>
              <a:ahLst/>
              <a:cxnLst/>
              <a:rect l="l" t="t" r="r" b="b"/>
              <a:pathLst>
                <a:path w="2111" h="4223" extrusionOk="0">
                  <a:moveTo>
                    <a:pt x="0" y="1"/>
                  </a:moveTo>
                  <a:lnTo>
                    <a:pt x="0" y="3151"/>
                  </a:lnTo>
                  <a:lnTo>
                    <a:pt x="2111" y="4222"/>
                  </a:lnTo>
                  <a:lnTo>
                    <a:pt x="2111" y="100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2" name="Google Shape;8702;p75"/>
            <p:cNvSpPr/>
            <p:nvPr/>
          </p:nvSpPr>
          <p:spPr>
            <a:xfrm>
              <a:off x="-44895900" y="4006225"/>
              <a:ext cx="122900" cy="225300"/>
            </a:xfrm>
            <a:custGeom>
              <a:avLst/>
              <a:gdLst/>
              <a:ahLst/>
              <a:cxnLst/>
              <a:rect l="l" t="t" r="r" b="b"/>
              <a:pathLst>
                <a:path w="4916" h="9012" extrusionOk="0">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3" name="Google Shape;8703;p75"/>
          <p:cNvGrpSpPr/>
          <p:nvPr/>
        </p:nvGrpSpPr>
        <p:grpSpPr>
          <a:xfrm>
            <a:off x="2167060" y="1398036"/>
            <a:ext cx="356205" cy="332885"/>
            <a:chOff x="-49397175" y="3192625"/>
            <a:chExt cx="300900" cy="281200"/>
          </a:xfrm>
        </p:grpSpPr>
        <p:sp>
          <p:nvSpPr>
            <p:cNvPr id="8704" name="Google Shape;8704;p75"/>
            <p:cNvSpPr/>
            <p:nvPr/>
          </p:nvSpPr>
          <p:spPr>
            <a:xfrm>
              <a:off x="-49325500" y="3297975"/>
              <a:ext cx="64625" cy="58500"/>
            </a:xfrm>
            <a:custGeom>
              <a:avLst/>
              <a:gdLst/>
              <a:ahLst/>
              <a:cxnLst/>
              <a:rect l="l" t="t" r="r" b="b"/>
              <a:pathLst>
                <a:path w="2585" h="2340" extrusionOk="0">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5" name="Google Shape;8705;p75"/>
            <p:cNvSpPr/>
            <p:nvPr/>
          </p:nvSpPr>
          <p:spPr>
            <a:xfrm>
              <a:off x="-49345975" y="3192625"/>
              <a:ext cx="199300" cy="103975"/>
            </a:xfrm>
            <a:custGeom>
              <a:avLst/>
              <a:gdLst/>
              <a:ahLst/>
              <a:cxnLst/>
              <a:rect l="l" t="t" r="r" b="b"/>
              <a:pathLst>
                <a:path w="7972" h="4159" extrusionOk="0">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6" name="Google Shape;8706;p75"/>
            <p:cNvSpPr/>
            <p:nvPr/>
          </p:nvSpPr>
          <p:spPr>
            <a:xfrm>
              <a:off x="-49272725" y="3381650"/>
              <a:ext cx="52800" cy="53575"/>
            </a:xfrm>
            <a:custGeom>
              <a:avLst/>
              <a:gdLst/>
              <a:ahLst/>
              <a:cxnLst/>
              <a:rect l="l" t="t" r="r" b="b"/>
              <a:pathLst>
                <a:path w="2112" h="2143" extrusionOk="0">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7" name="Google Shape;8707;p75"/>
            <p:cNvSpPr/>
            <p:nvPr/>
          </p:nvSpPr>
          <p:spPr>
            <a:xfrm>
              <a:off x="-49231775" y="3298075"/>
              <a:ext cx="63050" cy="58400"/>
            </a:xfrm>
            <a:custGeom>
              <a:avLst/>
              <a:gdLst/>
              <a:ahLst/>
              <a:cxnLst/>
              <a:rect l="l" t="t" r="r" b="b"/>
              <a:pathLst>
                <a:path w="2522" h="2336" extrusionOk="0">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8" name="Google Shape;8708;p75"/>
            <p:cNvSpPr/>
            <p:nvPr/>
          </p:nvSpPr>
          <p:spPr>
            <a:xfrm>
              <a:off x="-49271925" y="3317850"/>
              <a:ext cx="48850" cy="49850"/>
            </a:xfrm>
            <a:custGeom>
              <a:avLst/>
              <a:gdLst/>
              <a:ahLst/>
              <a:cxnLst/>
              <a:rect l="l" t="t" r="r" b="b"/>
              <a:pathLst>
                <a:path w="1954" h="1994" extrusionOk="0">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9" name="Google Shape;8709;p75"/>
            <p:cNvSpPr/>
            <p:nvPr/>
          </p:nvSpPr>
          <p:spPr>
            <a:xfrm>
              <a:off x="-49245950" y="3291075"/>
              <a:ext cx="149675" cy="182750"/>
            </a:xfrm>
            <a:custGeom>
              <a:avLst/>
              <a:gdLst/>
              <a:ahLst/>
              <a:cxnLst/>
              <a:rect l="l" t="t" r="r" b="b"/>
              <a:pathLst>
                <a:path w="5987" h="7310" extrusionOk="0">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0" name="Google Shape;8710;p75"/>
            <p:cNvSpPr/>
            <p:nvPr/>
          </p:nvSpPr>
          <p:spPr>
            <a:xfrm>
              <a:off x="-49397175" y="3291075"/>
              <a:ext cx="149675" cy="182750"/>
            </a:xfrm>
            <a:custGeom>
              <a:avLst/>
              <a:gdLst/>
              <a:ahLst/>
              <a:cxnLst/>
              <a:rect l="l" t="t" r="r" b="b"/>
              <a:pathLst>
                <a:path w="5987" h="7310" extrusionOk="0">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1" name="Google Shape;8711;p75"/>
          <p:cNvGrpSpPr/>
          <p:nvPr/>
        </p:nvGrpSpPr>
        <p:grpSpPr>
          <a:xfrm>
            <a:off x="2193163" y="1822251"/>
            <a:ext cx="304000" cy="356205"/>
            <a:chOff x="-49375900" y="3550975"/>
            <a:chExt cx="256800" cy="300900"/>
          </a:xfrm>
        </p:grpSpPr>
        <p:sp>
          <p:nvSpPr>
            <p:cNvPr id="8712" name="Google Shape;8712;p75"/>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3" name="Google Shape;8713;p75"/>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4" name="Google Shape;8714;p75"/>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5" name="Google Shape;8715;p75"/>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6" name="Google Shape;8716;p75"/>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7" name="Google Shape;8717;p75"/>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8" name="Google Shape;8718;p75"/>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9" name="Google Shape;8719;p75"/>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0" name="Google Shape;8720;p75"/>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1" name="Google Shape;8721;p75"/>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2" name="Google Shape;8722;p75"/>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3" name="Google Shape;8723;p75"/>
          <p:cNvGrpSpPr/>
          <p:nvPr/>
        </p:nvGrpSpPr>
        <p:grpSpPr>
          <a:xfrm>
            <a:off x="2188516" y="2259546"/>
            <a:ext cx="313293" cy="356205"/>
            <a:chOff x="-49378250" y="3920375"/>
            <a:chExt cx="264650" cy="300900"/>
          </a:xfrm>
        </p:grpSpPr>
        <p:sp>
          <p:nvSpPr>
            <p:cNvPr id="8724" name="Google Shape;8724;p75"/>
            <p:cNvSpPr/>
            <p:nvPr/>
          </p:nvSpPr>
          <p:spPr>
            <a:xfrm>
              <a:off x="-49272725" y="4185025"/>
              <a:ext cx="70925" cy="35475"/>
            </a:xfrm>
            <a:custGeom>
              <a:avLst/>
              <a:gdLst/>
              <a:ahLst/>
              <a:cxnLst/>
              <a:rect l="l" t="t" r="r" b="b"/>
              <a:pathLst>
                <a:path w="2837" h="1419" extrusionOk="0">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5" name="Google Shape;8725;p75"/>
            <p:cNvSpPr/>
            <p:nvPr/>
          </p:nvSpPr>
          <p:spPr>
            <a:xfrm>
              <a:off x="-49378250" y="3920375"/>
              <a:ext cx="87425" cy="300900"/>
            </a:xfrm>
            <a:custGeom>
              <a:avLst/>
              <a:gdLst/>
              <a:ahLst/>
              <a:cxnLst/>
              <a:rect l="l" t="t" r="r" b="b"/>
              <a:pathLst>
                <a:path w="3497" h="12036" extrusionOk="0">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6" name="Google Shape;8726;p75"/>
            <p:cNvSpPr/>
            <p:nvPr/>
          </p:nvSpPr>
          <p:spPr>
            <a:xfrm>
              <a:off x="-49185300" y="3920375"/>
              <a:ext cx="71700" cy="87450"/>
            </a:xfrm>
            <a:custGeom>
              <a:avLst/>
              <a:gdLst/>
              <a:ahLst/>
              <a:cxnLst/>
              <a:rect l="l" t="t" r="r" b="b"/>
              <a:pathLst>
                <a:path w="2868" h="3498" extrusionOk="0">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7" name="Google Shape;8727;p75"/>
            <p:cNvSpPr/>
            <p:nvPr/>
          </p:nvSpPr>
          <p:spPr>
            <a:xfrm>
              <a:off x="-49182150" y="4019625"/>
              <a:ext cx="64625" cy="42550"/>
            </a:xfrm>
            <a:custGeom>
              <a:avLst/>
              <a:gdLst/>
              <a:ahLst/>
              <a:cxnLst/>
              <a:rect l="l" t="t" r="r" b="b"/>
              <a:pathLst>
                <a:path w="2585" h="1702" extrusionOk="0">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8" name="Google Shape;8728;p75"/>
            <p:cNvSpPr/>
            <p:nvPr/>
          </p:nvSpPr>
          <p:spPr>
            <a:xfrm>
              <a:off x="-49185300" y="4078700"/>
              <a:ext cx="70925" cy="141800"/>
            </a:xfrm>
            <a:custGeom>
              <a:avLst/>
              <a:gdLst/>
              <a:ahLst/>
              <a:cxnLst/>
              <a:rect l="l" t="t" r="r" b="b"/>
              <a:pathLst>
                <a:path w="2837" h="5672" extrusionOk="0">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9" name="Google Shape;8729;p75"/>
            <p:cNvSpPr/>
            <p:nvPr/>
          </p:nvSpPr>
          <p:spPr>
            <a:xfrm>
              <a:off x="-49271150" y="3920375"/>
              <a:ext cx="65400" cy="70125"/>
            </a:xfrm>
            <a:custGeom>
              <a:avLst/>
              <a:gdLst/>
              <a:ahLst/>
              <a:cxnLst/>
              <a:rect l="l" t="t" r="r" b="b"/>
              <a:pathLst>
                <a:path w="2616" h="2805" extrusionOk="0">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0" name="Google Shape;8730;p75"/>
            <p:cNvSpPr/>
            <p:nvPr/>
          </p:nvSpPr>
          <p:spPr>
            <a:xfrm>
              <a:off x="-49272725" y="4007800"/>
              <a:ext cx="70125" cy="159925"/>
            </a:xfrm>
            <a:custGeom>
              <a:avLst/>
              <a:gdLst/>
              <a:ahLst/>
              <a:cxnLst/>
              <a:rect l="l" t="t" r="r" b="b"/>
              <a:pathLst>
                <a:path w="2805" h="6397" extrusionOk="0">
                  <a:moveTo>
                    <a:pt x="1" y="1"/>
                  </a:moveTo>
                  <a:lnTo>
                    <a:pt x="1" y="6396"/>
                  </a:lnTo>
                  <a:lnTo>
                    <a:pt x="2805" y="6396"/>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31" name="Google Shape;8731;p75"/>
          <p:cNvGrpSpPr/>
          <p:nvPr/>
        </p:nvGrpSpPr>
        <p:grpSpPr>
          <a:xfrm>
            <a:off x="907504" y="2752344"/>
            <a:ext cx="312375" cy="357123"/>
            <a:chOff x="-47505300" y="3200500"/>
            <a:chExt cx="263875" cy="301675"/>
          </a:xfrm>
        </p:grpSpPr>
        <p:sp>
          <p:nvSpPr>
            <p:cNvPr id="8732" name="Google Shape;8732;p75"/>
            <p:cNvSpPr/>
            <p:nvPr/>
          </p:nvSpPr>
          <p:spPr>
            <a:xfrm>
              <a:off x="-47382425" y="3306025"/>
              <a:ext cx="52800" cy="53600"/>
            </a:xfrm>
            <a:custGeom>
              <a:avLst/>
              <a:gdLst/>
              <a:ahLst/>
              <a:cxnLst/>
              <a:rect l="l" t="t" r="r" b="b"/>
              <a:pathLst>
                <a:path w="2112" h="2144" extrusionOk="0">
                  <a:moveTo>
                    <a:pt x="1387" y="1"/>
                  </a:moveTo>
                  <a:cubicBezTo>
                    <a:pt x="1198" y="726"/>
                    <a:pt x="694" y="1261"/>
                    <a:pt x="1" y="1387"/>
                  </a:cubicBezTo>
                  <a:lnTo>
                    <a:pt x="1"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3" name="Google Shape;8733;p75"/>
            <p:cNvSpPr/>
            <p:nvPr/>
          </p:nvSpPr>
          <p:spPr>
            <a:xfrm>
              <a:off x="-47382425" y="3306025"/>
              <a:ext cx="15775" cy="15800"/>
            </a:xfrm>
            <a:custGeom>
              <a:avLst/>
              <a:gdLst/>
              <a:ahLst/>
              <a:cxnLst/>
              <a:rect l="l" t="t" r="r" b="b"/>
              <a:pathLst>
                <a:path w="631" h="632" extrusionOk="0">
                  <a:moveTo>
                    <a:pt x="1" y="1"/>
                  </a:moveTo>
                  <a:lnTo>
                    <a:pt x="1" y="631"/>
                  </a:lnTo>
                  <a:cubicBezTo>
                    <a:pt x="316" y="568"/>
                    <a:pt x="536" y="316"/>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4" name="Google Shape;8734;p75"/>
            <p:cNvSpPr/>
            <p:nvPr/>
          </p:nvSpPr>
          <p:spPr>
            <a:xfrm>
              <a:off x="-47487975" y="3200500"/>
              <a:ext cx="210325" cy="301675"/>
            </a:xfrm>
            <a:custGeom>
              <a:avLst/>
              <a:gdLst/>
              <a:ahLst/>
              <a:cxnLst/>
              <a:rect l="l" t="t" r="r" b="b"/>
              <a:pathLst>
                <a:path w="8413" h="12067" extrusionOk="0">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5" name="Google Shape;8735;p75"/>
            <p:cNvSpPr/>
            <p:nvPr/>
          </p:nvSpPr>
          <p:spPr>
            <a:xfrm>
              <a:off x="-47417875" y="3271375"/>
              <a:ext cx="51225" cy="51225"/>
            </a:xfrm>
            <a:custGeom>
              <a:avLst/>
              <a:gdLst/>
              <a:ahLst/>
              <a:cxnLst/>
              <a:rect l="l" t="t" r="r" b="b"/>
              <a:pathLst>
                <a:path w="2049" h="2049" extrusionOk="0">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6" name="Google Shape;8736;p75"/>
            <p:cNvSpPr/>
            <p:nvPr/>
          </p:nvSpPr>
          <p:spPr>
            <a:xfrm>
              <a:off x="-47505300" y="3235950"/>
              <a:ext cx="17350" cy="18125"/>
            </a:xfrm>
            <a:custGeom>
              <a:avLst/>
              <a:gdLst/>
              <a:ahLst/>
              <a:cxnLst/>
              <a:rect l="l" t="t" r="r" b="b"/>
              <a:pathLst>
                <a:path w="694" h="725" extrusionOk="0">
                  <a:moveTo>
                    <a:pt x="347" y="0"/>
                  </a:moveTo>
                  <a:cubicBezTo>
                    <a:pt x="127" y="0"/>
                    <a:pt x="1" y="158"/>
                    <a:pt x="1" y="378"/>
                  </a:cubicBezTo>
                  <a:cubicBezTo>
                    <a:pt x="1" y="567"/>
                    <a:pt x="127" y="725"/>
                    <a:pt x="347" y="725"/>
                  </a:cubicBezTo>
                  <a:lnTo>
                    <a:pt x="694" y="725"/>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7" name="Google Shape;8737;p75"/>
            <p:cNvSpPr/>
            <p:nvPr/>
          </p:nvSpPr>
          <p:spPr>
            <a:xfrm>
              <a:off x="-47505300" y="3447025"/>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8" name="Google Shape;8738;p75"/>
            <p:cNvSpPr/>
            <p:nvPr/>
          </p:nvSpPr>
          <p:spPr>
            <a:xfrm>
              <a:off x="-47505300" y="3394250"/>
              <a:ext cx="17350" cy="18150"/>
            </a:xfrm>
            <a:custGeom>
              <a:avLst/>
              <a:gdLst/>
              <a:ahLst/>
              <a:cxnLst/>
              <a:rect l="l" t="t" r="r" b="b"/>
              <a:pathLst>
                <a:path w="694" h="726" extrusionOk="0">
                  <a:moveTo>
                    <a:pt x="347" y="1"/>
                  </a:moveTo>
                  <a:lnTo>
                    <a:pt x="347" y="32"/>
                  </a:lnTo>
                  <a:cubicBezTo>
                    <a:pt x="127" y="32"/>
                    <a:pt x="1" y="190"/>
                    <a:pt x="1" y="379"/>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9" name="Google Shape;8739;p75"/>
            <p:cNvSpPr/>
            <p:nvPr/>
          </p:nvSpPr>
          <p:spPr>
            <a:xfrm>
              <a:off x="-47505300" y="3341475"/>
              <a:ext cx="17350" cy="18150"/>
            </a:xfrm>
            <a:custGeom>
              <a:avLst/>
              <a:gdLst/>
              <a:ahLst/>
              <a:cxnLst/>
              <a:rect l="l" t="t" r="r" b="b"/>
              <a:pathLst>
                <a:path w="694" h="726" extrusionOk="0">
                  <a:moveTo>
                    <a:pt x="347" y="1"/>
                  </a:moveTo>
                  <a:cubicBezTo>
                    <a:pt x="127" y="1"/>
                    <a:pt x="1" y="158"/>
                    <a:pt x="1" y="347"/>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0" name="Google Shape;8740;p75"/>
            <p:cNvSpPr/>
            <p:nvPr/>
          </p:nvSpPr>
          <p:spPr>
            <a:xfrm>
              <a:off x="-47505300" y="3289500"/>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1" name="Google Shape;8741;p75"/>
            <p:cNvSpPr/>
            <p:nvPr/>
          </p:nvSpPr>
          <p:spPr>
            <a:xfrm>
              <a:off x="-47259550" y="3411575"/>
              <a:ext cx="18125" cy="51225"/>
            </a:xfrm>
            <a:custGeom>
              <a:avLst/>
              <a:gdLst/>
              <a:ahLst/>
              <a:cxnLst/>
              <a:rect l="l" t="t" r="r" b="b"/>
              <a:pathLst>
                <a:path w="725" h="2049" extrusionOk="0">
                  <a:moveTo>
                    <a:pt x="0" y="1"/>
                  </a:moveTo>
                  <a:lnTo>
                    <a:pt x="0" y="2048"/>
                  </a:lnTo>
                  <a:cubicBezTo>
                    <a:pt x="410" y="1891"/>
                    <a:pt x="725" y="1481"/>
                    <a:pt x="725" y="107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2" name="Google Shape;8742;p75"/>
            <p:cNvSpPr/>
            <p:nvPr/>
          </p:nvSpPr>
          <p:spPr>
            <a:xfrm>
              <a:off x="-47259550" y="3306025"/>
              <a:ext cx="18125" cy="35475"/>
            </a:xfrm>
            <a:custGeom>
              <a:avLst/>
              <a:gdLst/>
              <a:ahLst/>
              <a:cxnLst/>
              <a:rect l="l" t="t" r="r" b="b"/>
              <a:pathLst>
                <a:path w="725" h="1419" extrusionOk="0">
                  <a:moveTo>
                    <a:pt x="0" y="1"/>
                  </a:moveTo>
                  <a:lnTo>
                    <a:pt x="0" y="1419"/>
                  </a:lnTo>
                  <a:lnTo>
                    <a:pt x="725" y="1419"/>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3" name="Google Shape;8743;p75"/>
            <p:cNvSpPr/>
            <p:nvPr/>
          </p:nvSpPr>
          <p:spPr>
            <a:xfrm>
              <a:off x="-47259550" y="3359600"/>
              <a:ext cx="18125" cy="34675"/>
            </a:xfrm>
            <a:custGeom>
              <a:avLst/>
              <a:gdLst/>
              <a:ahLst/>
              <a:cxnLst/>
              <a:rect l="l" t="t" r="r" b="b"/>
              <a:pathLst>
                <a:path w="725" h="1387" extrusionOk="0">
                  <a:moveTo>
                    <a:pt x="0" y="0"/>
                  </a:moveTo>
                  <a:lnTo>
                    <a:pt x="0" y="1387"/>
                  </a:lnTo>
                  <a:lnTo>
                    <a:pt x="725" y="138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4" name="Google Shape;8744;p75"/>
            <p:cNvSpPr/>
            <p:nvPr/>
          </p:nvSpPr>
          <p:spPr>
            <a:xfrm>
              <a:off x="-47259550" y="3238300"/>
              <a:ext cx="18125" cy="51225"/>
            </a:xfrm>
            <a:custGeom>
              <a:avLst/>
              <a:gdLst/>
              <a:ahLst/>
              <a:cxnLst/>
              <a:rect l="l" t="t" r="r" b="b"/>
              <a:pathLst>
                <a:path w="725" h="2049" extrusionOk="0">
                  <a:moveTo>
                    <a:pt x="0" y="1"/>
                  </a:moveTo>
                  <a:lnTo>
                    <a:pt x="0" y="2048"/>
                  </a:lnTo>
                  <a:lnTo>
                    <a:pt x="725" y="2048"/>
                  </a:lnTo>
                  <a:lnTo>
                    <a:pt x="725" y="977"/>
                  </a:lnTo>
                  <a:cubicBezTo>
                    <a:pt x="693" y="505"/>
                    <a:pt x="410"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5" name="Google Shape;8745;p75"/>
          <p:cNvGrpSpPr/>
          <p:nvPr/>
        </p:nvGrpSpPr>
        <p:grpSpPr>
          <a:xfrm>
            <a:off x="885604" y="3188692"/>
            <a:ext cx="356176" cy="355051"/>
            <a:chOff x="-47524975" y="3569100"/>
            <a:chExt cx="300875" cy="299925"/>
          </a:xfrm>
        </p:grpSpPr>
        <p:sp>
          <p:nvSpPr>
            <p:cNvPr id="8746" name="Google Shape;8746;p75"/>
            <p:cNvSpPr/>
            <p:nvPr/>
          </p:nvSpPr>
          <p:spPr>
            <a:xfrm>
              <a:off x="-47524975" y="3755775"/>
              <a:ext cx="115000" cy="113250"/>
            </a:xfrm>
            <a:custGeom>
              <a:avLst/>
              <a:gdLst/>
              <a:ahLst/>
              <a:cxnLst/>
              <a:rect l="l" t="t" r="r" b="b"/>
              <a:pathLst>
                <a:path w="4600" h="4530" extrusionOk="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7" name="Google Shape;8747;p75"/>
            <p:cNvSpPr/>
            <p:nvPr/>
          </p:nvSpPr>
          <p:spPr>
            <a:xfrm>
              <a:off x="-47346200" y="3674650"/>
              <a:ext cx="15775" cy="15775"/>
            </a:xfrm>
            <a:custGeom>
              <a:avLst/>
              <a:gdLst/>
              <a:ahLst/>
              <a:cxnLst/>
              <a:rect l="l" t="t" r="r" b="b"/>
              <a:pathLst>
                <a:path w="631" h="631" extrusionOk="0">
                  <a:moveTo>
                    <a:pt x="1" y="0"/>
                  </a:moveTo>
                  <a:lnTo>
                    <a:pt x="1" y="630"/>
                  </a:lnTo>
                  <a:cubicBezTo>
                    <a:pt x="284" y="536"/>
                    <a:pt x="505" y="315"/>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8" name="Google Shape;8748;p75"/>
            <p:cNvSpPr/>
            <p:nvPr/>
          </p:nvSpPr>
          <p:spPr>
            <a:xfrm>
              <a:off x="-47382425" y="3640000"/>
              <a:ext cx="51225" cy="51200"/>
            </a:xfrm>
            <a:custGeom>
              <a:avLst/>
              <a:gdLst/>
              <a:ahLst/>
              <a:cxnLst/>
              <a:rect l="l" t="t" r="r" b="b"/>
              <a:pathLst>
                <a:path w="2049" h="2048" extrusionOk="0">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9" name="Google Shape;8749;p75"/>
            <p:cNvSpPr/>
            <p:nvPr/>
          </p:nvSpPr>
          <p:spPr>
            <a:xfrm>
              <a:off x="-47346975" y="3674650"/>
              <a:ext cx="52800" cy="52800"/>
            </a:xfrm>
            <a:custGeom>
              <a:avLst/>
              <a:gdLst/>
              <a:ahLst/>
              <a:cxnLst/>
              <a:rect l="l" t="t" r="r" b="b"/>
              <a:pathLst>
                <a:path w="2112" h="2112" extrusionOk="0">
                  <a:moveTo>
                    <a:pt x="1355" y="0"/>
                  </a:moveTo>
                  <a:cubicBezTo>
                    <a:pt x="1261" y="693"/>
                    <a:pt x="693" y="1260"/>
                    <a:pt x="0" y="1355"/>
                  </a:cubicBezTo>
                  <a:lnTo>
                    <a:pt x="0" y="2111"/>
                  </a:lnTo>
                  <a:lnTo>
                    <a:pt x="2111" y="2111"/>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0" name="Google Shape;8750;p75"/>
            <p:cNvSpPr/>
            <p:nvPr/>
          </p:nvSpPr>
          <p:spPr>
            <a:xfrm>
              <a:off x="-47452525" y="3569100"/>
              <a:ext cx="228425" cy="228425"/>
            </a:xfrm>
            <a:custGeom>
              <a:avLst/>
              <a:gdLst/>
              <a:ahLst/>
              <a:cxnLst/>
              <a:rect l="l" t="t" r="r" b="b"/>
              <a:pathLst>
                <a:path w="9137" h="9137" extrusionOk="0">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1" name="Google Shape;8751;p75"/>
          <p:cNvGrpSpPr/>
          <p:nvPr/>
        </p:nvGrpSpPr>
        <p:grpSpPr>
          <a:xfrm>
            <a:off x="886062" y="3667954"/>
            <a:ext cx="355258" cy="270410"/>
            <a:chOff x="-47523400" y="3973950"/>
            <a:chExt cx="300100" cy="228425"/>
          </a:xfrm>
        </p:grpSpPr>
        <p:sp>
          <p:nvSpPr>
            <p:cNvPr id="8752" name="Google Shape;8752;p75"/>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3" name="Google Shape;8753;p75"/>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4" name="Google Shape;8754;p75"/>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5" name="Google Shape;8755;p75"/>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6" name="Google Shape;8756;p75"/>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7" name="Google Shape;8757;p75"/>
          <p:cNvGrpSpPr/>
          <p:nvPr/>
        </p:nvGrpSpPr>
        <p:grpSpPr>
          <a:xfrm>
            <a:off x="3091183" y="2750953"/>
            <a:ext cx="354341" cy="357596"/>
            <a:chOff x="-45673275" y="3199325"/>
            <a:chExt cx="299325" cy="302075"/>
          </a:xfrm>
        </p:grpSpPr>
        <p:sp>
          <p:nvSpPr>
            <p:cNvPr id="8758" name="Google Shape;8758;p75"/>
            <p:cNvSpPr/>
            <p:nvPr/>
          </p:nvSpPr>
          <p:spPr>
            <a:xfrm>
              <a:off x="-45672500" y="3199325"/>
              <a:ext cx="298550" cy="194175"/>
            </a:xfrm>
            <a:custGeom>
              <a:avLst/>
              <a:gdLst/>
              <a:ahLst/>
              <a:cxnLst/>
              <a:rect l="l" t="t" r="r" b="b"/>
              <a:pathLst>
                <a:path w="11942" h="7767" extrusionOk="0">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9" name="Google Shape;8759;p75"/>
            <p:cNvSpPr/>
            <p:nvPr/>
          </p:nvSpPr>
          <p:spPr>
            <a:xfrm>
              <a:off x="-45673275" y="3387150"/>
              <a:ext cx="299325" cy="114250"/>
            </a:xfrm>
            <a:custGeom>
              <a:avLst/>
              <a:gdLst/>
              <a:ahLst/>
              <a:cxnLst/>
              <a:rect l="l" t="t" r="r" b="b"/>
              <a:pathLst>
                <a:path w="11973" h="4570" extrusionOk="0">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0" name="Google Shape;8760;p75"/>
            <p:cNvSpPr/>
            <p:nvPr/>
          </p:nvSpPr>
          <p:spPr>
            <a:xfrm>
              <a:off x="-45673275" y="3334400"/>
              <a:ext cx="299325" cy="113425"/>
            </a:xfrm>
            <a:custGeom>
              <a:avLst/>
              <a:gdLst/>
              <a:ahLst/>
              <a:cxnLst/>
              <a:rect l="l" t="t" r="r" b="b"/>
              <a:pathLst>
                <a:path w="11973" h="4537" extrusionOk="0">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1" name="Google Shape;8761;p75"/>
          <p:cNvGrpSpPr/>
          <p:nvPr/>
        </p:nvGrpSpPr>
        <p:grpSpPr>
          <a:xfrm>
            <a:off x="3090251" y="3209202"/>
            <a:ext cx="356205" cy="314240"/>
            <a:chOff x="-45674075" y="3586425"/>
            <a:chExt cx="300900" cy="265450"/>
          </a:xfrm>
        </p:grpSpPr>
        <p:sp>
          <p:nvSpPr>
            <p:cNvPr id="8762" name="Google Shape;8762;p75"/>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3" name="Google Shape;8763;p75"/>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4" name="Google Shape;8764;p75"/>
          <p:cNvGrpSpPr/>
          <p:nvPr/>
        </p:nvGrpSpPr>
        <p:grpSpPr>
          <a:xfrm>
            <a:off x="3091183" y="3625041"/>
            <a:ext cx="354341" cy="356205"/>
            <a:chOff x="-45673275" y="3937700"/>
            <a:chExt cx="299325" cy="300900"/>
          </a:xfrm>
        </p:grpSpPr>
        <p:sp>
          <p:nvSpPr>
            <p:cNvPr id="8765" name="Google Shape;8765;p75"/>
            <p:cNvSpPr/>
            <p:nvPr/>
          </p:nvSpPr>
          <p:spPr>
            <a:xfrm>
              <a:off x="-45673275" y="3937700"/>
              <a:ext cx="285925" cy="135500"/>
            </a:xfrm>
            <a:custGeom>
              <a:avLst/>
              <a:gdLst/>
              <a:ahLst/>
              <a:cxnLst/>
              <a:rect l="l" t="t" r="r" b="b"/>
              <a:pathLst>
                <a:path w="11437" h="5420" extrusionOk="0">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6" name="Google Shape;8766;p75"/>
            <p:cNvSpPr/>
            <p:nvPr/>
          </p:nvSpPr>
          <p:spPr>
            <a:xfrm>
              <a:off x="-45577975" y="3990475"/>
              <a:ext cx="151250" cy="150925"/>
            </a:xfrm>
            <a:custGeom>
              <a:avLst/>
              <a:gdLst/>
              <a:ahLst/>
              <a:cxnLst/>
              <a:rect l="l" t="t" r="r" b="b"/>
              <a:pathLst>
                <a:path w="6050" h="6037" extrusionOk="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7" name="Google Shape;8767;p75"/>
            <p:cNvSpPr/>
            <p:nvPr/>
          </p:nvSpPr>
          <p:spPr>
            <a:xfrm>
              <a:off x="-45509450" y="3951100"/>
              <a:ext cx="135500" cy="286725"/>
            </a:xfrm>
            <a:custGeom>
              <a:avLst/>
              <a:gdLst/>
              <a:ahLst/>
              <a:cxnLst/>
              <a:rect l="l" t="t" r="r" b="b"/>
              <a:pathLst>
                <a:path w="5420" h="11469" extrusionOk="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8" name="Google Shape;8768;p75"/>
            <p:cNvSpPr/>
            <p:nvPr/>
          </p:nvSpPr>
          <p:spPr>
            <a:xfrm>
              <a:off x="-45670925" y="4114125"/>
              <a:ext cx="72500" cy="70325"/>
            </a:xfrm>
            <a:custGeom>
              <a:avLst/>
              <a:gdLst/>
              <a:ahLst/>
              <a:cxnLst/>
              <a:rect l="l" t="t" r="r" b="b"/>
              <a:pathLst>
                <a:path w="2900" h="2813" extrusionOk="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9" name="Google Shape;8769;p75"/>
            <p:cNvSpPr/>
            <p:nvPr/>
          </p:nvSpPr>
          <p:spPr>
            <a:xfrm>
              <a:off x="-45620500" y="4163550"/>
              <a:ext cx="70900" cy="71125"/>
            </a:xfrm>
            <a:custGeom>
              <a:avLst/>
              <a:gdLst/>
              <a:ahLst/>
              <a:cxnLst/>
              <a:rect l="l" t="t" r="r" b="b"/>
              <a:pathLst>
                <a:path w="2836" h="2845" extrusionOk="0">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0" name="Google Shape;8770;p75"/>
            <p:cNvSpPr/>
            <p:nvPr/>
          </p:nvSpPr>
          <p:spPr>
            <a:xfrm>
              <a:off x="-45673275" y="4159625"/>
              <a:ext cx="79575" cy="78975"/>
            </a:xfrm>
            <a:custGeom>
              <a:avLst/>
              <a:gdLst/>
              <a:ahLst/>
              <a:cxnLst/>
              <a:rect l="l" t="t" r="r" b="b"/>
              <a:pathLst>
                <a:path w="3183" h="3159" extrusionOk="0">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1" name="Google Shape;8771;p75"/>
          <p:cNvGrpSpPr/>
          <p:nvPr/>
        </p:nvGrpSpPr>
        <p:grpSpPr>
          <a:xfrm>
            <a:off x="2205349" y="4117825"/>
            <a:ext cx="356205" cy="356205"/>
            <a:chOff x="-44512325" y="3176075"/>
            <a:chExt cx="300900" cy="300900"/>
          </a:xfrm>
        </p:grpSpPr>
        <p:sp>
          <p:nvSpPr>
            <p:cNvPr id="8772" name="Google Shape;8772;p75"/>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3" name="Google Shape;8773;p75"/>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4" name="Google Shape;8774;p75"/>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5" name="Google Shape;8775;p75"/>
          <p:cNvGrpSpPr/>
          <p:nvPr/>
        </p:nvGrpSpPr>
        <p:grpSpPr>
          <a:xfrm>
            <a:off x="2608689" y="1386849"/>
            <a:ext cx="354341" cy="354341"/>
            <a:chOff x="-49027775" y="3183175"/>
            <a:chExt cx="299325" cy="299325"/>
          </a:xfrm>
        </p:grpSpPr>
        <p:sp>
          <p:nvSpPr>
            <p:cNvPr id="8776" name="Google Shape;8776;p75"/>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7" name="Google Shape;8777;p75"/>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8" name="Google Shape;8778;p75"/>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9" name="Google Shape;8779;p75"/>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0" name="Google Shape;8780;p75"/>
          <p:cNvGrpSpPr/>
          <p:nvPr/>
        </p:nvGrpSpPr>
        <p:grpSpPr>
          <a:xfrm>
            <a:off x="2608230" y="1822251"/>
            <a:ext cx="355258" cy="357152"/>
            <a:chOff x="-49027775" y="3550975"/>
            <a:chExt cx="300100" cy="301700"/>
          </a:xfrm>
        </p:grpSpPr>
        <p:sp>
          <p:nvSpPr>
            <p:cNvPr id="8781" name="Google Shape;8781;p75"/>
            <p:cNvSpPr/>
            <p:nvPr/>
          </p:nvSpPr>
          <p:spPr>
            <a:xfrm>
              <a:off x="-48941125" y="3613200"/>
              <a:ext cx="74050" cy="26825"/>
            </a:xfrm>
            <a:custGeom>
              <a:avLst/>
              <a:gdLst/>
              <a:ahLst/>
              <a:cxnLst/>
              <a:rect l="l" t="t" r="r" b="b"/>
              <a:pathLst>
                <a:path w="2962" h="1073" extrusionOk="0">
                  <a:moveTo>
                    <a:pt x="1260" y="1"/>
                  </a:moveTo>
                  <a:lnTo>
                    <a:pt x="0" y="1072"/>
                  </a:lnTo>
                  <a:lnTo>
                    <a:pt x="1702" y="107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2" name="Google Shape;8782;p75"/>
            <p:cNvSpPr/>
            <p:nvPr/>
          </p:nvSpPr>
          <p:spPr>
            <a:xfrm>
              <a:off x="-48871025" y="3613200"/>
              <a:ext cx="73275" cy="26825"/>
            </a:xfrm>
            <a:custGeom>
              <a:avLst/>
              <a:gdLst/>
              <a:ahLst/>
              <a:cxnLst/>
              <a:rect l="l" t="t" r="r" b="b"/>
              <a:pathLst>
                <a:path w="2931" h="1073" extrusionOk="0">
                  <a:moveTo>
                    <a:pt x="1260" y="1"/>
                  </a:moveTo>
                  <a:lnTo>
                    <a:pt x="0" y="1072"/>
                  </a:lnTo>
                  <a:lnTo>
                    <a:pt x="1670" y="1072"/>
                  </a:lnTo>
                  <a:lnTo>
                    <a:pt x="29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3" name="Google Shape;8783;p75"/>
            <p:cNvSpPr/>
            <p:nvPr/>
          </p:nvSpPr>
          <p:spPr>
            <a:xfrm>
              <a:off x="-48893075" y="3552550"/>
              <a:ext cx="95325" cy="43350"/>
            </a:xfrm>
            <a:custGeom>
              <a:avLst/>
              <a:gdLst/>
              <a:ahLst/>
              <a:cxnLst/>
              <a:rect l="l" t="t" r="r" b="b"/>
              <a:pathLst>
                <a:path w="3813" h="1734" extrusionOk="0">
                  <a:moveTo>
                    <a:pt x="0" y="1"/>
                  </a:moveTo>
                  <a:lnTo>
                    <a:pt x="2142" y="1734"/>
                  </a:lnTo>
                  <a:lnTo>
                    <a:pt x="3812" y="1734"/>
                  </a:ln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4" name="Google Shape;8784;p75"/>
            <p:cNvSpPr/>
            <p:nvPr/>
          </p:nvSpPr>
          <p:spPr>
            <a:xfrm>
              <a:off x="-49027775" y="3550975"/>
              <a:ext cx="100050" cy="87475"/>
            </a:xfrm>
            <a:custGeom>
              <a:avLst/>
              <a:gdLst/>
              <a:ahLst/>
              <a:cxnLst/>
              <a:rect l="l" t="t" r="r" b="b"/>
              <a:pathLst>
                <a:path w="4002" h="3499" extrusionOk="0">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5" name="Google Shape;8785;p75"/>
            <p:cNvSpPr/>
            <p:nvPr/>
          </p:nvSpPr>
          <p:spPr>
            <a:xfrm>
              <a:off x="-48962400" y="3552550"/>
              <a:ext cx="95325" cy="43350"/>
            </a:xfrm>
            <a:custGeom>
              <a:avLst/>
              <a:gdLst/>
              <a:ahLst/>
              <a:cxnLst/>
              <a:rect l="l" t="t" r="r" b="b"/>
              <a:pathLst>
                <a:path w="3813" h="1734" extrusionOk="0">
                  <a:moveTo>
                    <a:pt x="1" y="1"/>
                  </a:moveTo>
                  <a:lnTo>
                    <a:pt x="2111" y="1734"/>
                  </a:lnTo>
                  <a:lnTo>
                    <a:pt x="3813" y="1734"/>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6" name="Google Shape;8786;p75"/>
            <p:cNvSpPr/>
            <p:nvPr/>
          </p:nvSpPr>
          <p:spPr>
            <a:xfrm>
              <a:off x="-49027775" y="3657325"/>
              <a:ext cx="300100" cy="195350"/>
            </a:xfrm>
            <a:custGeom>
              <a:avLst/>
              <a:gdLst/>
              <a:ahLst/>
              <a:cxnLst/>
              <a:rect l="l" t="t" r="r" b="b"/>
              <a:pathLst>
                <a:path w="12004" h="7814" extrusionOk="0">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7" name="Google Shape;8787;p75"/>
            <p:cNvSpPr/>
            <p:nvPr/>
          </p:nvSpPr>
          <p:spPr>
            <a:xfrm>
              <a:off x="-48886775" y="3726625"/>
              <a:ext cx="28375" cy="37050"/>
            </a:xfrm>
            <a:custGeom>
              <a:avLst/>
              <a:gdLst/>
              <a:ahLst/>
              <a:cxnLst/>
              <a:rect l="l" t="t" r="r" b="b"/>
              <a:pathLst>
                <a:path w="1135" h="1482" extrusionOk="0">
                  <a:moveTo>
                    <a:pt x="0" y="1"/>
                  </a:moveTo>
                  <a:lnTo>
                    <a:pt x="0" y="1481"/>
                  </a:lnTo>
                  <a:lnTo>
                    <a:pt x="1134" y="757"/>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8" name="Google Shape;8788;p75"/>
            <p:cNvSpPr/>
            <p:nvPr/>
          </p:nvSpPr>
          <p:spPr>
            <a:xfrm>
              <a:off x="-48822975" y="3550975"/>
              <a:ext cx="94525" cy="44925"/>
            </a:xfrm>
            <a:custGeom>
              <a:avLst/>
              <a:gdLst/>
              <a:ahLst/>
              <a:cxnLst/>
              <a:rect l="l" t="t" r="r" b="b"/>
              <a:pathLst>
                <a:path w="3781" h="1797" extrusionOk="0">
                  <a:moveTo>
                    <a:pt x="0" y="1"/>
                  </a:moveTo>
                  <a:lnTo>
                    <a:pt x="2111" y="1797"/>
                  </a:lnTo>
                  <a:lnTo>
                    <a:pt x="3781" y="1797"/>
                  </a:lnTo>
                  <a:lnTo>
                    <a:pt x="3781" y="1072"/>
                  </a:lnTo>
                  <a:cubicBezTo>
                    <a:pt x="3781" y="474"/>
                    <a:pt x="3308" y="1"/>
                    <a:pt x="27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9" name="Google Shape;8789;p75"/>
            <p:cNvSpPr/>
            <p:nvPr/>
          </p:nvSpPr>
          <p:spPr>
            <a:xfrm>
              <a:off x="-48939550" y="3684100"/>
              <a:ext cx="122100" cy="122100"/>
            </a:xfrm>
            <a:custGeom>
              <a:avLst/>
              <a:gdLst/>
              <a:ahLst/>
              <a:cxnLst/>
              <a:rect l="l" t="t" r="r" b="b"/>
              <a:pathLst>
                <a:path w="4884" h="4884" extrusionOk="0">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0" name="Google Shape;8790;p75"/>
            <p:cNvSpPr/>
            <p:nvPr/>
          </p:nvSpPr>
          <p:spPr>
            <a:xfrm>
              <a:off x="-48801725" y="3613200"/>
              <a:ext cx="73275" cy="26825"/>
            </a:xfrm>
            <a:custGeom>
              <a:avLst/>
              <a:gdLst/>
              <a:ahLst/>
              <a:cxnLst/>
              <a:rect l="l" t="t" r="r" b="b"/>
              <a:pathLst>
                <a:path w="2931" h="1073" extrusionOk="0">
                  <a:moveTo>
                    <a:pt x="1261" y="1"/>
                  </a:moveTo>
                  <a:lnTo>
                    <a:pt x="1" y="1072"/>
                  </a:lnTo>
                  <a:lnTo>
                    <a:pt x="2931" y="1072"/>
                  </a:ln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1" name="Google Shape;8791;p75"/>
          <p:cNvGrpSpPr/>
          <p:nvPr/>
        </p:nvGrpSpPr>
        <p:grpSpPr>
          <a:xfrm>
            <a:off x="2606306" y="2259310"/>
            <a:ext cx="359106" cy="355525"/>
            <a:chOff x="-49031025" y="3920175"/>
            <a:chExt cx="303350" cy="300325"/>
          </a:xfrm>
        </p:grpSpPr>
        <p:sp>
          <p:nvSpPr>
            <p:cNvPr id="8792" name="Google Shape;8792;p75"/>
            <p:cNvSpPr/>
            <p:nvPr/>
          </p:nvSpPr>
          <p:spPr>
            <a:xfrm>
              <a:off x="-49031025" y="4131875"/>
              <a:ext cx="109600" cy="88625"/>
            </a:xfrm>
            <a:custGeom>
              <a:avLst/>
              <a:gdLst/>
              <a:ahLst/>
              <a:cxnLst/>
              <a:rect l="l" t="t" r="r" b="b"/>
              <a:pathLst>
                <a:path w="4384" h="3545" extrusionOk="0">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3" name="Google Shape;8793;p75"/>
            <p:cNvSpPr/>
            <p:nvPr/>
          </p:nvSpPr>
          <p:spPr>
            <a:xfrm>
              <a:off x="-48921450" y="3920175"/>
              <a:ext cx="79575" cy="130975"/>
            </a:xfrm>
            <a:custGeom>
              <a:avLst/>
              <a:gdLst/>
              <a:ahLst/>
              <a:cxnLst/>
              <a:rect l="l" t="t" r="r" b="b"/>
              <a:pathLst>
                <a:path w="3183" h="5239" extrusionOk="0">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4" name="Google Shape;8794;p75"/>
            <p:cNvSpPr/>
            <p:nvPr/>
          </p:nvSpPr>
          <p:spPr>
            <a:xfrm>
              <a:off x="-48842675" y="4008100"/>
              <a:ext cx="115000" cy="53300"/>
            </a:xfrm>
            <a:custGeom>
              <a:avLst/>
              <a:gdLst/>
              <a:ahLst/>
              <a:cxnLst/>
              <a:rect l="l" t="t" r="r" b="b"/>
              <a:pathLst>
                <a:path w="4600" h="2132" extrusionOk="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5" name="Google Shape;8795;p75"/>
            <p:cNvSpPr/>
            <p:nvPr/>
          </p:nvSpPr>
          <p:spPr>
            <a:xfrm>
              <a:off x="-48838750" y="4078700"/>
              <a:ext cx="51225" cy="66975"/>
            </a:xfrm>
            <a:custGeom>
              <a:avLst/>
              <a:gdLst/>
              <a:ahLst/>
              <a:cxnLst/>
              <a:rect l="l" t="t" r="r" b="b"/>
              <a:pathLst>
                <a:path w="2049" h="2679" extrusionOk="0">
                  <a:moveTo>
                    <a:pt x="1" y="0"/>
                  </a:moveTo>
                  <a:lnTo>
                    <a:pt x="1734" y="2678"/>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6" name="Google Shape;8796;p75"/>
            <p:cNvSpPr/>
            <p:nvPr/>
          </p:nvSpPr>
          <p:spPr>
            <a:xfrm>
              <a:off x="-48975000" y="3920575"/>
              <a:ext cx="173300" cy="248725"/>
            </a:xfrm>
            <a:custGeom>
              <a:avLst/>
              <a:gdLst/>
              <a:ahLst/>
              <a:cxnLst/>
              <a:rect l="l" t="t" r="r" b="b"/>
              <a:pathLst>
                <a:path w="6932" h="9949" extrusionOk="0">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7" name="Google Shape;8797;p75"/>
            <p:cNvSpPr/>
            <p:nvPr/>
          </p:nvSpPr>
          <p:spPr>
            <a:xfrm>
              <a:off x="-48955300" y="4129900"/>
              <a:ext cx="151250" cy="89800"/>
            </a:xfrm>
            <a:custGeom>
              <a:avLst/>
              <a:gdLst/>
              <a:ahLst/>
              <a:cxnLst/>
              <a:rect l="l" t="t" r="r" b="b"/>
              <a:pathLst>
                <a:path w="6050" h="3592" extrusionOk="0">
                  <a:moveTo>
                    <a:pt x="0" y="0"/>
                  </a:moveTo>
                  <a:lnTo>
                    <a:pt x="2174" y="3592"/>
                  </a:lnTo>
                  <a:lnTo>
                    <a:pt x="5167" y="3592"/>
                  </a:lnTo>
                  <a:cubicBezTo>
                    <a:pt x="5293" y="3592"/>
                    <a:pt x="5419" y="3529"/>
                    <a:pt x="5482" y="3403"/>
                  </a:cubicBezTo>
                  <a:lnTo>
                    <a:pt x="6049" y="2268"/>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8" name="Google Shape;8798;p75"/>
          <p:cNvGrpSpPr/>
          <p:nvPr/>
        </p:nvGrpSpPr>
        <p:grpSpPr>
          <a:xfrm>
            <a:off x="1322411" y="2752344"/>
            <a:ext cx="356176" cy="354341"/>
            <a:chOff x="-47155575" y="3200500"/>
            <a:chExt cx="300875" cy="299325"/>
          </a:xfrm>
        </p:grpSpPr>
        <p:sp>
          <p:nvSpPr>
            <p:cNvPr id="8799" name="Google Shape;8799;p75"/>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0" name="Google Shape;8800;p75"/>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1" name="Google Shape;8801;p75"/>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2" name="Google Shape;8802;p75"/>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3" name="Google Shape;8803;p75"/>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4" name="Google Shape;8804;p75"/>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5" name="Google Shape;8805;p75"/>
          <p:cNvGrpSpPr/>
          <p:nvPr/>
        </p:nvGrpSpPr>
        <p:grpSpPr>
          <a:xfrm>
            <a:off x="1322870" y="3188692"/>
            <a:ext cx="355258" cy="355258"/>
            <a:chOff x="-47154800" y="3569100"/>
            <a:chExt cx="300100" cy="300100"/>
          </a:xfrm>
        </p:grpSpPr>
        <p:sp>
          <p:nvSpPr>
            <p:cNvPr id="8806" name="Google Shape;8806;p75"/>
            <p:cNvSpPr/>
            <p:nvPr/>
          </p:nvSpPr>
          <p:spPr>
            <a:xfrm>
              <a:off x="-46994900" y="3728200"/>
              <a:ext cx="140200" cy="141000"/>
            </a:xfrm>
            <a:custGeom>
              <a:avLst/>
              <a:gdLst/>
              <a:ahLst/>
              <a:cxnLst/>
              <a:rect l="l" t="t" r="r" b="b"/>
              <a:pathLst>
                <a:path w="5608" h="5640" extrusionOk="0">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7" name="Google Shape;8807;p75"/>
            <p:cNvSpPr/>
            <p:nvPr/>
          </p:nvSpPr>
          <p:spPr>
            <a:xfrm>
              <a:off x="-46978375" y="3574625"/>
              <a:ext cx="47275" cy="47275"/>
            </a:xfrm>
            <a:custGeom>
              <a:avLst/>
              <a:gdLst/>
              <a:ahLst/>
              <a:cxnLst/>
              <a:rect l="l" t="t" r="r" b="b"/>
              <a:pathLst>
                <a:path w="1891" h="1891" extrusionOk="0">
                  <a:moveTo>
                    <a:pt x="1" y="0"/>
                  </a:moveTo>
                  <a:lnTo>
                    <a:pt x="1" y="1890"/>
                  </a:lnTo>
                  <a:lnTo>
                    <a:pt x="1891" y="1890"/>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8" name="Google Shape;8808;p75"/>
            <p:cNvSpPr/>
            <p:nvPr/>
          </p:nvSpPr>
          <p:spPr>
            <a:xfrm>
              <a:off x="-47075250" y="3665200"/>
              <a:ext cx="15775" cy="15775"/>
            </a:xfrm>
            <a:custGeom>
              <a:avLst/>
              <a:gdLst/>
              <a:ahLst/>
              <a:cxnLst/>
              <a:rect l="l" t="t" r="r" b="b"/>
              <a:pathLst>
                <a:path w="631" h="631" extrusionOk="0">
                  <a:moveTo>
                    <a:pt x="1" y="0"/>
                  </a:moveTo>
                  <a:lnTo>
                    <a:pt x="1" y="630"/>
                  </a:lnTo>
                  <a:cubicBezTo>
                    <a:pt x="316" y="536"/>
                    <a:pt x="505" y="284"/>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9" name="Google Shape;8809;p75"/>
            <p:cNvSpPr/>
            <p:nvPr/>
          </p:nvSpPr>
          <p:spPr>
            <a:xfrm>
              <a:off x="-47110700" y="3631325"/>
              <a:ext cx="51225" cy="51225"/>
            </a:xfrm>
            <a:custGeom>
              <a:avLst/>
              <a:gdLst/>
              <a:ahLst/>
              <a:cxnLst/>
              <a:rect l="l" t="t" r="r" b="b"/>
              <a:pathLst>
                <a:path w="2049" h="2049" extrusionOk="0">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0" name="Google Shape;8810;p75"/>
            <p:cNvSpPr/>
            <p:nvPr/>
          </p:nvSpPr>
          <p:spPr>
            <a:xfrm>
              <a:off x="-47075250" y="3665200"/>
              <a:ext cx="53575" cy="54350"/>
            </a:xfrm>
            <a:custGeom>
              <a:avLst/>
              <a:gdLst/>
              <a:ahLst/>
              <a:cxnLst/>
              <a:rect l="l" t="t" r="r" b="b"/>
              <a:pathLst>
                <a:path w="2143" h="2174" extrusionOk="0">
                  <a:moveTo>
                    <a:pt x="1355" y="0"/>
                  </a:moveTo>
                  <a:cubicBezTo>
                    <a:pt x="1229" y="693"/>
                    <a:pt x="694" y="1229"/>
                    <a:pt x="1" y="1386"/>
                  </a:cubicBezTo>
                  <a:lnTo>
                    <a:pt x="1" y="2174"/>
                  </a:lnTo>
                  <a:lnTo>
                    <a:pt x="2143" y="2174"/>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1" name="Google Shape;8811;p75"/>
            <p:cNvSpPr/>
            <p:nvPr/>
          </p:nvSpPr>
          <p:spPr>
            <a:xfrm>
              <a:off x="-47154800" y="3569100"/>
              <a:ext cx="229225" cy="300100"/>
            </a:xfrm>
            <a:custGeom>
              <a:avLst/>
              <a:gdLst/>
              <a:ahLst/>
              <a:cxnLst/>
              <a:rect l="l" t="t" r="r" b="b"/>
              <a:pathLst>
                <a:path w="9169" h="12004" extrusionOk="0">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2" name="Google Shape;8812;p75"/>
          <p:cNvGrpSpPr/>
          <p:nvPr/>
        </p:nvGrpSpPr>
        <p:grpSpPr>
          <a:xfrm>
            <a:off x="1323343" y="3626905"/>
            <a:ext cx="354311" cy="353423"/>
            <a:chOff x="-47154000" y="3939275"/>
            <a:chExt cx="299300" cy="298550"/>
          </a:xfrm>
        </p:grpSpPr>
        <p:sp>
          <p:nvSpPr>
            <p:cNvPr id="8813" name="Google Shape;8813;p75"/>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4" name="Google Shape;8814;p75"/>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5" name="Google Shape;8815;p75"/>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6" name="Google Shape;8816;p75"/>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7" name="Google Shape;8817;p75"/>
          <p:cNvGrpSpPr/>
          <p:nvPr/>
        </p:nvGrpSpPr>
        <p:grpSpPr>
          <a:xfrm>
            <a:off x="3548633" y="2752344"/>
            <a:ext cx="312375" cy="354341"/>
            <a:chOff x="-45286550" y="3200500"/>
            <a:chExt cx="263875" cy="299325"/>
          </a:xfrm>
        </p:grpSpPr>
        <p:sp>
          <p:nvSpPr>
            <p:cNvPr id="8818" name="Google Shape;8818;p75"/>
            <p:cNvSpPr/>
            <p:nvPr/>
          </p:nvSpPr>
          <p:spPr>
            <a:xfrm>
              <a:off x="-45233000" y="3200500"/>
              <a:ext cx="210325" cy="247325"/>
            </a:xfrm>
            <a:custGeom>
              <a:avLst/>
              <a:gdLst/>
              <a:ahLst/>
              <a:cxnLst/>
              <a:rect l="l" t="t" r="r" b="b"/>
              <a:pathLst>
                <a:path w="8413" h="9893" extrusionOk="0">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9" name="Google Shape;8819;p75"/>
            <p:cNvSpPr/>
            <p:nvPr/>
          </p:nvSpPr>
          <p:spPr>
            <a:xfrm>
              <a:off x="-45216450" y="33407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0" name="Google Shape;8820;p75"/>
            <p:cNvSpPr/>
            <p:nvPr/>
          </p:nvSpPr>
          <p:spPr>
            <a:xfrm>
              <a:off x="-45286550" y="3289500"/>
              <a:ext cx="158325" cy="210325"/>
            </a:xfrm>
            <a:custGeom>
              <a:avLst/>
              <a:gdLst/>
              <a:ahLst/>
              <a:cxnLst/>
              <a:rect l="l" t="t" r="r" b="b"/>
              <a:pathLst>
                <a:path w="6333" h="8413" extrusionOk="0">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1" name="Google Shape;8821;p75"/>
          <p:cNvGrpSpPr/>
          <p:nvPr/>
        </p:nvGrpSpPr>
        <p:grpSpPr>
          <a:xfrm>
            <a:off x="3548633" y="3189639"/>
            <a:ext cx="312375" cy="354311"/>
            <a:chOff x="-45286550" y="3569900"/>
            <a:chExt cx="263875" cy="299300"/>
          </a:xfrm>
        </p:grpSpPr>
        <p:sp>
          <p:nvSpPr>
            <p:cNvPr id="8822" name="Google Shape;8822;p75"/>
            <p:cNvSpPr/>
            <p:nvPr/>
          </p:nvSpPr>
          <p:spPr>
            <a:xfrm>
              <a:off x="-45234575" y="3728200"/>
              <a:ext cx="18150" cy="18150"/>
            </a:xfrm>
            <a:custGeom>
              <a:avLst/>
              <a:gdLst/>
              <a:ahLst/>
              <a:cxnLst/>
              <a:rect l="l" t="t" r="r" b="b"/>
              <a:pathLst>
                <a:path w="726" h="726" extrusionOk="0">
                  <a:moveTo>
                    <a:pt x="1" y="1"/>
                  </a:moveTo>
                  <a:lnTo>
                    <a:pt x="1" y="725"/>
                  </a:lnTo>
                  <a:lnTo>
                    <a:pt x="347" y="725"/>
                  </a:lnTo>
                  <a:cubicBezTo>
                    <a:pt x="568" y="725"/>
                    <a:pt x="725" y="568"/>
                    <a:pt x="725" y="379"/>
                  </a:cubicBezTo>
                  <a:cubicBezTo>
                    <a:pt x="725" y="127"/>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3" name="Google Shape;8823;p75"/>
            <p:cNvSpPr/>
            <p:nvPr/>
          </p:nvSpPr>
          <p:spPr>
            <a:xfrm>
              <a:off x="-45286550" y="3692750"/>
              <a:ext cx="263875" cy="122900"/>
            </a:xfrm>
            <a:custGeom>
              <a:avLst/>
              <a:gdLst/>
              <a:ahLst/>
              <a:cxnLst/>
              <a:rect l="l" t="t" r="r" b="b"/>
              <a:pathLst>
                <a:path w="10555" h="4916" extrusionOk="0">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4" name="Google Shape;8824;p75"/>
            <p:cNvSpPr/>
            <p:nvPr/>
          </p:nvSpPr>
          <p:spPr>
            <a:xfrm>
              <a:off x="-45093575" y="3728200"/>
              <a:ext cx="17325" cy="53575"/>
            </a:xfrm>
            <a:custGeom>
              <a:avLst/>
              <a:gdLst/>
              <a:ahLst/>
              <a:cxnLst/>
              <a:rect l="l" t="t" r="r" b="b"/>
              <a:pathLst>
                <a:path w="693" h="2143" extrusionOk="0">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5" name="Google Shape;8825;p75"/>
            <p:cNvSpPr/>
            <p:nvPr/>
          </p:nvSpPr>
          <p:spPr>
            <a:xfrm>
              <a:off x="-45268450" y="3569900"/>
              <a:ext cx="228450" cy="106350"/>
            </a:xfrm>
            <a:custGeom>
              <a:avLst/>
              <a:gdLst/>
              <a:ahLst/>
              <a:cxnLst/>
              <a:rect l="l" t="t" r="r" b="b"/>
              <a:pathLst>
                <a:path w="9138" h="4254" extrusionOk="0">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6" name="Google Shape;8826;p75"/>
            <p:cNvSpPr/>
            <p:nvPr/>
          </p:nvSpPr>
          <p:spPr>
            <a:xfrm>
              <a:off x="-45093575" y="3574625"/>
              <a:ext cx="47275" cy="47275"/>
            </a:xfrm>
            <a:custGeom>
              <a:avLst/>
              <a:gdLst/>
              <a:ahLst/>
              <a:cxnLst/>
              <a:rect l="l" t="t" r="r" b="b"/>
              <a:pathLst>
                <a:path w="1891" h="1891" extrusionOk="0">
                  <a:moveTo>
                    <a:pt x="0" y="0"/>
                  </a:moveTo>
                  <a:lnTo>
                    <a:pt x="0" y="1890"/>
                  </a:lnTo>
                  <a:lnTo>
                    <a:pt x="1890" y="189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7" name="Google Shape;8827;p75"/>
            <p:cNvSpPr/>
            <p:nvPr/>
          </p:nvSpPr>
          <p:spPr>
            <a:xfrm>
              <a:off x="-45269225" y="3833750"/>
              <a:ext cx="228425" cy="35450"/>
            </a:xfrm>
            <a:custGeom>
              <a:avLst/>
              <a:gdLst/>
              <a:ahLst/>
              <a:cxnLst/>
              <a:rect l="l" t="t" r="r" b="b"/>
              <a:pathLst>
                <a:path w="9137" h="1418" extrusionOk="0">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8" name="Google Shape;8828;p75"/>
          <p:cNvGrpSpPr/>
          <p:nvPr/>
        </p:nvGrpSpPr>
        <p:grpSpPr>
          <a:xfrm>
            <a:off x="3559820" y="3625988"/>
            <a:ext cx="290001" cy="355258"/>
            <a:chOff x="-45277900" y="3938500"/>
            <a:chExt cx="244975" cy="300100"/>
          </a:xfrm>
        </p:grpSpPr>
        <p:sp>
          <p:nvSpPr>
            <p:cNvPr id="8829" name="Google Shape;8829;p75"/>
            <p:cNvSpPr/>
            <p:nvPr/>
          </p:nvSpPr>
          <p:spPr>
            <a:xfrm>
              <a:off x="-45210950" y="4107825"/>
              <a:ext cx="23650" cy="24450"/>
            </a:xfrm>
            <a:custGeom>
              <a:avLst/>
              <a:gdLst/>
              <a:ahLst/>
              <a:cxnLst/>
              <a:rect l="l" t="t" r="r" b="b"/>
              <a:pathLst>
                <a:path w="946" h="978" extrusionOk="0">
                  <a:moveTo>
                    <a:pt x="473" y="1"/>
                  </a:moveTo>
                  <a:lnTo>
                    <a:pt x="1" y="978"/>
                  </a:lnTo>
                  <a:lnTo>
                    <a:pt x="946" y="978"/>
                  </a:ln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0" name="Google Shape;8830;p75"/>
            <p:cNvSpPr/>
            <p:nvPr/>
          </p:nvSpPr>
          <p:spPr>
            <a:xfrm>
              <a:off x="-45084925" y="3943225"/>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1" name="Google Shape;8831;p75"/>
            <p:cNvSpPr/>
            <p:nvPr/>
          </p:nvSpPr>
          <p:spPr>
            <a:xfrm>
              <a:off x="-45260575" y="3938500"/>
              <a:ext cx="227650" cy="300100"/>
            </a:xfrm>
            <a:custGeom>
              <a:avLst/>
              <a:gdLst/>
              <a:ahLst/>
              <a:cxnLst/>
              <a:rect l="l" t="t" r="r" b="b"/>
              <a:pathLst>
                <a:path w="9106" h="12004" extrusionOk="0">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2" name="Google Shape;8832;p75"/>
            <p:cNvSpPr/>
            <p:nvPr/>
          </p:nvSpPr>
          <p:spPr>
            <a:xfrm>
              <a:off x="-45277900" y="4061375"/>
              <a:ext cx="193000" cy="122875"/>
            </a:xfrm>
            <a:custGeom>
              <a:avLst/>
              <a:gdLst/>
              <a:ahLst/>
              <a:cxnLst/>
              <a:rect l="l" t="t" r="r" b="b"/>
              <a:pathLst>
                <a:path w="7720" h="4915" extrusionOk="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3" name="Google Shape;8833;p75"/>
          <p:cNvGrpSpPr/>
          <p:nvPr/>
        </p:nvGrpSpPr>
        <p:grpSpPr>
          <a:xfrm>
            <a:off x="2645769" y="4095090"/>
            <a:ext cx="355258" cy="355258"/>
            <a:chOff x="-44502875" y="3576975"/>
            <a:chExt cx="300100" cy="300100"/>
          </a:xfrm>
        </p:grpSpPr>
        <p:sp>
          <p:nvSpPr>
            <p:cNvPr id="8834" name="Google Shape;8834;p75"/>
            <p:cNvSpPr/>
            <p:nvPr/>
          </p:nvSpPr>
          <p:spPr>
            <a:xfrm>
              <a:off x="-44466650" y="3576975"/>
              <a:ext cx="53600" cy="18925"/>
            </a:xfrm>
            <a:custGeom>
              <a:avLst/>
              <a:gdLst/>
              <a:ahLst/>
              <a:cxnLst/>
              <a:rect l="l" t="t" r="r" b="b"/>
              <a:pathLst>
                <a:path w="2144" h="757" extrusionOk="0">
                  <a:moveTo>
                    <a:pt x="348" y="1"/>
                  </a:moveTo>
                  <a:cubicBezTo>
                    <a:pt x="158" y="1"/>
                    <a:pt x="1" y="158"/>
                    <a:pt x="1" y="347"/>
                  </a:cubicBezTo>
                  <a:lnTo>
                    <a:pt x="1" y="757"/>
                  </a:lnTo>
                  <a:lnTo>
                    <a:pt x="2143" y="757"/>
                  </a:lnTo>
                  <a:lnTo>
                    <a:pt x="2143" y="347"/>
                  </a:lnTo>
                  <a:cubicBezTo>
                    <a:pt x="2143"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5" name="Google Shape;8835;p75"/>
            <p:cNvSpPr/>
            <p:nvPr/>
          </p:nvSpPr>
          <p:spPr>
            <a:xfrm>
              <a:off x="-44502875" y="3595100"/>
              <a:ext cx="283575" cy="281975"/>
            </a:xfrm>
            <a:custGeom>
              <a:avLst/>
              <a:gdLst/>
              <a:ahLst/>
              <a:cxnLst/>
              <a:rect l="l" t="t" r="r" b="b"/>
              <a:pathLst>
                <a:path w="11343" h="11279" extrusionOk="0">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6" name="Google Shape;8836;p75"/>
            <p:cNvSpPr/>
            <p:nvPr/>
          </p:nvSpPr>
          <p:spPr>
            <a:xfrm>
              <a:off x="-44221675" y="3788850"/>
              <a:ext cx="18900" cy="52800"/>
            </a:xfrm>
            <a:custGeom>
              <a:avLst/>
              <a:gdLst/>
              <a:ahLst/>
              <a:cxnLst/>
              <a:rect l="l" t="t" r="r" b="b"/>
              <a:pathLst>
                <a:path w="756" h="2112" extrusionOk="0">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7" name="Google Shape;8837;p75"/>
          <p:cNvGrpSpPr/>
          <p:nvPr/>
        </p:nvGrpSpPr>
        <p:grpSpPr>
          <a:xfrm>
            <a:off x="4858981" y="1820745"/>
            <a:ext cx="356196" cy="354670"/>
            <a:chOff x="-13946200" y="3647075"/>
            <a:chExt cx="353650" cy="352100"/>
          </a:xfrm>
        </p:grpSpPr>
        <p:sp>
          <p:nvSpPr>
            <p:cNvPr id="8838" name="Google Shape;8838;p75"/>
            <p:cNvSpPr/>
            <p:nvPr/>
          </p:nvSpPr>
          <p:spPr>
            <a:xfrm>
              <a:off x="-13717000" y="3647075"/>
              <a:ext cx="124450" cy="144150"/>
            </a:xfrm>
            <a:custGeom>
              <a:avLst/>
              <a:gdLst/>
              <a:ahLst/>
              <a:cxnLst/>
              <a:rect l="l" t="t" r="r" b="b"/>
              <a:pathLst>
                <a:path w="4978" h="5766" extrusionOk="0">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9" name="Google Shape;8839;p75"/>
            <p:cNvSpPr/>
            <p:nvPr/>
          </p:nvSpPr>
          <p:spPr>
            <a:xfrm>
              <a:off x="-13801275" y="3647075"/>
              <a:ext cx="63025" cy="61075"/>
            </a:xfrm>
            <a:custGeom>
              <a:avLst/>
              <a:gdLst/>
              <a:ahLst/>
              <a:cxnLst/>
              <a:rect l="l" t="t" r="r" b="b"/>
              <a:pathLst>
                <a:path w="2521" h="2443" extrusionOk="0">
                  <a:moveTo>
                    <a:pt x="0" y="1"/>
                  </a:moveTo>
                  <a:lnTo>
                    <a:pt x="0" y="2017"/>
                  </a:lnTo>
                  <a:cubicBezTo>
                    <a:pt x="347" y="2300"/>
                    <a:pt x="796" y="2442"/>
                    <a:pt x="1248" y="2442"/>
                  </a:cubicBezTo>
                  <a:cubicBezTo>
                    <a:pt x="1701" y="2442"/>
                    <a:pt x="2158" y="2300"/>
                    <a:pt x="2520" y="2017"/>
                  </a:cubicBezTo>
                  <a:lnTo>
                    <a:pt x="25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0" name="Google Shape;8840;p75"/>
            <p:cNvSpPr/>
            <p:nvPr/>
          </p:nvSpPr>
          <p:spPr>
            <a:xfrm>
              <a:off x="-13946200" y="3647075"/>
              <a:ext cx="124450" cy="143400"/>
            </a:xfrm>
            <a:custGeom>
              <a:avLst/>
              <a:gdLst/>
              <a:ahLst/>
              <a:cxnLst/>
              <a:rect l="l" t="t" r="r" b="b"/>
              <a:pathLst>
                <a:path w="4978" h="5736" extrusionOk="0">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1" name="Google Shape;8841;p75"/>
            <p:cNvSpPr/>
            <p:nvPr/>
          </p:nvSpPr>
          <p:spPr>
            <a:xfrm>
              <a:off x="-13946200" y="3873900"/>
              <a:ext cx="352875" cy="125275"/>
            </a:xfrm>
            <a:custGeom>
              <a:avLst/>
              <a:gdLst/>
              <a:ahLst/>
              <a:cxnLst/>
              <a:rect l="l" t="t" r="r" b="b"/>
              <a:pathLst>
                <a:path w="14115" h="5011" extrusionOk="0">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2" name="Google Shape;8842;p75"/>
            <p:cNvSpPr/>
            <p:nvPr/>
          </p:nvSpPr>
          <p:spPr>
            <a:xfrm>
              <a:off x="-13713850" y="3810125"/>
              <a:ext cx="120525" cy="105075"/>
            </a:xfrm>
            <a:custGeom>
              <a:avLst/>
              <a:gdLst/>
              <a:ahLst/>
              <a:cxnLst/>
              <a:rect l="l" t="t" r="r" b="b"/>
              <a:pathLst>
                <a:path w="4821" h="4203" extrusionOk="0">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3" name="Google Shape;8843;p75"/>
            <p:cNvSpPr/>
            <p:nvPr/>
          </p:nvSpPr>
          <p:spPr>
            <a:xfrm>
              <a:off x="-13946200" y="3810125"/>
              <a:ext cx="121300" cy="105175"/>
            </a:xfrm>
            <a:custGeom>
              <a:avLst/>
              <a:gdLst/>
              <a:ahLst/>
              <a:cxnLst/>
              <a:rect l="l" t="t" r="r" b="b"/>
              <a:pathLst>
                <a:path w="4852" h="4207" extrusionOk="0">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4" name="Google Shape;8844;p75"/>
          <p:cNvGrpSpPr/>
          <p:nvPr/>
        </p:nvGrpSpPr>
        <p:grpSpPr>
          <a:xfrm>
            <a:off x="6642374" y="1380228"/>
            <a:ext cx="357002" cy="354267"/>
            <a:chOff x="-12163025" y="3214275"/>
            <a:chExt cx="354450" cy="351700"/>
          </a:xfrm>
        </p:grpSpPr>
        <p:sp>
          <p:nvSpPr>
            <p:cNvPr id="8845" name="Google Shape;8845;p75"/>
            <p:cNvSpPr/>
            <p:nvPr/>
          </p:nvSpPr>
          <p:spPr>
            <a:xfrm>
              <a:off x="-12163025" y="3214275"/>
              <a:ext cx="354450" cy="165025"/>
            </a:xfrm>
            <a:custGeom>
              <a:avLst/>
              <a:gdLst/>
              <a:ahLst/>
              <a:cxnLst/>
              <a:rect l="l" t="t" r="r" b="b"/>
              <a:pathLst>
                <a:path w="14178" h="6601" extrusionOk="0">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6" name="Google Shape;8846;p75"/>
            <p:cNvSpPr/>
            <p:nvPr/>
          </p:nvSpPr>
          <p:spPr>
            <a:xfrm>
              <a:off x="-12161450" y="3503725"/>
              <a:ext cx="41775" cy="62250"/>
            </a:xfrm>
            <a:custGeom>
              <a:avLst/>
              <a:gdLst/>
              <a:ahLst/>
              <a:cxnLst/>
              <a:rect l="l" t="t" r="r" b="b"/>
              <a:pathLst>
                <a:path w="1671" h="2490" extrusionOk="0">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7" name="Google Shape;8847;p75"/>
            <p:cNvSpPr/>
            <p:nvPr/>
          </p:nvSpPr>
          <p:spPr>
            <a:xfrm>
              <a:off x="-12161450" y="3350150"/>
              <a:ext cx="41775" cy="133125"/>
            </a:xfrm>
            <a:custGeom>
              <a:avLst/>
              <a:gdLst/>
              <a:ahLst/>
              <a:cxnLst/>
              <a:rect l="l" t="t" r="r" b="b"/>
              <a:pathLst>
                <a:path w="1671" h="5325" extrusionOk="0">
                  <a:moveTo>
                    <a:pt x="0" y="0"/>
                  </a:moveTo>
                  <a:lnTo>
                    <a:pt x="0" y="5325"/>
                  </a:lnTo>
                  <a:lnTo>
                    <a:pt x="1670" y="5325"/>
                  </a:lnTo>
                  <a:lnTo>
                    <a:pt x="1670" y="1481"/>
                  </a:lnTo>
                  <a:cubicBezTo>
                    <a:pt x="1009" y="1103"/>
                    <a:pt x="441" y="63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8" name="Google Shape;8848;p75"/>
          <p:cNvGrpSpPr/>
          <p:nvPr/>
        </p:nvGrpSpPr>
        <p:grpSpPr>
          <a:xfrm>
            <a:off x="6643154" y="1819965"/>
            <a:ext cx="355441" cy="356232"/>
            <a:chOff x="-12160675" y="3647875"/>
            <a:chExt cx="352900" cy="353650"/>
          </a:xfrm>
        </p:grpSpPr>
        <p:sp>
          <p:nvSpPr>
            <p:cNvPr id="8849" name="Google Shape;8849;p75"/>
            <p:cNvSpPr/>
            <p:nvPr/>
          </p:nvSpPr>
          <p:spPr>
            <a:xfrm>
              <a:off x="-12059850" y="3958975"/>
              <a:ext cx="149675" cy="42550"/>
            </a:xfrm>
            <a:custGeom>
              <a:avLst/>
              <a:gdLst/>
              <a:ahLst/>
              <a:cxnLst/>
              <a:rect l="l" t="t" r="r" b="b"/>
              <a:pathLst>
                <a:path w="5987" h="1702" extrusionOk="0">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0" name="Google Shape;8850;p75"/>
            <p:cNvSpPr/>
            <p:nvPr/>
          </p:nvSpPr>
          <p:spPr>
            <a:xfrm>
              <a:off x="-11850350" y="3749475"/>
              <a:ext cx="42575" cy="149675"/>
            </a:xfrm>
            <a:custGeom>
              <a:avLst/>
              <a:gdLst/>
              <a:ahLst/>
              <a:cxnLst/>
              <a:rect l="l" t="t" r="r" b="b"/>
              <a:pathLst>
                <a:path w="1703" h="5987" extrusionOk="0">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1" name="Google Shape;8851;p75"/>
            <p:cNvSpPr/>
            <p:nvPr/>
          </p:nvSpPr>
          <p:spPr>
            <a:xfrm>
              <a:off x="-12059850" y="3647875"/>
              <a:ext cx="148875" cy="42550"/>
            </a:xfrm>
            <a:custGeom>
              <a:avLst/>
              <a:gdLst/>
              <a:ahLst/>
              <a:cxnLst/>
              <a:rect l="l" t="t" r="r" b="b"/>
              <a:pathLst>
                <a:path w="5955" h="1702" extrusionOk="0">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2" name="Google Shape;8852;p75"/>
            <p:cNvSpPr/>
            <p:nvPr/>
          </p:nvSpPr>
          <p:spPr>
            <a:xfrm>
              <a:off x="-12160675" y="3750250"/>
              <a:ext cx="41775" cy="148900"/>
            </a:xfrm>
            <a:custGeom>
              <a:avLst/>
              <a:gdLst/>
              <a:ahLst/>
              <a:cxnLst/>
              <a:rect l="l" t="t" r="r" b="b"/>
              <a:pathLst>
                <a:path w="1671" h="5956" extrusionOk="0">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3" name="Google Shape;8853;p75"/>
            <p:cNvSpPr/>
            <p:nvPr/>
          </p:nvSpPr>
          <p:spPr>
            <a:xfrm>
              <a:off x="-12099225" y="3710875"/>
              <a:ext cx="228425" cy="226200"/>
            </a:xfrm>
            <a:custGeom>
              <a:avLst/>
              <a:gdLst/>
              <a:ahLst/>
              <a:cxnLst/>
              <a:rect l="l" t="t" r="r" b="b"/>
              <a:pathLst>
                <a:path w="9137" h="9048" extrusionOk="0">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4" name="Google Shape;8854;p75"/>
            <p:cNvSpPr/>
            <p:nvPr/>
          </p:nvSpPr>
          <p:spPr>
            <a:xfrm>
              <a:off x="-12056700" y="3751825"/>
              <a:ext cx="144950" cy="144950"/>
            </a:xfrm>
            <a:custGeom>
              <a:avLst/>
              <a:gdLst/>
              <a:ahLst/>
              <a:cxnLst/>
              <a:rect l="l" t="t" r="r" b="b"/>
              <a:pathLst>
                <a:path w="5798" h="5798" extrusionOk="0">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5" name="Google Shape;8855;p75"/>
            <p:cNvSpPr/>
            <p:nvPr/>
          </p:nvSpPr>
          <p:spPr>
            <a:xfrm>
              <a:off x="-12016525" y="3792775"/>
              <a:ext cx="63025" cy="63050"/>
            </a:xfrm>
            <a:custGeom>
              <a:avLst/>
              <a:gdLst/>
              <a:ahLst/>
              <a:cxnLst/>
              <a:rect l="l" t="t" r="r" b="b"/>
              <a:pathLst>
                <a:path w="2521" h="2522" extrusionOk="0">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6" name="Google Shape;8856;p75"/>
          <p:cNvGrpSpPr/>
          <p:nvPr/>
        </p:nvGrpSpPr>
        <p:grpSpPr>
          <a:xfrm>
            <a:off x="6653870" y="2264421"/>
            <a:ext cx="354635" cy="356232"/>
            <a:chOff x="-12160675" y="4081850"/>
            <a:chExt cx="352100" cy="353650"/>
          </a:xfrm>
        </p:grpSpPr>
        <p:sp>
          <p:nvSpPr>
            <p:cNvPr id="8857" name="Google Shape;8857;p75"/>
            <p:cNvSpPr/>
            <p:nvPr/>
          </p:nvSpPr>
          <p:spPr>
            <a:xfrm>
              <a:off x="-12014950" y="4081850"/>
              <a:ext cx="61450" cy="62275"/>
            </a:xfrm>
            <a:custGeom>
              <a:avLst/>
              <a:gdLst/>
              <a:ahLst/>
              <a:cxnLst/>
              <a:rect l="l" t="t" r="r" b="b"/>
              <a:pathLst>
                <a:path w="2458" h="2491" extrusionOk="0">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8" name="Google Shape;8858;p75"/>
            <p:cNvSpPr/>
            <p:nvPr/>
          </p:nvSpPr>
          <p:spPr>
            <a:xfrm>
              <a:off x="-12077175" y="4352000"/>
              <a:ext cx="186700" cy="83500"/>
            </a:xfrm>
            <a:custGeom>
              <a:avLst/>
              <a:gdLst/>
              <a:ahLst/>
              <a:cxnLst/>
              <a:rect l="l" t="t" r="r" b="b"/>
              <a:pathLst>
                <a:path w="7468" h="3340" extrusionOk="0">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9" name="Google Shape;8859;p75"/>
            <p:cNvSpPr/>
            <p:nvPr/>
          </p:nvSpPr>
          <p:spPr>
            <a:xfrm>
              <a:off x="-11911775" y="4186000"/>
              <a:ext cx="103200" cy="101425"/>
            </a:xfrm>
            <a:custGeom>
              <a:avLst/>
              <a:gdLst/>
              <a:ahLst/>
              <a:cxnLst/>
              <a:rect l="l" t="t" r="r" b="b"/>
              <a:pathLst>
                <a:path w="4128" h="4057" extrusionOk="0">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0" name="Google Shape;8860;p75"/>
            <p:cNvSpPr/>
            <p:nvPr/>
          </p:nvSpPr>
          <p:spPr>
            <a:xfrm>
              <a:off x="-12160675" y="4186000"/>
              <a:ext cx="104000" cy="101425"/>
            </a:xfrm>
            <a:custGeom>
              <a:avLst/>
              <a:gdLst/>
              <a:ahLst/>
              <a:cxnLst/>
              <a:rect l="l" t="t" r="r" b="b"/>
              <a:pathLst>
                <a:path w="4160" h="4057" extrusionOk="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1" name="Google Shape;8861;p75"/>
            <p:cNvSpPr/>
            <p:nvPr/>
          </p:nvSpPr>
          <p:spPr>
            <a:xfrm>
              <a:off x="-12049600" y="4144075"/>
              <a:ext cx="127600" cy="67750"/>
            </a:xfrm>
            <a:custGeom>
              <a:avLst/>
              <a:gdLst/>
              <a:ahLst/>
              <a:cxnLst/>
              <a:rect l="l" t="t" r="r" b="b"/>
              <a:pathLst>
                <a:path w="5104" h="2710" extrusionOk="0">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2" name="Google Shape;8862;p75"/>
            <p:cNvSpPr/>
            <p:nvPr/>
          </p:nvSpPr>
          <p:spPr>
            <a:xfrm>
              <a:off x="-12033850" y="4212600"/>
              <a:ext cx="99250" cy="118150"/>
            </a:xfrm>
            <a:custGeom>
              <a:avLst/>
              <a:gdLst/>
              <a:ahLst/>
              <a:cxnLst/>
              <a:rect l="l" t="t" r="r" b="b"/>
              <a:pathLst>
                <a:path w="3970" h="4726" extrusionOk="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63" name="Google Shape;8863;p75"/>
          <p:cNvGrpSpPr/>
          <p:nvPr/>
        </p:nvGrpSpPr>
        <p:grpSpPr>
          <a:xfrm>
            <a:off x="4858836" y="2738864"/>
            <a:ext cx="355416" cy="355652"/>
            <a:chOff x="-10391650" y="3180600"/>
            <a:chExt cx="352875" cy="353075"/>
          </a:xfrm>
        </p:grpSpPr>
        <p:sp>
          <p:nvSpPr>
            <p:cNvPr id="8864" name="Google Shape;8864;p75"/>
            <p:cNvSpPr/>
            <p:nvPr/>
          </p:nvSpPr>
          <p:spPr>
            <a:xfrm>
              <a:off x="-10390875" y="3263500"/>
              <a:ext cx="352100" cy="42550"/>
            </a:xfrm>
            <a:custGeom>
              <a:avLst/>
              <a:gdLst/>
              <a:ahLst/>
              <a:cxnLst/>
              <a:rect l="l" t="t" r="r" b="b"/>
              <a:pathLst>
                <a:path w="14084" h="1702" extrusionOk="0">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5" name="Google Shape;8865;p75"/>
            <p:cNvSpPr/>
            <p:nvPr/>
          </p:nvSpPr>
          <p:spPr>
            <a:xfrm>
              <a:off x="-10391650" y="3451750"/>
              <a:ext cx="352875" cy="81925"/>
            </a:xfrm>
            <a:custGeom>
              <a:avLst/>
              <a:gdLst/>
              <a:ahLst/>
              <a:cxnLst/>
              <a:rect l="l" t="t" r="r" b="b"/>
              <a:pathLst>
                <a:path w="14115" h="3277" extrusionOk="0">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6" name="Google Shape;8866;p75"/>
            <p:cNvSpPr/>
            <p:nvPr/>
          </p:nvSpPr>
          <p:spPr>
            <a:xfrm>
              <a:off x="-10327075" y="3180600"/>
              <a:ext cx="223700" cy="62450"/>
            </a:xfrm>
            <a:custGeom>
              <a:avLst/>
              <a:gdLst/>
              <a:ahLst/>
              <a:cxnLst/>
              <a:rect l="l" t="t" r="r" b="b"/>
              <a:pathLst>
                <a:path w="8948" h="2498" extrusionOk="0">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7" name="Google Shape;8867;p75"/>
            <p:cNvSpPr/>
            <p:nvPr/>
          </p:nvSpPr>
          <p:spPr>
            <a:xfrm>
              <a:off x="-10245950" y="3325725"/>
              <a:ext cx="61450" cy="104775"/>
            </a:xfrm>
            <a:custGeom>
              <a:avLst/>
              <a:gdLst/>
              <a:ahLst/>
              <a:cxnLst/>
              <a:rect l="l" t="t" r="r" b="b"/>
              <a:pathLst>
                <a:path w="2458" h="4191" extrusionOk="0">
                  <a:moveTo>
                    <a:pt x="0" y="1"/>
                  </a:moveTo>
                  <a:lnTo>
                    <a:pt x="0" y="4191"/>
                  </a:lnTo>
                  <a:lnTo>
                    <a:pt x="2458" y="4191"/>
                  </a:lnTo>
                  <a:lnTo>
                    <a:pt x="24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8" name="Google Shape;8868;p75"/>
            <p:cNvSpPr/>
            <p:nvPr/>
          </p:nvSpPr>
          <p:spPr>
            <a:xfrm>
              <a:off x="-10142775" y="3325725"/>
              <a:ext cx="63025" cy="104775"/>
            </a:xfrm>
            <a:custGeom>
              <a:avLst/>
              <a:gdLst/>
              <a:ahLst/>
              <a:cxnLst/>
              <a:rect l="l" t="t" r="r" b="b"/>
              <a:pathLst>
                <a:path w="2521" h="4191" extrusionOk="0">
                  <a:moveTo>
                    <a:pt x="1" y="1"/>
                  </a:moveTo>
                  <a:lnTo>
                    <a:pt x="1" y="4191"/>
                  </a:lnTo>
                  <a:lnTo>
                    <a:pt x="2521" y="4191"/>
                  </a:lnTo>
                  <a:lnTo>
                    <a:pt x="25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9" name="Google Shape;8869;p75"/>
            <p:cNvSpPr/>
            <p:nvPr/>
          </p:nvSpPr>
          <p:spPr>
            <a:xfrm>
              <a:off x="-10350700" y="3325725"/>
              <a:ext cx="62250" cy="104775"/>
            </a:xfrm>
            <a:custGeom>
              <a:avLst/>
              <a:gdLst/>
              <a:ahLst/>
              <a:cxnLst/>
              <a:rect l="l" t="t" r="r" b="b"/>
              <a:pathLst>
                <a:path w="2490" h="4191" extrusionOk="0">
                  <a:moveTo>
                    <a:pt x="0" y="1"/>
                  </a:moveTo>
                  <a:lnTo>
                    <a:pt x="0" y="4191"/>
                  </a:lnTo>
                  <a:lnTo>
                    <a:pt x="2489" y="4191"/>
                  </a:lnTo>
                  <a:lnTo>
                    <a:pt x="24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0" name="Google Shape;8870;p75"/>
          <p:cNvGrpSpPr/>
          <p:nvPr/>
        </p:nvGrpSpPr>
        <p:grpSpPr>
          <a:xfrm>
            <a:off x="4858835" y="3215662"/>
            <a:ext cx="354635" cy="353890"/>
            <a:chOff x="-10390875" y="3616350"/>
            <a:chExt cx="352100" cy="351325"/>
          </a:xfrm>
        </p:grpSpPr>
        <p:sp>
          <p:nvSpPr>
            <p:cNvPr id="8871" name="Google Shape;8871;p75"/>
            <p:cNvSpPr/>
            <p:nvPr/>
          </p:nvSpPr>
          <p:spPr>
            <a:xfrm>
              <a:off x="-10308950" y="3780175"/>
              <a:ext cx="186675" cy="104800"/>
            </a:xfrm>
            <a:custGeom>
              <a:avLst/>
              <a:gdLst/>
              <a:ahLst/>
              <a:cxnLst/>
              <a:rect l="l" t="t" r="r" b="b"/>
              <a:pathLst>
                <a:path w="7467" h="4192" extrusionOk="0">
                  <a:moveTo>
                    <a:pt x="0" y="1"/>
                  </a:moveTo>
                  <a:lnTo>
                    <a:pt x="0" y="4191"/>
                  </a:lnTo>
                  <a:lnTo>
                    <a:pt x="7467" y="4191"/>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2" name="Google Shape;8872;p75"/>
            <p:cNvSpPr/>
            <p:nvPr/>
          </p:nvSpPr>
          <p:spPr>
            <a:xfrm>
              <a:off x="-10390875" y="3698275"/>
              <a:ext cx="352100" cy="269400"/>
            </a:xfrm>
            <a:custGeom>
              <a:avLst/>
              <a:gdLst/>
              <a:ahLst/>
              <a:cxnLst/>
              <a:rect l="l" t="t" r="r" b="b"/>
              <a:pathLst>
                <a:path w="14084" h="10776" extrusionOk="0">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3" name="Google Shape;8873;p75"/>
            <p:cNvSpPr/>
            <p:nvPr/>
          </p:nvSpPr>
          <p:spPr>
            <a:xfrm>
              <a:off x="-10268000" y="3616350"/>
              <a:ext cx="103975" cy="81150"/>
            </a:xfrm>
            <a:custGeom>
              <a:avLst/>
              <a:gdLst/>
              <a:ahLst/>
              <a:cxnLst/>
              <a:rect l="l" t="t" r="r" b="b"/>
              <a:pathLst>
                <a:path w="4159" h="3246" extrusionOk="0">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4" name="Google Shape;8874;p75"/>
          <p:cNvGrpSpPr/>
          <p:nvPr/>
        </p:nvGrpSpPr>
        <p:grpSpPr>
          <a:xfrm>
            <a:off x="7525810" y="2740327"/>
            <a:ext cx="312585" cy="354670"/>
            <a:chOff x="-10370400" y="4049550"/>
            <a:chExt cx="310350" cy="352100"/>
          </a:xfrm>
        </p:grpSpPr>
        <p:sp>
          <p:nvSpPr>
            <p:cNvPr id="8875" name="Google Shape;8875;p75"/>
            <p:cNvSpPr/>
            <p:nvPr/>
          </p:nvSpPr>
          <p:spPr>
            <a:xfrm>
              <a:off x="-10308175" y="4224400"/>
              <a:ext cx="185900" cy="115800"/>
            </a:xfrm>
            <a:custGeom>
              <a:avLst/>
              <a:gdLst/>
              <a:ahLst/>
              <a:cxnLst/>
              <a:rect l="l" t="t" r="r" b="b"/>
              <a:pathLst>
                <a:path w="7436" h="4632" extrusionOk="0">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6" name="Google Shape;8876;p75"/>
            <p:cNvSpPr/>
            <p:nvPr/>
          </p:nvSpPr>
          <p:spPr>
            <a:xfrm>
              <a:off x="-10292425" y="4121225"/>
              <a:ext cx="159125" cy="30750"/>
            </a:xfrm>
            <a:custGeom>
              <a:avLst/>
              <a:gdLst/>
              <a:ahLst/>
              <a:cxnLst/>
              <a:rect l="l" t="t" r="r" b="b"/>
              <a:pathLst>
                <a:path w="6365" h="1230" extrusionOk="0">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7" name="Google Shape;8877;p75"/>
            <p:cNvSpPr/>
            <p:nvPr/>
          </p:nvSpPr>
          <p:spPr>
            <a:xfrm>
              <a:off x="-10370400" y="4049550"/>
              <a:ext cx="310350" cy="91400"/>
            </a:xfrm>
            <a:custGeom>
              <a:avLst/>
              <a:gdLst/>
              <a:ahLst/>
              <a:cxnLst/>
              <a:rect l="l" t="t" r="r" b="b"/>
              <a:pathLst>
                <a:path w="12414" h="3656" extrusionOk="0">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8" name="Google Shape;8878;p75"/>
            <p:cNvSpPr/>
            <p:nvPr/>
          </p:nvSpPr>
          <p:spPr>
            <a:xfrm>
              <a:off x="-10328650" y="4173200"/>
              <a:ext cx="226850" cy="30750"/>
            </a:xfrm>
            <a:custGeom>
              <a:avLst/>
              <a:gdLst/>
              <a:ahLst/>
              <a:cxnLst/>
              <a:rect l="l" t="t" r="r" b="b"/>
              <a:pathLst>
                <a:path w="9074" h="1230" extrusionOk="0">
                  <a:moveTo>
                    <a:pt x="0" y="1"/>
                  </a:moveTo>
                  <a:cubicBezTo>
                    <a:pt x="0" y="694"/>
                    <a:pt x="536" y="1229"/>
                    <a:pt x="1198" y="1229"/>
                  </a:cubicBezTo>
                  <a:lnTo>
                    <a:pt x="7814" y="1229"/>
                  </a:lnTo>
                  <a:cubicBezTo>
                    <a:pt x="8507" y="1229"/>
                    <a:pt x="9074" y="694"/>
                    <a:pt x="90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9" name="Google Shape;8879;p75"/>
            <p:cNvSpPr/>
            <p:nvPr/>
          </p:nvSpPr>
          <p:spPr>
            <a:xfrm>
              <a:off x="-10328650" y="4360650"/>
              <a:ext cx="226850" cy="41000"/>
            </a:xfrm>
            <a:custGeom>
              <a:avLst/>
              <a:gdLst/>
              <a:ahLst/>
              <a:cxnLst/>
              <a:rect l="l" t="t" r="r" b="b"/>
              <a:pathLst>
                <a:path w="9074" h="1640" extrusionOk="0">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0" name="Google Shape;8880;p75"/>
          <p:cNvGrpSpPr/>
          <p:nvPr/>
        </p:nvGrpSpPr>
        <p:grpSpPr>
          <a:xfrm>
            <a:off x="6630066" y="2739268"/>
            <a:ext cx="379236" cy="354847"/>
            <a:chOff x="-8674650" y="3210975"/>
            <a:chExt cx="376525" cy="352275"/>
          </a:xfrm>
        </p:grpSpPr>
        <p:sp>
          <p:nvSpPr>
            <p:cNvPr id="8881" name="Google Shape;8881;p75"/>
            <p:cNvSpPr/>
            <p:nvPr/>
          </p:nvSpPr>
          <p:spPr>
            <a:xfrm>
              <a:off x="-8542325" y="3335375"/>
              <a:ext cx="112650" cy="104375"/>
            </a:xfrm>
            <a:custGeom>
              <a:avLst/>
              <a:gdLst/>
              <a:ahLst/>
              <a:cxnLst/>
              <a:rect l="l" t="t" r="r" b="b"/>
              <a:pathLst>
                <a:path w="4506" h="4175" extrusionOk="0">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2" name="Google Shape;8882;p75"/>
            <p:cNvSpPr/>
            <p:nvPr/>
          </p:nvSpPr>
          <p:spPr>
            <a:xfrm>
              <a:off x="-8496650" y="3377125"/>
              <a:ext cx="22875" cy="20900"/>
            </a:xfrm>
            <a:custGeom>
              <a:avLst/>
              <a:gdLst/>
              <a:ahLst/>
              <a:cxnLst/>
              <a:rect l="l" t="t" r="r" b="b"/>
              <a:pathLst>
                <a:path w="915" h="836" extrusionOk="0">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3" name="Google Shape;8883;p75"/>
            <p:cNvSpPr/>
            <p:nvPr/>
          </p:nvSpPr>
          <p:spPr>
            <a:xfrm>
              <a:off x="-8540750" y="3332825"/>
              <a:ext cx="242625" cy="230425"/>
            </a:xfrm>
            <a:custGeom>
              <a:avLst/>
              <a:gdLst/>
              <a:ahLst/>
              <a:cxnLst/>
              <a:rect l="l" t="t" r="r" b="b"/>
              <a:pathLst>
                <a:path w="9705" h="9217" extrusionOk="0">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4" name="Google Shape;8884;p75"/>
            <p:cNvSpPr/>
            <p:nvPr/>
          </p:nvSpPr>
          <p:spPr>
            <a:xfrm>
              <a:off x="-8645500" y="3428125"/>
              <a:ext cx="120525" cy="118950"/>
            </a:xfrm>
            <a:custGeom>
              <a:avLst/>
              <a:gdLst/>
              <a:ahLst/>
              <a:cxnLst/>
              <a:rect l="l" t="t" r="r" b="b"/>
              <a:pathLst>
                <a:path w="4821" h="4758" extrusionOk="0">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5" name="Google Shape;8885;p75"/>
            <p:cNvSpPr/>
            <p:nvPr/>
          </p:nvSpPr>
          <p:spPr>
            <a:xfrm>
              <a:off x="-8448600" y="3227275"/>
              <a:ext cx="122900" cy="122900"/>
            </a:xfrm>
            <a:custGeom>
              <a:avLst/>
              <a:gdLst/>
              <a:ahLst/>
              <a:cxnLst/>
              <a:rect l="l" t="t" r="r" b="b"/>
              <a:pathLst>
                <a:path w="4916" h="4916" extrusionOk="0">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6" name="Google Shape;8886;p75"/>
            <p:cNvSpPr/>
            <p:nvPr/>
          </p:nvSpPr>
          <p:spPr>
            <a:xfrm>
              <a:off x="-8674650" y="3210975"/>
              <a:ext cx="241825" cy="232925"/>
            </a:xfrm>
            <a:custGeom>
              <a:avLst/>
              <a:gdLst/>
              <a:ahLst/>
              <a:cxnLst/>
              <a:rect l="l" t="t" r="r" b="b"/>
              <a:pathLst>
                <a:path w="9673" h="9317" extrusionOk="0">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7" name="Google Shape;8887;p75"/>
          <p:cNvGrpSpPr/>
          <p:nvPr/>
        </p:nvGrpSpPr>
        <p:grpSpPr>
          <a:xfrm>
            <a:off x="5301563" y="1820745"/>
            <a:ext cx="356221" cy="354670"/>
            <a:chOff x="-13512225" y="3647075"/>
            <a:chExt cx="353675" cy="352100"/>
          </a:xfrm>
        </p:grpSpPr>
        <p:sp>
          <p:nvSpPr>
            <p:cNvPr id="8888" name="Google Shape;8888;p75"/>
            <p:cNvSpPr/>
            <p:nvPr/>
          </p:nvSpPr>
          <p:spPr>
            <a:xfrm>
              <a:off x="-13344475" y="3876275"/>
              <a:ext cx="19725" cy="19725"/>
            </a:xfrm>
            <a:custGeom>
              <a:avLst/>
              <a:gdLst/>
              <a:ahLst/>
              <a:cxnLst/>
              <a:rect l="l" t="t" r="r" b="b"/>
              <a:pathLst>
                <a:path w="789" h="789" extrusionOk="0">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9" name="Google Shape;8889;p75"/>
            <p:cNvSpPr/>
            <p:nvPr/>
          </p:nvSpPr>
          <p:spPr>
            <a:xfrm>
              <a:off x="-13268850" y="3854225"/>
              <a:ext cx="110300" cy="62250"/>
            </a:xfrm>
            <a:custGeom>
              <a:avLst/>
              <a:gdLst/>
              <a:ahLst/>
              <a:cxnLst/>
              <a:rect l="l" t="t" r="r" b="b"/>
              <a:pathLst>
                <a:path w="4412" h="2490" extrusionOk="0">
                  <a:moveTo>
                    <a:pt x="0" y="0"/>
                  </a:moveTo>
                  <a:cubicBezTo>
                    <a:pt x="189" y="410"/>
                    <a:pt x="284" y="788"/>
                    <a:pt x="284" y="1229"/>
                  </a:cubicBezTo>
                  <a:cubicBezTo>
                    <a:pt x="284" y="1670"/>
                    <a:pt x="158" y="2111"/>
                    <a:pt x="0" y="2489"/>
                  </a:cubicBezTo>
                  <a:lnTo>
                    <a:pt x="4411" y="2489"/>
                  </a:lnTo>
                  <a:lnTo>
                    <a:pt x="44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0" name="Google Shape;8890;p75"/>
            <p:cNvSpPr/>
            <p:nvPr/>
          </p:nvSpPr>
          <p:spPr>
            <a:xfrm>
              <a:off x="-13512225" y="3936925"/>
              <a:ext cx="353675" cy="62250"/>
            </a:xfrm>
            <a:custGeom>
              <a:avLst/>
              <a:gdLst/>
              <a:ahLst/>
              <a:cxnLst/>
              <a:rect l="l" t="t" r="r" b="b"/>
              <a:pathLst>
                <a:path w="14147" h="2490" extrusionOk="0">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1" name="Google Shape;8891;p75"/>
            <p:cNvSpPr/>
            <p:nvPr/>
          </p:nvSpPr>
          <p:spPr>
            <a:xfrm>
              <a:off x="-13387000" y="3833750"/>
              <a:ext cx="104775" cy="104775"/>
            </a:xfrm>
            <a:custGeom>
              <a:avLst/>
              <a:gdLst/>
              <a:ahLst/>
              <a:cxnLst/>
              <a:rect l="l" t="t" r="r" b="b"/>
              <a:pathLst>
                <a:path w="4191" h="4191" extrusionOk="0">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2" name="Google Shape;8892;p75"/>
            <p:cNvSpPr/>
            <p:nvPr/>
          </p:nvSpPr>
          <p:spPr>
            <a:xfrm>
              <a:off x="-13512225" y="3855000"/>
              <a:ext cx="111875" cy="62250"/>
            </a:xfrm>
            <a:custGeom>
              <a:avLst/>
              <a:gdLst/>
              <a:ahLst/>
              <a:cxnLst/>
              <a:rect l="l" t="t" r="r" b="b"/>
              <a:pathLst>
                <a:path w="4475" h="2490" extrusionOk="0">
                  <a:moveTo>
                    <a:pt x="0" y="1"/>
                  </a:moveTo>
                  <a:lnTo>
                    <a:pt x="0" y="2490"/>
                  </a:lnTo>
                  <a:lnTo>
                    <a:pt x="4474" y="2490"/>
                  </a:lnTo>
                  <a:cubicBezTo>
                    <a:pt x="4317" y="2112"/>
                    <a:pt x="4191" y="1671"/>
                    <a:pt x="4191" y="1230"/>
                  </a:cubicBezTo>
                  <a:cubicBezTo>
                    <a:pt x="4191" y="788"/>
                    <a:pt x="4317" y="379"/>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3" name="Google Shape;8893;p75"/>
            <p:cNvSpPr/>
            <p:nvPr/>
          </p:nvSpPr>
          <p:spPr>
            <a:xfrm>
              <a:off x="-13490175" y="3730575"/>
              <a:ext cx="62250" cy="40975"/>
            </a:xfrm>
            <a:custGeom>
              <a:avLst/>
              <a:gdLst/>
              <a:ahLst/>
              <a:cxnLst/>
              <a:rect l="l" t="t" r="r" b="b"/>
              <a:pathLst>
                <a:path w="2490" h="1639" extrusionOk="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4" name="Google Shape;8894;p75"/>
            <p:cNvSpPr/>
            <p:nvPr/>
          </p:nvSpPr>
          <p:spPr>
            <a:xfrm>
              <a:off x="-13241275" y="3730575"/>
              <a:ext cx="62225" cy="40975"/>
            </a:xfrm>
            <a:custGeom>
              <a:avLst/>
              <a:gdLst/>
              <a:ahLst/>
              <a:cxnLst/>
              <a:rect l="l" t="t" r="r" b="b"/>
              <a:pathLst>
                <a:path w="2489" h="1639" extrusionOk="0">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5" name="Google Shape;8895;p75"/>
            <p:cNvSpPr/>
            <p:nvPr/>
          </p:nvSpPr>
          <p:spPr>
            <a:xfrm>
              <a:off x="-13427950" y="3647075"/>
              <a:ext cx="186700" cy="63025"/>
            </a:xfrm>
            <a:custGeom>
              <a:avLst/>
              <a:gdLst/>
              <a:ahLst/>
              <a:cxnLst/>
              <a:rect l="l" t="t" r="r" b="b"/>
              <a:pathLst>
                <a:path w="7468" h="2521" extrusionOk="0">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6" name="Google Shape;8896;p75"/>
            <p:cNvSpPr/>
            <p:nvPr/>
          </p:nvSpPr>
          <p:spPr>
            <a:xfrm>
              <a:off x="-13512225" y="3773100"/>
              <a:ext cx="353675" cy="60675"/>
            </a:xfrm>
            <a:custGeom>
              <a:avLst/>
              <a:gdLst/>
              <a:ahLst/>
              <a:cxnLst/>
              <a:rect l="l" t="t" r="r" b="b"/>
              <a:pathLst>
                <a:path w="14147" h="2427" extrusionOk="0">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7" name="Google Shape;8897;p75"/>
            <p:cNvSpPr/>
            <p:nvPr/>
          </p:nvSpPr>
          <p:spPr>
            <a:xfrm>
              <a:off x="-13411400" y="3730575"/>
              <a:ext cx="153600" cy="20500"/>
            </a:xfrm>
            <a:custGeom>
              <a:avLst/>
              <a:gdLst/>
              <a:ahLst/>
              <a:cxnLst/>
              <a:rect l="l" t="t" r="r" b="b"/>
              <a:pathLst>
                <a:path w="6144" h="820" extrusionOk="0">
                  <a:moveTo>
                    <a:pt x="0" y="0"/>
                  </a:moveTo>
                  <a:lnTo>
                    <a:pt x="599" y="819"/>
                  </a:lnTo>
                  <a:lnTo>
                    <a:pt x="5545" y="819"/>
                  </a:lnTo>
                  <a:lnTo>
                    <a:pt x="61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8" name="Google Shape;8898;p75"/>
          <p:cNvGrpSpPr/>
          <p:nvPr/>
        </p:nvGrpSpPr>
        <p:grpSpPr>
          <a:xfrm>
            <a:off x="5311876" y="2264811"/>
            <a:ext cx="356221" cy="355451"/>
            <a:chOff x="-13512225" y="4080275"/>
            <a:chExt cx="353675" cy="352875"/>
          </a:xfrm>
        </p:grpSpPr>
        <p:sp>
          <p:nvSpPr>
            <p:cNvPr id="8899" name="Google Shape;8899;p75"/>
            <p:cNvSpPr/>
            <p:nvPr/>
          </p:nvSpPr>
          <p:spPr>
            <a:xfrm>
              <a:off x="-13512225" y="4203925"/>
              <a:ext cx="353675" cy="229225"/>
            </a:xfrm>
            <a:custGeom>
              <a:avLst/>
              <a:gdLst/>
              <a:ahLst/>
              <a:cxnLst/>
              <a:rect l="l" t="t" r="r" b="b"/>
              <a:pathLst>
                <a:path w="14147" h="9169" extrusionOk="0">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0" name="Google Shape;8900;p75"/>
            <p:cNvSpPr/>
            <p:nvPr/>
          </p:nvSpPr>
          <p:spPr>
            <a:xfrm>
              <a:off x="-13366525" y="4275600"/>
              <a:ext cx="73275" cy="88225"/>
            </a:xfrm>
            <a:custGeom>
              <a:avLst/>
              <a:gdLst/>
              <a:ahLst/>
              <a:cxnLst/>
              <a:rect l="l" t="t" r="r" b="b"/>
              <a:pathLst>
                <a:path w="2931" h="3529" extrusionOk="0">
                  <a:moveTo>
                    <a:pt x="1" y="0"/>
                  </a:moveTo>
                  <a:lnTo>
                    <a:pt x="1" y="3529"/>
                  </a:lnTo>
                  <a:lnTo>
                    <a:pt x="2931" y="1733"/>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1" name="Google Shape;8901;p75"/>
            <p:cNvSpPr/>
            <p:nvPr/>
          </p:nvSpPr>
          <p:spPr>
            <a:xfrm>
              <a:off x="-13398800" y="4143275"/>
              <a:ext cx="65375" cy="40975"/>
            </a:xfrm>
            <a:custGeom>
              <a:avLst/>
              <a:gdLst/>
              <a:ahLst/>
              <a:cxnLst/>
              <a:rect l="l" t="t" r="r" b="b"/>
              <a:pathLst>
                <a:path w="2615" h="1639" extrusionOk="0">
                  <a:moveTo>
                    <a:pt x="1103" y="1"/>
                  </a:moveTo>
                  <a:lnTo>
                    <a:pt x="0" y="1639"/>
                  </a:lnTo>
                  <a:lnTo>
                    <a:pt x="1512" y="1639"/>
                  </a:lnTo>
                  <a:lnTo>
                    <a:pt x="26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2" name="Google Shape;8902;p75"/>
            <p:cNvSpPr/>
            <p:nvPr/>
          </p:nvSpPr>
          <p:spPr>
            <a:xfrm>
              <a:off x="-13336575" y="4143275"/>
              <a:ext cx="64600" cy="40975"/>
            </a:xfrm>
            <a:custGeom>
              <a:avLst/>
              <a:gdLst/>
              <a:ahLst/>
              <a:cxnLst/>
              <a:rect l="l" t="t" r="r" b="b"/>
              <a:pathLst>
                <a:path w="2584" h="1639" extrusionOk="0">
                  <a:moveTo>
                    <a:pt x="1103" y="1"/>
                  </a:moveTo>
                  <a:lnTo>
                    <a:pt x="0" y="1639"/>
                  </a:lnTo>
                  <a:lnTo>
                    <a:pt x="1481" y="1639"/>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3" name="Google Shape;8903;p75"/>
            <p:cNvSpPr/>
            <p:nvPr/>
          </p:nvSpPr>
          <p:spPr>
            <a:xfrm>
              <a:off x="-13398800" y="4081050"/>
              <a:ext cx="65375" cy="40975"/>
            </a:xfrm>
            <a:custGeom>
              <a:avLst/>
              <a:gdLst/>
              <a:ahLst/>
              <a:cxnLst/>
              <a:rect l="l" t="t" r="r" b="b"/>
              <a:pathLst>
                <a:path w="2615" h="1639" extrusionOk="0">
                  <a:moveTo>
                    <a:pt x="0" y="1"/>
                  </a:moveTo>
                  <a:lnTo>
                    <a:pt x="1103" y="1639"/>
                  </a:lnTo>
                  <a:lnTo>
                    <a:pt x="2615" y="1639"/>
                  </a:lnTo>
                  <a:lnTo>
                    <a:pt x="1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4" name="Google Shape;8904;p75"/>
            <p:cNvSpPr/>
            <p:nvPr/>
          </p:nvSpPr>
          <p:spPr>
            <a:xfrm>
              <a:off x="-13274375" y="4143275"/>
              <a:ext cx="64625" cy="40975"/>
            </a:xfrm>
            <a:custGeom>
              <a:avLst/>
              <a:gdLst/>
              <a:ahLst/>
              <a:cxnLst/>
              <a:rect l="l" t="t" r="r" b="b"/>
              <a:pathLst>
                <a:path w="2585" h="1639" extrusionOk="0">
                  <a:moveTo>
                    <a:pt x="1104" y="1"/>
                  </a:moveTo>
                  <a:lnTo>
                    <a:pt x="1" y="1639"/>
                  </a:lnTo>
                  <a:lnTo>
                    <a:pt x="1482" y="1639"/>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5" name="Google Shape;8905;p75"/>
            <p:cNvSpPr/>
            <p:nvPr/>
          </p:nvSpPr>
          <p:spPr>
            <a:xfrm>
              <a:off x="-13212925" y="4081050"/>
              <a:ext cx="54375" cy="40975"/>
            </a:xfrm>
            <a:custGeom>
              <a:avLst/>
              <a:gdLst/>
              <a:ahLst/>
              <a:cxnLst/>
              <a:rect l="l" t="t" r="r" b="b"/>
              <a:pathLst>
                <a:path w="2175" h="1639" extrusionOk="0">
                  <a:moveTo>
                    <a:pt x="0" y="1"/>
                  </a:moveTo>
                  <a:lnTo>
                    <a:pt x="1103" y="1639"/>
                  </a:lnTo>
                  <a:lnTo>
                    <a:pt x="2174" y="1639"/>
                  </a:lnTo>
                  <a:lnTo>
                    <a:pt x="2174" y="820"/>
                  </a:lnTo>
                  <a:cubicBezTo>
                    <a:pt x="2174" y="347"/>
                    <a:pt x="179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6" name="Google Shape;8906;p75"/>
            <p:cNvSpPr/>
            <p:nvPr/>
          </p:nvSpPr>
          <p:spPr>
            <a:xfrm>
              <a:off x="-13212925" y="4143275"/>
              <a:ext cx="54375" cy="40975"/>
            </a:xfrm>
            <a:custGeom>
              <a:avLst/>
              <a:gdLst/>
              <a:ahLst/>
              <a:cxnLst/>
              <a:rect l="l" t="t" r="r" b="b"/>
              <a:pathLst>
                <a:path w="2175" h="1639" extrusionOk="0">
                  <a:moveTo>
                    <a:pt x="1103" y="1"/>
                  </a:moveTo>
                  <a:lnTo>
                    <a:pt x="0" y="1639"/>
                  </a:lnTo>
                  <a:lnTo>
                    <a:pt x="2174" y="1639"/>
                  </a:ln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7" name="Google Shape;8907;p75"/>
            <p:cNvSpPr/>
            <p:nvPr/>
          </p:nvSpPr>
          <p:spPr>
            <a:xfrm>
              <a:off x="-13274375" y="4081050"/>
              <a:ext cx="64625" cy="40975"/>
            </a:xfrm>
            <a:custGeom>
              <a:avLst/>
              <a:gdLst/>
              <a:ahLst/>
              <a:cxnLst/>
              <a:rect l="l" t="t" r="r" b="b"/>
              <a:pathLst>
                <a:path w="2585" h="1639" extrusionOk="0">
                  <a:moveTo>
                    <a:pt x="1" y="1"/>
                  </a:moveTo>
                  <a:lnTo>
                    <a:pt x="1104" y="1639"/>
                  </a:lnTo>
                  <a:lnTo>
                    <a:pt x="2584" y="163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8" name="Google Shape;8908;p75"/>
            <p:cNvSpPr/>
            <p:nvPr/>
          </p:nvSpPr>
          <p:spPr>
            <a:xfrm>
              <a:off x="-13336575" y="4081050"/>
              <a:ext cx="64600" cy="40975"/>
            </a:xfrm>
            <a:custGeom>
              <a:avLst/>
              <a:gdLst/>
              <a:ahLst/>
              <a:cxnLst/>
              <a:rect l="l" t="t" r="r" b="b"/>
              <a:pathLst>
                <a:path w="2584" h="1639" extrusionOk="0">
                  <a:moveTo>
                    <a:pt x="0" y="1"/>
                  </a:moveTo>
                  <a:lnTo>
                    <a:pt x="1103" y="1639"/>
                  </a:lnTo>
                  <a:lnTo>
                    <a:pt x="2583" y="1639"/>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9" name="Google Shape;8909;p75"/>
            <p:cNvSpPr/>
            <p:nvPr/>
          </p:nvSpPr>
          <p:spPr>
            <a:xfrm>
              <a:off x="-13512225" y="4080275"/>
              <a:ext cx="123675" cy="103200"/>
            </a:xfrm>
            <a:custGeom>
              <a:avLst/>
              <a:gdLst/>
              <a:ahLst/>
              <a:cxnLst/>
              <a:rect l="l" t="t" r="r" b="b"/>
              <a:pathLst>
                <a:path w="4947" h="4128" extrusionOk="0">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0" name="Google Shape;8910;p75"/>
          <p:cNvGrpSpPr/>
          <p:nvPr/>
        </p:nvGrpSpPr>
        <p:grpSpPr>
          <a:xfrm>
            <a:off x="7084956" y="1412172"/>
            <a:ext cx="356196" cy="290379"/>
            <a:chOff x="-11728250" y="3245400"/>
            <a:chExt cx="353650" cy="288275"/>
          </a:xfrm>
        </p:grpSpPr>
        <p:sp>
          <p:nvSpPr>
            <p:cNvPr id="8911" name="Google Shape;8911;p75"/>
            <p:cNvSpPr/>
            <p:nvPr/>
          </p:nvSpPr>
          <p:spPr>
            <a:xfrm>
              <a:off x="-11603025" y="3389725"/>
              <a:ext cx="104775" cy="143950"/>
            </a:xfrm>
            <a:custGeom>
              <a:avLst/>
              <a:gdLst/>
              <a:ahLst/>
              <a:cxnLst/>
              <a:rect l="l" t="t" r="r" b="b"/>
              <a:pathLst>
                <a:path w="4191" h="5758" extrusionOk="0">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2" name="Google Shape;8912;p75"/>
            <p:cNvSpPr/>
            <p:nvPr/>
          </p:nvSpPr>
          <p:spPr>
            <a:xfrm>
              <a:off x="-11647125" y="3246175"/>
              <a:ext cx="86650" cy="133925"/>
            </a:xfrm>
            <a:custGeom>
              <a:avLst/>
              <a:gdLst/>
              <a:ahLst/>
              <a:cxnLst/>
              <a:rect l="l" t="t" r="r" b="b"/>
              <a:pathLst>
                <a:path w="3466" h="5357" extrusionOk="0">
                  <a:moveTo>
                    <a:pt x="3466" y="1"/>
                  </a:moveTo>
                  <a:cubicBezTo>
                    <a:pt x="2205" y="64"/>
                    <a:pt x="1008" y="473"/>
                    <a:pt x="0" y="1135"/>
                  </a:cubicBezTo>
                  <a:lnTo>
                    <a:pt x="2426" y="5356"/>
                  </a:lnTo>
                  <a:cubicBezTo>
                    <a:pt x="2741" y="5167"/>
                    <a:pt x="3056" y="5041"/>
                    <a:pt x="3466" y="50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3" name="Google Shape;8913;p75"/>
            <p:cNvSpPr/>
            <p:nvPr/>
          </p:nvSpPr>
          <p:spPr>
            <a:xfrm>
              <a:off x="-11540025" y="3245400"/>
              <a:ext cx="86675" cy="133900"/>
            </a:xfrm>
            <a:custGeom>
              <a:avLst/>
              <a:gdLst/>
              <a:ahLst/>
              <a:cxnLst/>
              <a:rect l="l" t="t" r="r" b="b"/>
              <a:pathLst>
                <a:path w="3467" h="5356" extrusionOk="0">
                  <a:moveTo>
                    <a:pt x="1" y="0"/>
                  </a:moveTo>
                  <a:lnTo>
                    <a:pt x="1" y="4978"/>
                  </a:lnTo>
                  <a:cubicBezTo>
                    <a:pt x="379" y="5041"/>
                    <a:pt x="725" y="5135"/>
                    <a:pt x="1040" y="5356"/>
                  </a:cubicBezTo>
                  <a:lnTo>
                    <a:pt x="3466" y="1134"/>
                  </a:lnTo>
                  <a:cubicBezTo>
                    <a:pt x="2458" y="473"/>
                    <a:pt x="1261" y="63"/>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4" name="Google Shape;8914;p75"/>
            <p:cNvSpPr/>
            <p:nvPr/>
          </p:nvSpPr>
          <p:spPr>
            <a:xfrm>
              <a:off x="-11498275" y="3285550"/>
              <a:ext cx="123675" cy="160700"/>
            </a:xfrm>
            <a:custGeom>
              <a:avLst/>
              <a:gdLst/>
              <a:ahLst/>
              <a:cxnLst/>
              <a:rect l="l" t="t" r="r" b="b"/>
              <a:pathLst>
                <a:path w="4947" h="6428" extrusionOk="0">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5" name="Google Shape;8915;p75"/>
            <p:cNvSpPr/>
            <p:nvPr/>
          </p:nvSpPr>
          <p:spPr>
            <a:xfrm>
              <a:off x="-11728250" y="3286350"/>
              <a:ext cx="125250" cy="160700"/>
            </a:xfrm>
            <a:custGeom>
              <a:avLst/>
              <a:gdLst/>
              <a:ahLst/>
              <a:cxnLst/>
              <a:rect l="l" t="t" r="r" b="b"/>
              <a:pathLst>
                <a:path w="5010" h="6428" extrusionOk="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6" name="Google Shape;8916;p75"/>
          <p:cNvGrpSpPr/>
          <p:nvPr/>
        </p:nvGrpSpPr>
        <p:grpSpPr>
          <a:xfrm>
            <a:off x="7117464" y="2264811"/>
            <a:ext cx="311804" cy="355451"/>
            <a:chOff x="-11703850" y="4081850"/>
            <a:chExt cx="309575" cy="352875"/>
          </a:xfrm>
        </p:grpSpPr>
        <p:sp>
          <p:nvSpPr>
            <p:cNvPr id="8917" name="Google Shape;8917;p75"/>
            <p:cNvSpPr/>
            <p:nvPr/>
          </p:nvSpPr>
          <p:spPr>
            <a:xfrm>
              <a:off x="-11703850" y="4081850"/>
              <a:ext cx="309575" cy="125250"/>
            </a:xfrm>
            <a:custGeom>
              <a:avLst/>
              <a:gdLst/>
              <a:ahLst/>
              <a:cxnLst/>
              <a:rect l="l" t="t" r="r" b="b"/>
              <a:pathLst>
                <a:path w="12383" h="5010" extrusionOk="0">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8" name="Google Shape;8918;p75"/>
            <p:cNvSpPr/>
            <p:nvPr/>
          </p:nvSpPr>
          <p:spPr>
            <a:xfrm>
              <a:off x="-11622725" y="4288975"/>
              <a:ext cx="144175" cy="63050"/>
            </a:xfrm>
            <a:custGeom>
              <a:avLst/>
              <a:gdLst/>
              <a:ahLst/>
              <a:cxnLst/>
              <a:rect l="l" t="t" r="r" b="b"/>
              <a:pathLst>
                <a:path w="5767" h="2522" extrusionOk="0">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9" name="Google Shape;8919;p75"/>
            <p:cNvSpPr/>
            <p:nvPr/>
          </p:nvSpPr>
          <p:spPr>
            <a:xfrm>
              <a:off x="-11596725" y="4364600"/>
              <a:ext cx="36250" cy="70125"/>
            </a:xfrm>
            <a:custGeom>
              <a:avLst/>
              <a:gdLst/>
              <a:ahLst/>
              <a:cxnLst/>
              <a:rect l="l" t="t" r="r" b="b"/>
              <a:pathLst>
                <a:path w="1450" h="2805" extrusionOk="0">
                  <a:moveTo>
                    <a:pt x="0" y="0"/>
                  </a:moveTo>
                  <a:lnTo>
                    <a:pt x="253" y="2804"/>
                  </a:lnTo>
                  <a:lnTo>
                    <a:pt x="1450" y="2804"/>
                  </a:lnTo>
                  <a:lnTo>
                    <a:pt x="1450" y="284"/>
                  </a:lnTo>
                  <a:cubicBezTo>
                    <a:pt x="883" y="221"/>
                    <a:pt x="410" y="158"/>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0" name="Google Shape;8920;p75"/>
            <p:cNvSpPr/>
            <p:nvPr/>
          </p:nvSpPr>
          <p:spPr>
            <a:xfrm>
              <a:off x="-11540025" y="4364600"/>
              <a:ext cx="37050" cy="70125"/>
            </a:xfrm>
            <a:custGeom>
              <a:avLst/>
              <a:gdLst/>
              <a:ahLst/>
              <a:cxnLst/>
              <a:rect l="l" t="t" r="r" b="b"/>
              <a:pathLst>
                <a:path w="1482" h="2805" extrusionOk="0">
                  <a:moveTo>
                    <a:pt x="1482" y="0"/>
                  </a:moveTo>
                  <a:lnTo>
                    <a:pt x="1482" y="0"/>
                  </a:lnTo>
                  <a:cubicBezTo>
                    <a:pt x="1040" y="126"/>
                    <a:pt x="505" y="221"/>
                    <a:pt x="1" y="221"/>
                  </a:cubicBezTo>
                  <a:lnTo>
                    <a:pt x="1" y="2741"/>
                  </a:lnTo>
                  <a:lnTo>
                    <a:pt x="1198" y="2741"/>
                  </a:lnTo>
                  <a:lnTo>
                    <a:pt x="1198" y="2804"/>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1" name="Google Shape;8921;p75"/>
            <p:cNvSpPr/>
            <p:nvPr/>
          </p:nvSpPr>
          <p:spPr>
            <a:xfrm>
              <a:off x="-11610900" y="4227550"/>
              <a:ext cx="50425" cy="51225"/>
            </a:xfrm>
            <a:custGeom>
              <a:avLst/>
              <a:gdLst/>
              <a:ahLst/>
              <a:cxnLst/>
              <a:rect l="l" t="t" r="r" b="b"/>
              <a:pathLst>
                <a:path w="2017" h="2049" extrusionOk="0">
                  <a:moveTo>
                    <a:pt x="0" y="1"/>
                  </a:moveTo>
                  <a:lnTo>
                    <a:pt x="189" y="2048"/>
                  </a:lnTo>
                  <a:cubicBezTo>
                    <a:pt x="725" y="1859"/>
                    <a:pt x="1355" y="1702"/>
                    <a:pt x="2017" y="1670"/>
                  </a:cubicBezTo>
                  <a:lnTo>
                    <a:pt x="20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2" name="Google Shape;8922;p75"/>
            <p:cNvSpPr/>
            <p:nvPr/>
          </p:nvSpPr>
          <p:spPr>
            <a:xfrm>
              <a:off x="-11540025" y="4228350"/>
              <a:ext cx="50450" cy="51200"/>
            </a:xfrm>
            <a:custGeom>
              <a:avLst/>
              <a:gdLst/>
              <a:ahLst/>
              <a:cxnLst/>
              <a:rect l="l" t="t" r="r" b="b"/>
              <a:pathLst>
                <a:path w="2018" h="2048" extrusionOk="0">
                  <a:moveTo>
                    <a:pt x="1" y="0"/>
                  </a:moveTo>
                  <a:lnTo>
                    <a:pt x="1" y="1670"/>
                  </a:lnTo>
                  <a:cubicBezTo>
                    <a:pt x="694" y="1701"/>
                    <a:pt x="1293" y="1827"/>
                    <a:pt x="1828" y="2048"/>
                  </a:cubicBez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3" name="Google Shape;8923;p75"/>
            <p:cNvSpPr/>
            <p:nvPr/>
          </p:nvSpPr>
          <p:spPr>
            <a:xfrm>
              <a:off x="-11489600" y="4227550"/>
              <a:ext cx="92175" cy="207175"/>
            </a:xfrm>
            <a:custGeom>
              <a:avLst/>
              <a:gdLst/>
              <a:ahLst/>
              <a:cxnLst/>
              <a:rect l="l" t="t" r="r" b="b"/>
              <a:pathLst>
                <a:path w="3687" h="8287" extrusionOk="0">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4" name="Google Shape;8924;p75"/>
            <p:cNvSpPr/>
            <p:nvPr/>
          </p:nvSpPr>
          <p:spPr>
            <a:xfrm>
              <a:off x="-11703850" y="4227550"/>
              <a:ext cx="92175" cy="207175"/>
            </a:xfrm>
            <a:custGeom>
              <a:avLst/>
              <a:gdLst/>
              <a:ahLst/>
              <a:cxnLst/>
              <a:rect l="l" t="t" r="r" b="b"/>
              <a:pathLst>
                <a:path w="3687" h="8287" extrusionOk="0">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5" name="Google Shape;8925;p75"/>
          <p:cNvGrpSpPr/>
          <p:nvPr/>
        </p:nvGrpSpPr>
        <p:grpSpPr>
          <a:xfrm>
            <a:off x="5306120" y="2738964"/>
            <a:ext cx="357002" cy="355451"/>
            <a:chOff x="-9958475" y="3180025"/>
            <a:chExt cx="354450" cy="352875"/>
          </a:xfrm>
        </p:grpSpPr>
        <p:sp>
          <p:nvSpPr>
            <p:cNvPr id="8926" name="Google Shape;8926;p75"/>
            <p:cNvSpPr/>
            <p:nvPr/>
          </p:nvSpPr>
          <p:spPr>
            <a:xfrm>
              <a:off x="-9958475" y="3491125"/>
              <a:ext cx="354450" cy="41775"/>
            </a:xfrm>
            <a:custGeom>
              <a:avLst/>
              <a:gdLst/>
              <a:ahLst/>
              <a:cxnLst/>
              <a:rect l="l" t="t" r="r" b="b"/>
              <a:pathLst>
                <a:path w="14178" h="1671" extrusionOk="0">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7" name="Google Shape;8927;p75"/>
            <p:cNvSpPr/>
            <p:nvPr/>
          </p:nvSpPr>
          <p:spPr>
            <a:xfrm>
              <a:off x="-9958475" y="3180025"/>
              <a:ext cx="354450" cy="42550"/>
            </a:xfrm>
            <a:custGeom>
              <a:avLst/>
              <a:gdLst/>
              <a:ahLst/>
              <a:cxnLst/>
              <a:rect l="l" t="t" r="r" b="b"/>
              <a:pathLst>
                <a:path w="14178" h="1702" extrusionOk="0">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8" name="Google Shape;8928;p75"/>
            <p:cNvSpPr/>
            <p:nvPr/>
          </p:nvSpPr>
          <p:spPr>
            <a:xfrm>
              <a:off x="-9916725" y="3243025"/>
              <a:ext cx="270175" cy="228425"/>
            </a:xfrm>
            <a:custGeom>
              <a:avLst/>
              <a:gdLst/>
              <a:ahLst/>
              <a:cxnLst/>
              <a:rect l="l" t="t" r="r" b="b"/>
              <a:pathLst>
                <a:path w="10807" h="9137" extrusionOk="0">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9" name="Google Shape;8929;p75"/>
          <p:cNvGrpSpPr/>
          <p:nvPr/>
        </p:nvGrpSpPr>
        <p:grpSpPr>
          <a:xfrm>
            <a:off x="5315247" y="3214945"/>
            <a:ext cx="337966" cy="355325"/>
            <a:chOff x="-9949025" y="3615575"/>
            <a:chExt cx="335550" cy="352750"/>
          </a:xfrm>
        </p:grpSpPr>
        <p:sp>
          <p:nvSpPr>
            <p:cNvPr id="8930" name="Google Shape;8930;p75"/>
            <p:cNvSpPr/>
            <p:nvPr/>
          </p:nvSpPr>
          <p:spPr>
            <a:xfrm>
              <a:off x="-9800950" y="3615575"/>
              <a:ext cx="61475" cy="61450"/>
            </a:xfrm>
            <a:custGeom>
              <a:avLst/>
              <a:gdLst/>
              <a:ahLst/>
              <a:cxnLst/>
              <a:rect l="l" t="t" r="r" b="b"/>
              <a:pathLst>
                <a:path w="2459" h="2458" extrusionOk="0">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1" name="Google Shape;8931;p75"/>
            <p:cNvSpPr/>
            <p:nvPr/>
          </p:nvSpPr>
          <p:spPr>
            <a:xfrm>
              <a:off x="-9949025" y="3688650"/>
              <a:ext cx="335550" cy="279675"/>
            </a:xfrm>
            <a:custGeom>
              <a:avLst/>
              <a:gdLst/>
              <a:ahLst/>
              <a:cxnLst/>
              <a:rect l="l" t="t" r="r" b="b"/>
              <a:pathLst>
                <a:path w="13422" h="11187" extrusionOk="0">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2" name="Google Shape;8932;p75"/>
            <p:cNvSpPr/>
            <p:nvPr/>
          </p:nvSpPr>
          <p:spPr>
            <a:xfrm>
              <a:off x="-9947450" y="3657100"/>
              <a:ext cx="106350" cy="50650"/>
            </a:xfrm>
            <a:custGeom>
              <a:avLst/>
              <a:gdLst/>
              <a:ahLst/>
              <a:cxnLst/>
              <a:rect l="l" t="t" r="r" b="b"/>
              <a:pathLst>
                <a:path w="4254" h="2026" extrusionOk="0">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3" name="Google Shape;8933;p75"/>
          <p:cNvGrpSpPr/>
          <p:nvPr/>
        </p:nvGrpSpPr>
        <p:grpSpPr>
          <a:xfrm>
            <a:off x="7950093" y="2738451"/>
            <a:ext cx="360175" cy="358423"/>
            <a:chOff x="-9961625" y="4048175"/>
            <a:chExt cx="357600" cy="355825"/>
          </a:xfrm>
        </p:grpSpPr>
        <p:sp>
          <p:nvSpPr>
            <p:cNvPr id="8934" name="Google Shape;8934;p75"/>
            <p:cNvSpPr/>
            <p:nvPr/>
          </p:nvSpPr>
          <p:spPr>
            <a:xfrm>
              <a:off x="-9958475" y="4048175"/>
              <a:ext cx="64625" cy="62650"/>
            </a:xfrm>
            <a:custGeom>
              <a:avLst/>
              <a:gdLst/>
              <a:ahLst/>
              <a:cxnLst/>
              <a:rect l="l" t="t" r="r" b="b"/>
              <a:pathLst>
                <a:path w="2585" h="2506" extrusionOk="0">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5" name="Google Shape;8935;p75"/>
            <p:cNvSpPr/>
            <p:nvPr/>
          </p:nvSpPr>
          <p:spPr>
            <a:xfrm>
              <a:off x="-9873400" y="4048775"/>
              <a:ext cx="21275" cy="63025"/>
            </a:xfrm>
            <a:custGeom>
              <a:avLst/>
              <a:gdLst/>
              <a:ahLst/>
              <a:cxnLst/>
              <a:rect l="l" t="t" r="r" b="b"/>
              <a:pathLst>
                <a:path w="851" h="2521" extrusionOk="0">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6" name="Google Shape;8936;p75"/>
            <p:cNvSpPr/>
            <p:nvPr/>
          </p:nvSpPr>
          <p:spPr>
            <a:xfrm>
              <a:off x="-9957675" y="4133050"/>
              <a:ext cx="63025" cy="19700"/>
            </a:xfrm>
            <a:custGeom>
              <a:avLst/>
              <a:gdLst/>
              <a:ahLst/>
              <a:cxnLst/>
              <a:rect l="l" t="t" r="r" b="b"/>
              <a:pathLst>
                <a:path w="2521" h="788" extrusionOk="0">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7" name="Google Shape;8937;p75"/>
            <p:cNvSpPr/>
            <p:nvPr/>
          </p:nvSpPr>
          <p:spPr>
            <a:xfrm>
              <a:off x="-9961625" y="4132250"/>
              <a:ext cx="253650" cy="271750"/>
            </a:xfrm>
            <a:custGeom>
              <a:avLst/>
              <a:gdLst/>
              <a:ahLst/>
              <a:cxnLst/>
              <a:rect l="l" t="t" r="r" b="b"/>
              <a:pathLst>
                <a:path w="10146" h="10870" extrusionOk="0">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8" name="Google Shape;8938;p75"/>
            <p:cNvSpPr/>
            <p:nvPr/>
          </p:nvSpPr>
          <p:spPr>
            <a:xfrm>
              <a:off x="-9791500" y="4069250"/>
              <a:ext cx="31550" cy="66175"/>
            </a:xfrm>
            <a:custGeom>
              <a:avLst/>
              <a:gdLst/>
              <a:ahLst/>
              <a:cxnLst/>
              <a:rect l="l" t="t" r="r" b="b"/>
              <a:pathLst>
                <a:path w="1262" h="2647" extrusionOk="0">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9" name="Google Shape;8939;p75"/>
            <p:cNvSpPr/>
            <p:nvPr/>
          </p:nvSpPr>
          <p:spPr>
            <a:xfrm>
              <a:off x="-9740300" y="4049550"/>
              <a:ext cx="136275" cy="268600"/>
            </a:xfrm>
            <a:custGeom>
              <a:avLst/>
              <a:gdLst/>
              <a:ahLst/>
              <a:cxnLst/>
              <a:rect l="l" t="t" r="r" b="b"/>
              <a:pathLst>
                <a:path w="5451" h="10744" extrusionOk="0">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40" name="Google Shape;8940;p75"/>
          <p:cNvGrpSpPr/>
          <p:nvPr/>
        </p:nvGrpSpPr>
        <p:grpSpPr>
          <a:xfrm>
            <a:off x="6636814" y="3213963"/>
            <a:ext cx="364959" cy="357289"/>
            <a:chOff x="-8680950" y="3624225"/>
            <a:chExt cx="362350" cy="354700"/>
          </a:xfrm>
        </p:grpSpPr>
        <p:sp>
          <p:nvSpPr>
            <p:cNvPr id="8941" name="Google Shape;8941;p75"/>
            <p:cNvSpPr/>
            <p:nvPr/>
          </p:nvSpPr>
          <p:spPr>
            <a:xfrm>
              <a:off x="-8512400" y="3686450"/>
              <a:ext cx="130775" cy="129800"/>
            </a:xfrm>
            <a:custGeom>
              <a:avLst/>
              <a:gdLst/>
              <a:ahLst/>
              <a:cxnLst/>
              <a:rect l="l" t="t" r="r" b="b"/>
              <a:pathLst>
                <a:path w="5231" h="5192" extrusionOk="0">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2" name="Google Shape;8942;p75"/>
            <p:cNvSpPr/>
            <p:nvPr/>
          </p:nvSpPr>
          <p:spPr>
            <a:xfrm>
              <a:off x="-8395825" y="3624225"/>
              <a:ext cx="77225" cy="77225"/>
            </a:xfrm>
            <a:custGeom>
              <a:avLst/>
              <a:gdLst/>
              <a:ahLst/>
              <a:cxnLst/>
              <a:rect l="l" t="t" r="r" b="b"/>
              <a:pathLst>
                <a:path w="3089" h="3089" extrusionOk="0">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3" name="Google Shape;8943;p75"/>
            <p:cNvSpPr/>
            <p:nvPr/>
          </p:nvSpPr>
          <p:spPr>
            <a:xfrm>
              <a:off x="-8676125" y="3883875"/>
              <a:ext cx="98375" cy="92925"/>
            </a:xfrm>
            <a:custGeom>
              <a:avLst/>
              <a:gdLst/>
              <a:ahLst/>
              <a:cxnLst/>
              <a:rect l="l" t="t" r="r" b="b"/>
              <a:pathLst>
                <a:path w="3935" h="3717" extrusionOk="0">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4" name="Google Shape;8944;p75"/>
            <p:cNvSpPr/>
            <p:nvPr/>
          </p:nvSpPr>
          <p:spPr>
            <a:xfrm>
              <a:off x="-8680950" y="3708850"/>
              <a:ext cx="282800" cy="270075"/>
            </a:xfrm>
            <a:custGeom>
              <a:avLst/>
              <a:gdLst/>
              <a:ahLst/>
              <a:cxnLst/>
              <a:rect l="l" t="t" r="r" b="b"/>
              <a:pathLst>
                <a:path w="11312" h="10803" extrusionOk="0">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5" name="Google Shape;8945;p75"/>
            <p:cNvSpPr/>
            <p:nvPr/>
          </p:nvSpPr>
          <p:spPr>
            <a:xfrm>
              <a:off x="-8440725" y="3857375"/>
              <a:ext cx="117400" cy="86450"/>
            </a:xfrm>
            <a:custGeom>
              <a:avLst/>
              <a:gdLst/>
              <a:ahLst/>
              <a:cxnLst/>
              <a:rect l="l" t="t" r="r" b="b"/>
              <a:pathLst>
                <a:path w="4696" h="3458" extrusionOk="0">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6" name="Google Shape;8946;p75"/>
            <p:cNvSpPr/>
            <p:nvPr/>
          </p:nvSpPr>
          <p:spPr>
            <a:xfrm>
              <a:off x="-8638400" y="3630725"/>
              <a:ext cx="86650" cy="115625"/>
            </a:xfrm>
            <a:custGeom>
              <a:avLst/>
              <a:gdLst/>
              <a:ahLst/>
              <a:cxnLst/>
              <a:rect l="l" t="t" r="r" b="b"/>
              <a:pathLst>
                <a:path w="3466" h="4625" extrusionOk="0">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47" name="Google Shape;8947;p75"/>
          <p:cNvGrpSpPr/>
          <p:nvPr/>
        </p:nvGrpSpPr>
        <p:grpSpPr>
          <a:xfrm>
            <a:off x="5773058" y="1379624"/>
            <a:ext cx="313365" cy="355476"/>
            <a:chOff x="-13056975" y="3212300"/>
            <a:chExt cx="311125" cy="352900"/>
          </a:xfrm>
        </p:grpSpPr>
        <p:sp>
          <p:nvSpPr>
            <p:cNvPr id="8948" name="Google Shape;8948;p75"/>
            <p:cNvSpPr/>
            <p:nvPr/>
          </p:nvSpPr>
          <p:spPr>
            <a:xfrm>
              <a:off x="-12972700" y="3273750"/>
              <a:ext cx="144950" cy="229225"/>
            </a:xfrm>
            <a:custGeom>
              <a:avLst/>
              <a:gdLst/>
              <a:ahLst/>
              <a:cxnLst/>
              <a:rect l="l" t="t" r="r" b="b"/>
              <a:pathLst>
                <a:path w="5798" h="9169" extrusionOk="0">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9" name="Google Shape;8949;p75"/>
            <p:cNvSpPr/>
            <p:nvPr/>
          </p:nvSpPr>
          <p:spPr>
            <a:xfrm>
              <a:off x="-12808875" y="3212300"/>
              <a:ext cx="63025" cy="278075"/>
            </a:xfrm>
            <a:custGeom>
              <a:avLst/>
              <a:gdLst/>
              <a:ahLst/>
              <a:cxnLst/>
              <a:rect l="l" t="t" r="r" b="b"/>
              <a:pathLst>
                <a:path w="2521" h="11123" extrusionOk="0">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0" name="Google Shape;8950;p75"/>
            <p:cNvSpPr/>
            <p:nvPr/>
          </p:nvSpPr>
          <p:spPr>
            <a:xfrm>
              <a:off x="-13056975" y="3212300"/>
              <a:ext cx="63025" cy="278075"/>
            </a:xfrm>
            <a:custGeom>
              <a:avLst/>
              <a:gdLst/>
              <a:ahLst/>
              <a:cxnLst/>
              <a:rect l="l" t="t" r="r" b="b"/>
              <a:pathLst>
                <a:path w="2521" h="11123" extrusionOk="0">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1" name="Google Shape;8951;p75"/>
            <p:cNvSpPr/>
            <p:nvPr/>
          </p:nvSpPr>
          <p:spPr>
            <a:xfrm>
              <a:off x="-13020750" y="3483250"/>
              <a:ext cx="240250" cy="81950"/>
            </a:xfrm>
            <a:custGeom>
              <a:avLst/>
              <a:gdLst/>
              <a:ahLst/>
              <a:cxnLst/>
              <a:rect l="l" t="t" r="r" b="b"/>
              <a:pathLst>
                <a:path w="9610" h="3278" extrusionOk="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2" name="Google Shape;8952;p75"/>
          <p:cNvGrpSpPr/>
          <p:nvPr/>
        </p:nvGrpSpPr>
        <p:grpSpPr>
          <a:xfrm>
            <a:off x="5750446" y="1820418"/>
            <a:ext cx="358588" cy="355325"/>
            <a:chOff x="-13077450" y="3647075"/>
            <a:chExt cx="356025" cy="352750"/>
          </a:xfrm>
        </p:grpSpPr>
        <p:sp>
          <p:nvSpPr>
            <p:cNvPr id="8953" name="Google Shape;8953;p75"/>
            <p:cNvSpPr/>
            <p:nvPr/>
          </p:nvSpPr>
          <p:spPr>
            <a:xfrm>
              <a:off x="-13014450" y="3708500"/>
              <a:ext cx="104000" cy="145750"/>
            </a:xfrm>
            <a:custGeom>
              <a:avLst/>
              <a:gdLst/>
              <a:ahLst/>
              <a:cxnLst/>
              <a:rect l="l" t="t" r="r" b="b"/>
              <a:pathLst>
                <a:path w="4160" h="5830" extrusionOk="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4" name="Google Shape;8954;p75"/>
            <p:cNvSpPr/>
            <p:nvPr/>
          </p:nvSpPr>
          <p:spPr>
            <a:xfrm>
              <a:off x="-12890800" y="3708500"/>
              <a:ext cx="104775" cy="145750"/>
            </a:xfrm>
            <a:custGeom>
              <a:avLst/>
              <a:gdLst/>
              <a:ahLst/>
              <a:cxnLst/>
              <a:rect l="l" t="t" r="r" b="b"/>
              <a:pathLst>
                <a:path w="4191" h="5830" extrusionOk="0">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5" name="Google Shape;8955;p75"/>
            <p:cNvSpPr/>
            <p:nvPr/>
          </p:nvSpPr>
          <p:spPr>
            <a:xfrm>
              <a:off x="-13077450" y="3647075"/>
              <a:ext cx="356025" cy="352750"/>
            </a:xfrm>
            <a:custGeom>
              <a:avLst/>
              <a:gdLst/>
              <a:ahLst/>
              <a:cxnLst/>
              <a:rect l="l" t="t" r="r" b="b"/>
              <a:pathLst>
                <a:path w="14241" h="14110" extrusionOk="0">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6" name="Google Shape;8956;p75"/>
          <p:cNvGrpSpPr/>
          <p:nvPr/>
        </p:nvGrpSpPr>
        <p:grpSpPr>
          <a:xfrm>
            <a:off x="5761552" y="2264018"/>
            <a:ext cx="357002" cy="357037"/>
            <a:chOff x="-13079025" y="4079475"/>
            <a:chExt cx="354450" cy="354450"/>
          </a:xfrm>
        </p:grpSpPr>
        <p:sp>
          <p:nvSpPr>
            <p:cNvPr id="8957" name="Google Shape;8957;p75"/>
            <p:cNvSpPr/>
            <p:nvPr/>
          </p:nvSpPr>
          <p:spPr>
            <a:xfrm>
              <a:off x="-13004200" y="4079475"/>
              <a:ext cx="207150" cy="63050"/>
            </a:xfrm>
            <a:custGeom>
              <a:avLst/>
              <a:gdLst/>
              <a:ahLst/>
              <a:cxnLst/>
              <a:rect l="l" t="t" r="r" b="b"/>
              <a:pathLst>
                <a:path w="8286" h="2522" extrusionOk="0">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8" name="Google Shape;8958;p75"/>
            <p:cNvSpPr/>
            <p:nvPr/>
          </p:nvSpPr>
          <p:spPr>
            <a:xfrm>
              <a:off x="-13079025" y="4303175"/>
              <a:ext cx="354450" cy="130750"/>
            </a:xfrm>
            <a:custGeom>
              <a:avLst/>
              <a:gdLst/>
              <a:ahLst/>
              <a:cxnLst/>
              <a:rect l="l" t="t" r="r" b="b"/>
              <a:pathLst>
                <a:path w="14178" h="5230" extrusionOk="0">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9" name="Google Shape;8959;p75"/>
            <p:cNvSpPr/>
            <p:nvPr/>
          </p:nvSpPr>
          <p:spPr>
            <a:xfrm>
              <a:off x="-12986875" y="4313400"/>
              <a:ext cx="173300" cy="58300"/>
            </a:xfrm>
            <a:custGeom>
              <a:avLst/>
              <a:gdLst/>
              <a:ahLst/>
              <a:cxnLst/>
              <a:rect l="l" t="t" r="r" b="b"/>
              <a:pathLst>
                <a:path w="6932" h="2332" extrusionOk="0">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0" name="Google Shape;8960;p75"/>
            <p:cNvSpPr/>
            <p:nvPr/>
          </p:nvSpPr>
          <p:spPr>
            <a:xfrm>
              <a:off x="-13004200" y="4143275"/>
              <a:ext cx="206375" cy="166225"/>
            </a:xfrm>
            <a:custGeom>
              <a:avLst/>
              <a:gdLst/>
              <a:ahLst/>
              <a:cxnLst/>
              <a:rect l="l" t="t" r="r" b="b"/>
              <a:pathLst>
                <a:path w="8255" h="6649" extrusionOk="0">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61" name="Google Shape;8961;p75"/>
          <p:cNvGrpSpPr/>
          <p:nvPr/>
        </p:nvGrpSpPr>
        <p:grpSpPr>
          <a:xfrm>
            <a:off x="7534619" y="1380027"/>
            <a:ext cx="356221" cy="354670"/>
            <a:chOff x="-11292700" y="3213875"/>
            <a:chExt cx="353675" cy="352100"/>
          </a:xfrm>
        </p:grpSpPr>
        <p:sp>
          <p:nvSpPr>
            <p:cNvPr id="8962" name="Google Shape;8962;p75"/>
            <p:cNvSpPr/>
            <p:nvPr/>
          </p:nvSpPr>
          <p:spPr>
            <a:xfrm>
              <a:off x="-11178500" y="3213875"/>
              <a:ext cx="124475" cy="124475"/>
            </a:xfrm>
            <a:custGeom>
              <a:avLst/>
              <a:gdLst/>
              <a:ahLst/>
              <a:cxnLst/>
              <a:rect l="l" t="t" r="r" b="b"/>
              <a:pathLst>
                <a:path w="4979" h="4979" extrusionOk="0">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3" name="Google Shape;8963;p75"/>
            <p:cNvSpPr/>
            <p:nvPr/>
          </p:nvSpPr>
          <p:spPr>
            <a:xfrm>
              <a:off x="-11292700" y="3255625"/>
              <a:ext cx="117375" cy="124475"/>
            </a:xfrm>
            <a:custGeom>
              <a:avLst/>
              <a:gdLst/>
              <a:ahLst/>
              <a:cxnLst/>
              <a:rect l="l" t="t" r="r" b="b"/>
              <a:pathLst>
                <a:path w="4695" h="4979" extrusionOk="0">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4" name="Google Shape;8964;p75"/>
            <p:cNvSpPr/>
            <p:nvPr/>
          </p:nvSpPr>
          <p:spPr>
            <a:xfrm>
              <a:off x="-11056425" y="3254850"/>
              <a:ext cx="117400" cy="125250"/>
            </a:xfrm>
            <a:custGeom>
              <a:avLst/>
              <a:gdLst/>
              <a:ahLst/>
              <a:cxnLst/>
              <a:rect l="l" t="t" r="r" b="b"/>
              <a:pathLst>
                <a:path w="4696" h="5010" extrusionOk="0">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5" name="Google Shape;8965;p75"/>
            <p:cNvSpPr/>
            <p:nvPr/>
          </p:nvSpPr>
          <p:spPr>
            <a:xfrm>
              <a:off x="-11209225" y="3503725"/>
              <a:ext cx="188275" cy="62250"/>
            </a:xfrm>
            <a:custGeom>
              <a:avLst/>
              <a:gdLst/>
              <a:ahLst/>
              <a:cxnLst/>
              <a:rect l="l" t="t" r="r" b="b"/>
              <a:pathLst>
                <a:path w="7531" h="2490" extrusionOk="0">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6" name="Google Shape;8966;p75"/>
            <p:cNvSpPr/>
            <p:nvPr/>
          </p:nvSpPr>
          <p:spPr>
            <a:xfrm>
              <a:off x="-11167475" y="3462775"/>
              <a:ext cx="103200" cy="20500"/>
            </a:xfrm>
            <a:custGeom>
              <a:avLst/>
              <a:gdLst/>
              <a:ahLst/>
              <a:cxnLst/>
              <a:rect l="l" t="t" r="r" b="b"/>
              <a:pathLst>
                <a:path w="4128" h="820" extrusionOk="0">
                  <a:moveTo>
                    <a:pt x="1" y="0"/>
                  </a:moveTo>
                  <a:lnTo>
                    <a:pt x="1" y="820"/>
                  </a:lnTo>
                  <a:lnTo>
                    <a:pt x="4128" y="820"/>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7" name="Google Shape;8967;p75"/>
            <p:cNvSpPr/>
            <p:nvPr/>
          </p:nvSpPr>
          <p:spPr>
            <a:xfrm>
              <a:off x="-11213150" y="3344625"/>
              <a:ext cx="141000" cy="97700"/>
            </a:xfrm>
            <a:custGeom>
              <a:avLst/>
              <a:gdLst/>
              <a:ahLst/>
              <a:cxnLst/>
              <a:rect l="l" t="t" r="r" b="b"/>
              <a:pathLst>
                <a:path w="5640" h="3908" extrusionOk="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8" name="Google Shape;8968;p75"/>
            <p:cNvSpPr/>
            <p:nvPr/>
          </p:nvSpPr>
          <p:spPr>
            <a:xfrm>
              <a:off x="-11080825" y="3379275"/>
              <a:ext cx="59100" cy="61475"/>
            </a:xfrm>
            <a:custGeom>
              <a:avLst/>
              <a:gdLst/>
              <a:ahLst/>
              <a:cxnLst/>
              <a:rect l="l" t="t" r="r" b="b"/>
              <a:pathLst>
                <a:path w="2364" h="2459" extrusionOk="0">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69" name="Google Shape;8969;p75"/>
          <p:cNvGrpSpPr/>
          <p:nvPr/>
        </p:nvGrpSpPr>
        <p:grpSpPr>
          <a:xfrm>
            <a:off x="7528677" y="1819965"/>
            <a:ext cx="368106" cy="356232"/>
            <a:chOff x="-11299000" y="3647875"/>
            <a:chExt cx="365475" cy="353650"/>
          </a:xfrm>
        </p:grpSpPr>
        <p:sp>
          <p:nvSpPr>
            <p:cNvPr id="8970" name="Google Shape;8970;p75"/>
            <p:cNvSpPr/>
            <p:nvPr/>
          </p:nvSpPr>
          <p:spPr>
            <a:xfrm>
              <a:off x="-11299000" y="3734700"/>
              <a:ext cx="142575" cy="134325"/>
            </a:xfrm>
            <a:custGeom>
              <a:avLst/>
              <a:gdLst/>
              <a:ahLst/>
              <a:cxnLst/>
              <a:rect l="l" t="t" r="r" b="b"/>
              <a:pathLst>
                <a:path w="5703" h="5373" extrusionOk="0">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1" name="Google Shape;8971;p75"/>
            <p:cNvSpPr/>
            <p:nvPr/>
          </p:nvSpPr>
          <p:spPr>
            <a:xfrm>
              <a:off x="-11076100" y="3734700"/>
              <a:ext cx="142575" cy="134325"/>
            </a:xfrm>
            <a:custGeom>
              <a:avLst/>
              <a:gdLst/>
              <a:ahLst/>
              <a:cxnLst/>
              <a:rect l="l" t="t" r="r" b="b"/>
              <a:pathLst>
                <a:path w="5703" h="5373" extrusionOk="0">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2" name="Google Shape;8972;p75"/>
            <p:cNvSpPr/>
            <p:nvPr/>
          </p:nvSpPr>
          <p:spPr>
            <a:xfrm>
              <a:off x="-11254900" y="3917225"/>
              <a:ext cx="124475" cy="84300"/>
            </a:xfrm>
            <a:custGeom>
              <a:avLst/>
              <a:gdLst/>
              <a:ahLst/>
              <a:cxnLst/>
              <a:rect l="l" t="t" r="r" b="b"/>
              <a:pathLst>
                <a:path w="4979" h="3372" extrusionOk="0">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3" name="Google Shape;8973;p75"/>
            <p:cNvSpPr/>
            <p:nvPr/>
          </p:nvSpPr>
          <p:spPr>
            <a:xfrm>
              <a:off x="-11099725" y="3838475"/>
              <a:ext cx="55150" cy="50425"/>
            </a:xfrm>
            <a:custGeom>
              <a:avLst/>
              <a:gdLst/>
              <a:ahLst/>
              <a:cxnLst/>
              <a:rect l="l" t="t" r="r" b="b"/>
              <a:pathLst>
                <a:path w="2206" h="2017" extrusionOk="0">
                  <a:moveTo>
                    <a:pt x="1197" y="0"/>
                  </a:moveTo>
                  <a:lnTo>
                    <a:pt x="0" y="914"/>
                  </a:lnTo>
                  <a:lnTo>
                    <a:pt x="1323" y="2017"/>
                  </a:lnTo>
                  <a:lnTo>
                    <a:pt x="2205" y="1040"/>
                  </a:lnTo>
                  <a:lnTo>
                    <a:pt x="11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4" name="Google Shape;8974;p75"/>
            <p:cNvSpPr/>
            <p:nvPr/>
          </p:nvSpPr>
          <p:spPr>
            <a:xfrm>
              <a:off x="-11187950" y="3836900"/>
              <a:ext cx="210325" cy="162275"/>
            </a:xfrm>
            <a:custGeom>
              <a:avLst/>
              <a:gdLst/>
              <a:ahLst/>
              <a:cxnLst/>
              <a:rect l="l" t="t" r="r" b="b"/>
              <a:pathLst>
                <a:path w="8413" h="6491" extrusionOk="0">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5" name="Google Shape;8975;p75"/>
            <p:cNvSpPr/>
            <p:nvPr/>
          </p:nvSpPr>
          <p:spPr>
            <a:xfrm>
              <a:off x="-11292700" y="3647875"/>
              <a:ext cx="353675" cy="87450"/>
            </a:xfrm>
            <a:custGeom>
              <a:avLst/>
              <a:gdLst/>
              <a:ahLst/>
              <a:cxnLst/>
              <a:rect l="l" t="t" r="r" b="b"/>
              <a:pathLst>
                <a:path w="14147" h="3498" extrusionOk="0">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76" name="Google Shape;8976;p75"/>
          <p:cNvGrpSpPr/>
          <p:nvPr/>
        </p:nvGrpSpPr>
        <p:grpSpPr>
          <a:xfrm>
            <a:off x="7544139" y="2275916"/>
            <a:ext cx="357808" cy="333240"/>
            <a:chOff x="-11295075" y="4092875"/>
            <a:chExt cx="355250" cy="330825"/>
          </a:xfrm>
        </p:grpSpPr>
        <p:sp>
          <p:nvSpPr>
            <p:cNvPr id="8977" name="Google Shape;8977;p75"/>
            <p:cNvSpPr/>
            <p:nvPr/>
          </p:nvSpPr>
          <p:spPr>
            <a:xfrm>
              <a:off x="-11084775" y="4196825"/>
              <a:ext cx="61475" cy="61475"/>
            </a:xfrm>
            <a:custGeom>
              <a:avLst/>
              <a:gdLst/>
              <a:ahLst/>
              <a:cxnLst/>
              <a:rect l="l" t="t" r="r" b="b"/>
              <a:pathLst>
                <a:path w="2459" h="2459" extrusionOk="0">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8" name="Google Shape;8978;p75"/>
            <p:cNvSpPr/>
            <p:nvPr/>
          </p:nvSpPr>
          <p:spPr>
            <a:xfrm>
              <a:off x="-11080050" y="4092875"/>
              <a:ext cx="140225" cy="269375"/>
            </a:xfrm>
            <a:custGeom>
              <a:avLst/>
              <a:gdLst/>
              <a:ahLst/>
              <a:cxnLst/>
              <a:rect l="l" t="t" r="r" b="b"/>
              <a:pathLst>
                <a:path w="5609" h="10775" extrusionOk="0">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9" name="Google Shape;8979;p75"/>
            <p:cNvSpPr/>
            <p:nvPr/>
          </p:nvSpPr>
          <p:spPr>
            <a:xfrm>
              <a:off x="-11230475" y="4320500"/>
              <a:ext cx="103975" cy="103200"/>
            </a:xfrm>
            <a:custGeom>
              <a:avLst/>
              <a:gdLst/>
              <a:ahLst/>
              <a:cxnLst/>
              <a:rect l="l" t="t" r="r" b="b"/>
              <a:pathLst>
                <a:path w="4159" h="4128" extrusionOk="0">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0" name="Google Shape;8980;p75"/>
            <p:cNvSpPr/>
            <p:nvPr/>
          </p:nvSpPr>
          <p:spPr>
            <a:xfrm>
              <a:off x="-11210000" y="4113350"/>
              <a:ext cx="137850" cy="226075"/>
            </a:xfrm>
            <a:custGeom>
              <a:avLst/>
              <a:gdLst/>
              <a:ahLst/>
              <a:cxnLst/>
              <a:rect l="l" t="t" r="r" b="b"/>
              <a:pathLst>
                <a:path w="5514" h="9043" extrusionOk="0">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1" name="Google Shape;8981;p75"/>
            <p:cNvSpPr/>
            <p:nvPr/>
          </p:nvSpPr>
          <p:spPr>
            <a:xfrm>
              <a:off x="-11295075" y="4153525"/>
              <a:ext cx="89825" cy="145725"/>
            </a:xfrm>
            <a:custGeom>
              <a:avLst/>
              <a:gdLst/>
              <a:ahLst/>
              <a:cxnLst/>
              <a:rect l="l" t="t" r="r" b="b"/>
              <a:pathLst>
                <a:path w="3593" h="5829" extrusionOk="0">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82" name="Google Shape;8982;p75"/>
          <p:cNvGrpSpPr/>
          <p:nvPr/>
        </p:nvGrpSpPr>
        <p:grpSpPr>
          <a:xfrm>
            <a:off x="5769739" y="2738964"/>
            <a:ext cx="312585" cy="355451"/>
            <a:chOff x="-9500075" y="3180800"/>
            <a:chExt cx="310350" cy="352875"/>
          </a:xfrm>
        </p:grpSpPr>
        <p:sp>
          <p:nvSpPr>
            <p:cNvPr id="8983" name="Google Shape;8983;p75"/>
            <p:cNvSpPr/>
            <p:nvPr/>
          </p:nvSpPr>
          <p:spPr>
            <a:xfrm>
              <a:off x="-9429175" y="3332825"/>
              <a:ext cx="82725" cy="55150"/>
            </a:xfrm>
            <a:custGeom>
              <a:avLst/>
              <a:gdLst/>
              <a:ahLst/>
              <a:cxnLst/>
              <a:rect l="l" t="t" r="r" b="b"/>
              <a:pathLst>
                <a:path w="3309" h="2206" extrusionOk="0">
                  <a:moveTo>
                    <a:pt x="1670" y="0"/>
                  </a:moveTo>
                  <a:lnTo>
                    <a:pt x="0" y="2205"/>
                  </a:lnTo>
                  <a:lnTo>
                    <a:pt x="3308" y="2205"/>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4" name="Google Shape;8984;p75"/>
            <p:cNvSpPr/>
            <p:nvPr/>
          </p:nvSpPr>
          <p:spPr>
            <a:xfrm>
              <a:off x="-9335450" y="3274525"/>
              <a:ext cx="19700" cy="19725"/>
            </a:xfrm>
            <a:custGeom>
              <a:avLst/>
              <a:gdLst/>
              <a:ahLst/>
              <a:cxnLst/>
              <a:rect l="l" t="t" r="r" b="b"/>
              <a:pathLst>
                <a:path w="788" h="789" extrusionOk="0">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5" name="Google Shape;8985;p75"/>
            <p:cNvSpPr/>
            <p:nvPr/>
          </p:nvSpPr>
          <p:spPr>
            <a:xfrm>
              <a:off x="-9330725" y="3351725"/>
              <a:ext cx="62250" cy="36250"/>
            </a:xfrm>
            <a:custGeom>
              <a:avLst/>
              <a:gdLst/>
              <a:ahLst/>
              <a:cxnLst/>
              <a:rect l="l" t="t" r="r" b="b"/>
              <a:pathLst>
                <a:path w="2490" h="1450" extrusionOk="0">
                  <a:moveTo>
                    <a:pt x="1040" y="0"/>
                  </a:moveTo>
                  <a:lnTo>
                    <a:pt x="0" y="977"/>
                  </a:lnTo>
                  <a:lnTo>
                    <a:pt x="410" y="1449"/>
                  </a:lnTo>
                  <a:lnTo>
                    <a:pt x="2489" y="1449"/>
                  </a:ln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6" name="Google Shape;8986;p75"/>
            <p:cNvSpPr/>
            <p:nvPr/>
          </p:nvSpPr>
          <p:spPr>
            <a:xfrm>
              <a:off x="-9440200" y="3220975"/>
              <a:ext cx="186675" cy="152025"/>
            </a:xfrm>
            <a:custGeom>
              <a:avLst/>
              <a:gdLst/>
              <a:ahLst/>
              <a:cxnLst/>
              <a:rect l="l" t="t" r="r" b="b"/>
              <a:pathLst>
                <a:path w="7467" h="6081" extrusionOk="0">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7" name="Google Shape;8987;p75"/>
            <p:cNvSpPr/>
            <p:nvPr/>
          </p:nvSpPr>
          <p:spPr>
            <a:xfrm>
              <a:off x="-9500075" y="3222550"/>
              <a:ext cx="310350" cy="228425"/>
            </a:xfrm>
            <a:custGeom>
              <a:avLst/>
              <a:gdLst/>
              <a:ahLst/>
              <a:cxnLst/>
              <a:rect l="l" t="t" r="r" b="b"/>
              <a:pathLst>
                <a:path w="12414" h="9137" extrusionOk="0">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8" name="Google Shape;8988;p75"/>
            <p:cNvSpPr/>
            <p:nvPr/>
          </p:nvSpPr>
          <p:spPr>
            <a:xfrm>
              <a:off x="-9398475" y="3180800"/>
              <a:ext cx="103200" cy="21300"/>
            </a:xfrm>
            <a:custGeom>
              <a:avLst/>
              <a:gdLst/>
              <a:ahLst/>
              <a:cxnLst/>
              <a:rect l="l" t="t" r="r" b="b"/>
              <a:pathLst>
                <a:path w="4128" h="852" extrusionOk="0">
                  <a:moveTo>
                    <a:pt x="820" y="1"/>
                  </a:moveTo>
                  <a:cubicBezTo>
                    <a:pt x="347" y="1"/>
                    <a:pt x="1" y="379"/>
                    <a:pt x="1" y="851"/>
                  </a:cubicBezTo>
                  <a:lnTo>
                    <a:pt x="4128" y="851"/>
                  </a:lnTo>
                  <a:cubicBezTo>
                    <a:pt x="4128" y="379"/>
                    <a:pt x="3781"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9" name="Google Shape;8989;p75"/>
            <p:cNvSpPr/>
            <p:nvPr/>
          </p:nvSpPr>
          <p:spPr>
            <a:xfrm>
              <a:off x="-9460700" y="3471450"/>
              <a:ext cx="41775" cy="62225"/>
            </a:xfrm>
            <a:custGeom>
              <a:avLst/>
              <a:gdLst/>
              <a:ahLst/>
              <a:cxnLst/>
              <a:rect l="l" t="t" r="r" b="b"/>
              <a:pathLst>
                <a:path w="1671" h="2489" extrusionOk="0">
                  <a:moveTo>
                    <a:pt x="1" y="0"/>
                  </a:moveTo>
                  <a:lnTo>
                    <a:pt x="1" y="1670"/>
                  </a:lnTo>
                  <a:cubicBezTo>
                    <a:pt x="1" y="2142"/>
                    <a:pt x="347" y="2489"/>
                    <a:pt x="820" y="2489"/>
                  </a:cubicBezTo>
                  <a:cubicBezTo>
                    <a:pt x="1293" y="2489"/>
                    <a:pt x="1671" y="2142"/>
                    <a:pt x="1671" y="1670"/>
                  </a:cubicBez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0" name="Google Shape;8990;p75"/>
            <p:cNvSpPr/>
            <p:nvPr/>
          </p:nvSpPr>
          <p:spPr>
            <a:xfrm>
              <a:off x="-9274800" y="3471450"/>
              <a:ext cx="41750" cy="62225"/>
            </a:xfrm>
            <a:custGeom>
              <a:avLst/>
              <a:gdLst/>
              <a:ahLst/>
              <a:cxnLst/>
              <a:rect l="l" t="t" r="r" b="b"/>
              <a:pathLst>
                <a:path w="1670" h="2489" extrusionOk="0">
                  <a:moveTo>
                    <a:pt x="0" y="0"/>
                  </a:moveTo>
                  <a:lnTo>
                    <a:pt x="0" y="1670"/>
                  </a:lnTo>
                  <a:cubicBezTo>
                    <a:pt x="0" y="2142"/>
                    <a:pt x="378" y="2489"/>
                    <a:pt x="851" y="2489"/>
                  </a:cubicBezTo>
                  <a:cubicBezTo>
                    <a:pt x="1323" y="2489"/>
                    <a:pt x="1670" y="2142"/>
                    <a:pt x="1670" y="1670"/>
                  </a:cubicBez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1" name="Google Shape;8991;p75"/>
            <p:cNvSpPr/>
            <p:nvPr/>
          </p:nvSpPr>
          <p:spPr>
            <a:xfrm>
              <a:off x="-9398475" y="3471450"/>
              <a:ext cx="103200" cy="20500"/>
            </a:xfrm>
            <a:custGeom>
              <a:avLst/>
              <a:gdLst/>
              <a:ahLst/>
              <a:cxnLst/>
              <a:rect l="l" t="t" r="r" b="b"/>
              <a:pathLst>
                <a:path w="4128" h="820" extrusionOk="0">
                  <a:moveTo>
                    <a:pt x="1" y="0"/>
                  </a:moveTo>
                  <a:lnTo>
                    <a:pt x="1" y="819"/>
                  </a:lnTo>
                  <a:lnTo>
                    <a:pt x="4128" y="819"/>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92" name="Google Shape;8992;p75"/>
          <p:cNvGrpSpPr/>
          <p:nvPr/>
        </p:nvGrpSpPr>
        <p:grpSpPr>
          <a:xfrm>
            <a:off x="5747530" y="3214479"/>
            <a:ext cx="356221" cy="356257"/>
            <a:chOff x="-9523700" y="3614000"/>
            <a:chExt cx="353675" cy="353675"/>
          </a:xfrm>
        </p:grpSpPr>
        <p:sp>
          <p:nvSpPr>
            <p:cNvPr id="8993" name="Google Shape;8993;p75"/>
            <p:cNvSpPr/>
            <p:nvPr/>
          </p:nvSpPr>
          <p:spPr>
            <a:xfrm>
              <a:off x="-95237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4" name="Google Shape;8994;p75"/>
            <p:cNvSpPr/>
            <p:nvPr/>
          </p:nvSpPr>
          <p:spPr>
            <a:xfrm>
              <a:off x="-9515825" y="3656525"/>
              <a:ext cx="116600" cy="195350"/>
            </a:xfrm>
            <a:custGeom>
              <a:avLst/>
              <a:gdLst/>
              <a:ahLst/>
              <a:cxnLst/>
              <a:rect l="l" t="t" r="r" b="b"/>
              <a:pathLst>
                <a:path w="4664" h="7814" extrusionOk="0">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5" name="Google Shape;8995;p75"/>
            <p:cNvSpPr/>
            <p:nvPr/>
          </p:nvSpPr>
          <p:spPr>
            <a:xfrm>
              <a:off x="-9481175" y="3614000"/>
              <a:ext cx="80375" cy="37050"/>
            </a:xfrm>
            <a:custGeom>
              <a:avLst/>
              <a:gdLst/>
              <a:ahLst/>
              <a:cxnLst/>
              <a:rect l="l" t="t" r="r" b="b"/>
              <a:pathLst>
                <a:path w="3215" h="1482" extrusionOk="0">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6" name="Google Shape;8996;p75"/>
            <p:cNvSpPr/>
            <p:nvPr/>
          </p:nvSpPr>
          <p:spPr>
            <a:xfrm>
              <a:off x="-92945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7" name="Google Shape;8997;p75"/>
            <p:cNvSpPr/>
            <p:nvPr/>
          </p:nvSpPr>
          <p:spPr>
            <a:xfrm>
              <a:off x="-9294500" y="3656525"/>
              <a:ext cx="116600" cy="195350"/>
            </a:xfrm>
            <a:custGeom>
              <a:avLst/>
              <a:gdLst/>
              <a:ahLst/>
              <a:cxnLst/>
              <a:rect l="l" t="t" r="r" b="b"/>
              <a:pathLst>
                <a:path w="4664" h="7814" extrusionOk="0">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8" name="Google Shape;8998;p75"/>
            <p:cNvSpPr/>
            <p:nvPr/>
          </p:nvSpPr>
          <p:spPr>
            <a:xfrm>
              <a:off x="-9294500" y="3615575"/>
              <a:ext cx="81150" cy="36250"/>
            </a:xfrm>
            <a:custGeom>
              <a:avLst/>
              <a:gdLst/>
              <a:ahLst/>
              <a:cxnLst/>
              <a:rect l="l" t="t" r="r" b="b"/>
              <a:pathLst>
                <a:path w="3246" h="1450" extrusionOk="0">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9" name="Google Shape;8999;p75"/>
            <p:cNvSpPr/>
            <p:nvPr/>
          </p:nvSpPr>
          <p:spPr>
            <a:xfrm>
              <a:off x="-9378775" y="3822725"/>
              <a:ext cx="63025" cy="41750"/>
            </a:xfrm>
            <a:custGeom>
              <a:avLst/>
              <a:gdLst/>
              <a:ahLst/>
              <a:cxnLst/>
              <a:rect l="l" t="t" r="r" b="b"/>
              <a:pathLst>
                <a:path w="2521" h="1670" extrusionOk="0">
                  <a:moveTo>
                    <a:pt x="0" y="0"/>
                  </a:moveTo>
                  <a:lnTo>
                    <a:pt x="0" y="1670"/>
                  </a:lnTo>
                  <a:lnTo>
                    <a:pt x="2521" y="1670"/>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0" name="Google Shape;9000;p75"/>
            <p:cNvSpPr/>
            <p:nvPr/>
          </p:nvSpPr>
          <p:spPr>
            <a:xfrm>
              <a:off x="-9336250" y="3739225"/>
              <a:ext cx="21300" cy="63050"/>
            </a:xfrm>
            <a:custGeom>
              <a:avLst/>
              <a:gdLst/>
              <a:ahLst/>
              <a:cxnLst/>
              <a:rect l="l" t="t" r="r" b="b"/>
              <a:pathLst>
                <a:path w="852" h="2522" extrusionOk="0">
                  <a:moveTo>
                    <a:pt x="1" y="1"/>
                  </a:moveTo>
                  <a:lnTo>
                    <a:pt x="1" y="2521"/>
                  </a:lnTo>
                  <a:lnTo>
                    <a:pt x="851" y="2521"/>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1" name="Google Shape;9001;p75"/>
            <p:cNvSpPr/>
            <p:nvPr/>
          </p:nvSpPr>
          <p:spPr>
            <a:xfrm>
              <a:off x="-9378775" y="3739225"/>
              <a:ext cx="20500" cy="63050"/>
            </a:xfrm>
            <a:custGeom>
              <a:avLst/>
              <a:gdLst/>
              <a:ahLst/>
              <a:cxnLst/>
              <a:rect l="l" t="t" r="r" b="b"/>
              <a:pathLst>
                <a:path w="820" h="2522" extrusionOk="0">
                  <a:moveTo>
                    <a:pt x="0" y="1"/>
                  </a:moveTo>
                  <a:lnTo>
                    <a:pt x="0" y="2521"/>
                  </a:lnTo>
                  <a:lnTo>
                    <a:pt x="820" y="2521"/>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02" name="Google Shape;9002;p75"/>
          <p:cNvGrpSpPr/>
          <p:nvPr/>
        </p:nvGrpSpPr>
        <p:grpSpPr>
          <a:xfrm>
            <a:off x="7532481" y="3237121"/>
            <a:ext cx="356221" cy="354670"/>
            <a:chOff x="-9523700" y="4049550"/>
            <a:chExt cx="353675" cy="352100"/>
          </a:xfrm>
        </p:grpSpPr>
        <p:sp>
          <p:nvSpPr>
            <p:cNvPr id="9003" name="Google Shape;9003;p75"/>
            <p:cNvSpPr/>
            <p:nvPr/>
          </p:nvSpPr>
          <p:spPr>
            <a:xfrm>
              <a:off x="-9523700" y="4049550"/>
              <a:ext cx="82725" cy="82725"/>
            </a:xfrm>
            <a:custGeom>
              <a:avLst/>
              <a:gdLst/>
              <a:ahLst/>
              <a:cxnLst/>
              <a:rect l="l" t="t" r="r" b="b"/>
              <a:pathLst>
                <a:path w="3309" h="3309" extrusionOk="0">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4" name="Google Shape;9004;p75"/>
            <p:cNvSpPr/>
            <p:nvPr/>
          </p:nvSpPr>
          <p:spPr>
            <a:xfrm>
              <a:off x="-9523700" y="4148800"/>
              <a:ext cx="82725" cy="252850"/>
            </a:xfrm>
            <a:custGeom>
              <a:avLst/>
              <a:gdLst/>
              <a:ahLst/>
              <a:cxnLst/>
              <a:rect l="l" t="t" r="r" b="b"/>
              <a:pathLst>
                <a:path w="3309" h="10114" extrusionOk="0">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5" name="Google Shape;9005;p75"/>
            <p:cNvSpPr/>
            <p:nvPr/>
          </p:nvSpPr>
          <p:spPr>
            <a:xfrm>
              <a:off x="-9252750" y="4049550"/>
              <a:ext cx="82725" cy="82725"/>
            </a:xfrm>
            <a:custGeom>
              <a:avLst/>
              <a:gdLst/>
              <a:ahLst/>
              <a:cxnLst/>
              <a:rect l="l" t="t" r="r" b="b"/>
              <a:pathLst>
                <a:path w="3309" h="3309" extrusionOk="0">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6" name="Google Shape;9006;p75"/>
            <p:cNvSpPr/>
            <p:nvPr/>
          </p:nvSpPr>
          <p:spPr>
            <a:xfrm>
              <a:off x="-9252750" y="4148800"/>
              <a:ext cx="82725" cy="252850"/>
            </a:xfrm>
            <a:custGeom>
              <a:avLst/>
              <a:gdLst/>
              <a:ahLst/>
              <a:cxnLst/>
              <a:rect l="l" t="t" r="r" b="b"/>
              <a:pathLst>
                <a:path w="3309" h="10114" extrusionOk="0">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7" name="Google Shape;9007;p75"/>
            <p:cNvSpPr/>
            <p:nvPr/>
          </p:nvSpPr>
          <p:spPr>
            <a:xfrm>
              <a:off x="-9440200" y="4214950"/>
              <a:ext cx="187475" cy="167000"/>
            </a:xfrm>
            <a:custGeom>
              <a:avLst/>
              <a:gdLst/>
              <a:ahLst/>
              <a:cxnLst/>
              <a:rect l="l" t="t" r="r" b="b"/>
              <a:pathLst>
                <a:path w="7499" h="6680" extrusionOk="0">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8" name="Google Shape;9008;p75"/>
            <p:cNvSpPr/>
            <p:nvPr/>
          </p:nvSpPr>
          <p:spPr>
            <a:xfrm>
              <a:off x="-9393750" y="4214950"/>
              <a:ext cx="93750" cy="104000"/>
            </a:xfrm>
            <a:custGeom>
              <a:avLst/>
              <a:gdLst/>
              <a:ahLst/>
              <a:cxnLst/>
              <a:rect l="l" t="t" r="r" b="b"/>
              <a:pathLst>
                <a:path w="3750" h="4160" extrusionOk="0">
                  <a:moveTo>
                    <a:pt x="1828" y="1"/>
                  </a:moveTo>
                  <a:lnTo>
                    <a:pt x="1" y="4159"/>
                  </a:lnTo>
                  <a:lnTo>
                    <a:pt x="3750" y="4159"/>
                  </a:lnTo>
                  <a:lnTo>
                    <a:pt x="1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9" name="Google Shape;9009;p75"/>
            <p:cNvSpPr/>
            <p:nvPr/>
          </p:nvSpPr>
          <p:spPr>
            <a:xfrm>
              <a:off x="-9440200" y="4140125"/>
              <a:ext cx="187475" cy="32325"/>
            </a:xfrm>
            <a:custGeom>
              <a:avLst/>
              <a:gdLst/>
              <a:ahLst/>
              <a:cxnLst/>
              <a:rect l="l" t="t" r="r" b="b"/>
              <a:pathLst>
                <a:path w="7499" h="1293" extrusionOk="0">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10" name="Google Shape;9010;p75"/>
          <p:cNvGrpSpPr/>
          <p:nvPr/>
        </p:nvGrpSpPr>
        <p:grpSpPr>
          <a:xfrm>
            <a:off x="7088596" y="3237094"/>
            <a:ext cx="357002" cy="311029"/>
            <a:chOff x="-8209150" y="3659675"/>
            <a:chExt cx="354450" cy="308775"/>
          </a:xfrm>
        </p:grpSpPr>
        <p:sp>
          <p:nvSpPr>
            <p:cNvPr id="9011" name="Google Shape;9011;p75"/>
            <p:cNvSpPr/>
            <p:nvPr/>
          </p:nvSpPr>
          <p:spPr>
            <a:xfrm>
              <a:off x="-8209150" y="3907775"/>
              <a:ext cx="353675" cy="60675"/>
            </a:xfrm>
            <a:custGeom>
              <a:avLst/>
              <a:gdLst/>
              <a:ahLst/>
              <a:cxnLst/>
              <a:rect l="l" t="t" r="r" b="b"/>
              <a:pathLst>
                <a:path w="14147" h="2427" extrusionOk="0">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2" name="Google Shape;9012;p75"/>
            <p:cNvSpPr/>
            <p:nvPr/>
          </p:nvSpPr>
          <p:spPr>
            <a:xfrm>
              <a:off x="-8188675" y="3825075"/>
              <a:ext cx="311125" cy="63050"/>
            </a:xfrm>
            <a:custGeom>
              <a:avLst/>
              <a:gdLst/>
              <a:ahLst/>
              <a:cxnLst/>
              <a:rect l="l" t="t" r="r" b="b"/>
              <a:pathLst>
                <a:path w="12445" h="2522" extrusionOk="0">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3" name="Google Shape;9013;p75"/>
            <p:cNvSpPr/>
            <p:nvPr/>
          </p:nvSpPr>
          <p:spPr>
            <a:xfrm>
              <a:off x="-7913800" y="3743175"/>
              <a:ext cx="59100" cy="62250"/>
            </a:xfrm>
            <a:custGeom>
              <a:avLst/>
              <a:gdLst/>
              <a:ahLst/>
              <a:cxnLst/>
              <a:rect l="l" t="t" r="r" b="b"/>
              <a:pathLst>
                <a:path w="2364" h="2490" extrusionOk="0">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4" name="Google Shape;9014;p75"/>
            <p:cNvSpPr/>
            <p:nvPr/>
          </p:nvSpPr>
          <p:spPr>
            <a:xfrm>
              <a:off x="-8105975" y="3659675"/>
              <a:ext cx="185125" cy="145750"/>
            </a:xfrm>
            <a:custGeom>
              <a:avLst/>
              <a:gdLst/>
              <a:ahLst/>
              <a:cxnLst/>
              <a:rect l="l" t="t" r="r" b="b"/>
              <a:pathLst>
                <a:path w="7405" h="5830" extrusionOk="0">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5" name="Google Shape;9015;p75"/>
            <p:cNvSpPr/>
            <p:nvPr/>
          </p:nvSpPr>
          <p:spPr>
            <a:xfrm>
              <a:off x="-8168975" y="3700625"/>
              <a:ext cx="91375" cy="104000"/>
            </a:xfrm>
            <a:custGeom>
              <a:avLst/>
              <a:gdLst/>
              <a:ahLst/>
              <a:cxnLst/>
              <a:rect l="l" t="t" r="r" b="b"/>
              <a:pathLst>
                <a:path w="3655" h="4160" extrusionOk="0">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6" name="Google Shape;9016;p75"/>
            <p:cNvSpPr/>
            <p:nvPr/>
          </p:nvSpPr>
          <p:spPr>
            <a:xfrm>
              <a:off x="-8209150" y="3742375"/>
              <a:ext cx="50425" cy="61475"/>
            </a:xfrm>
            <a:custGeom>
              <a:avLst/>
              <a:gdLst/>
              <a:ahLst/>
              <a:cxnLst/>
              <a:rect l="l" t="t" r="r" b="b"/>
              <a:pathLst>
                <a:path w="2017" h="2459" extrusionOk="0">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17" name="Google Shape;9017;p75"/>
          <p:cNvGrpSpPr/>
          <p:nvPr/>
        </p:nvGrpSpPr>
        <p:grpSpPr>
          <a:xfrm>
            <a:off x="6202157" y="2266007"/>
            <a:ext cx="356221" cy="353059"/>
            <a:chOff x="-12643475" y="4081850"/>
            <a:chExt cx="353675" cy="350500"/>
          </a:xfrm>
        </p:grpSpPr>
        <p:sp>
          <p:nvSpPr>
            <p:cNvPr id="9018" name="Google Shape;9018;p75"/>
            <p:cNvSpPr/>
            <p:nvPr/>
          </p:nvSpPr>
          <p:spPr>
            <a:xfrm>
              <a:off x="-12552125" y="4262400"/>
              <a:ext cx="22875" cy="20125"/>
            </a:xfrm>
            <a:custGeom>
              <a:avLst/>
              <a:gdLst/>
              <a:ahLst/>
              <a:cxnLst/>
              <a:rect l="l" t="t" r="r" b="b"/>
              <a:pathLst>
                <a:path w="915" h="805" extrusionOk="0">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9" name="Google Shape;9019;p75"/>
            <p:cNvSpPr/>
            <p:nvPr/>
          </p:nvSpPr>
          <p:spPr>
            <a:xfrm>
              <a:off x="-12480450" y="4241725"/>
              <a:ext cx="69350" cy="47275"/>
            </a:xfrm>
            <a:custGeom>
              <a:avLst/>
              <a:gdLst/>
              <a:ahLst/>
              <a:cxnLst/>
              <a:rect l="l" t="t" r="r" b="b"/>
              <a:pathLst>
                <a:path w="2774" h="1891" extrusionOk="0">
                  <a:moveTo>
                    <a:pt x="568" y="1"/>
                  </a:moveTo>
                  <a:lnTo>
                    <a:pt x="1" y="568"/>
                  </a:lnTo>
                  <a:lnTo>
                    <a:pt x="2206" y="1891"/>
                  </a:lnTo>
                  <a:lnTo>
                    <a:pt x="2773" y="1324"/>
                  </a:lnTo>
                  <a:lnTo>
                    <a:pt x="5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0" name="Google Shape;9020;p75"/>
            <p:cNvSpPr/>
            <p:nvPr/>
          </p:nvSpPr>
          <p:spPr>
            <a:xfrm>
              <a:off x="-12643475" y="4081850"/>
              <a:ext cx="353675" cy="350500"/>
            </a:xfrm>
            <a:custGeom>
              <a:avLst/>
              <a:gdLst/>
              <a:ahLst/>
              <a:cxnLst/>
              <a:rect l="l" t="t" r="r" b="b"/>
              <a:pathLst>
                <a:path w="14147" h="14020" extrusionOk="0">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1" name="Google Shape;9021;p75"/>
            <p:cNvSpPr/>
            <p:nvPr/>
          </p:nvSpPr>
          <p:spPr>
            <a:xfrm>
              <a:off x="-12493050" y="4319900"/>
              <a:ext cx="22875" cy="20900"/>
            </a:xfrm>
            <a:custGeom>
              <a:avLst/>
              <a:gdLst/>
              <a:ahLst/>
              <a:cxnLst/>
              <a:rect l="l" t="t" r="r" b="b"/>
              <a:pathLst>
                <a:path w="915" h="836" extrusionOk="0">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22" name="Google Shape;9022;p75"/>
          <p:cNvSpPr/>
          <p:nvPr/>
        </p:nvSpPr>
        <p:spPr>
          <a:xfrm>
            <a:off x="8015262" y="1820647"/>
            <a:ext cx="273732" cy="354519"/>
          </a:xfrm>
          <a:custGeom>
            <a:avLst/>
            <a:gdLst/>
            <a:ahLst/>
            <a:cxnLst/>
            <a:rect l="l" t="t" r="r" b="b"/>
            <a:pathLst>
              <a:path w="10871" h="14078" extrusionOk="0">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23" name="Google Shape;9023;p75"/>
          <p:cNvGrpSpPr/>
          <p:nvPr/>
        </p:nvGrpSpPr>
        <p:grpSpPr>
          <a:xfrm>
            <a:off x="7984757" y="2275916"/>
            <a:ext cx="356221" cy="333240"/>
            <a:chOff x="-10858725" y="4092875"/>
            <a:chExt cx="353675" cy="330825"/>
          </a:xfrm>
        </p:grpSpPr>
        <p:sp>
          <p:nvSpPr>
            <p:cNvPr id="9024" name="Google Shape;9024;p75"/>
            <p:cNvSpPr/>
            <p:nvPr/>
          </p:nvSpPr>
          <p:spPr>
            <a:xfrm>
              <a:off x="-10795700" y="42370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5" name="Google Shape;9025;p75"/>
            <p:cNvSpPr/>
            <p:nvPr/>
          </p:nvSpPr>
          <p:spPr>
            <a:xfrm>
              <a:off x="-10713000" y="41543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6" name="Google Shape;9026;p75"/>
            <p:cNvSpPr/>
            <p:nvPr/>
          </p:nvSpPr>
          <p:spPr>
            <a:xfrm>
              <a:off x="-10713000" y="4320500"/>
              <a:ext cx="41750" cy="40975"/>
            </a:xfrm>
            <a:custGeom>
              <a:avLst/>
              <a:gdLst/>
              <a:ahLst/>
              <a:cxnLst/>
              <a:rect l="l" t="t" r="r" b="b"/>
              <a:pathLst>
                <a:path w="1670" h="1639" extrusionOk="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7" name="Google Shape;9027;p75"/>
            <p:cNvSpPr/>
            <p:nvPr/>
          </p:nvSpPr>
          <p:spPr>
            <a:xfrm>
              <a:off x="-10858725" y="4092875"/>
              <a:ext cx="331625" cy="330825"/>
            </a:xfrm>
            <a:custGeom>
              <a:avLst/>
              <a:gdLst/>
              <a:ahLst/>
              <a:cxnLst/>
              <a:rect l="l" t="t" r="r" b="b"/>
              <a:pathLst>
                <a:path w="13265" h="13233" extrusionOk="0">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8" name="Google Shape;9028;p75"/>
            <p:cNvSpPr/>
            <p:nvPr/>
          </p:nvSpPr>
          <p:spPr>
            <a:xfrm>
              <a:off x="-10630300" y="4237000"/>
              <a:ext cx="41750" cy="41775"/>
            </a:xfrm>
            <a:custGeom>
              <a:avLst/>
              <a:gdLst/>
              <a:ahLst/>
              <a:cxnLst/>
              <a:rect l="l" t="t" r="r" b="b"/>
              <a:pathLst>
                <a:path w="1670" h="1671" extrusionOk="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9" name="Google Shape;9029;p75"/>
            <p:cNvSpPr/>
            <p:nvPr/>
          </p:nvSpPr>
          <p:spPr>
            <a:xfrm>
              <a:off x="-10607475" y="4340975"/>
              <a:ext cx="102425" cy="82725"/>
            </a:xfrm>
            <a:custGeom>
              <a:avLst/>
              <a:gdLst/>
              <a:ahLst/>
              <a:cxnLst/>
              <a:rect l="l" t="t" r="r" b="b"/>
              <a:pathLst>
                <a:path w="4097" h="3309" extrusionOk="0">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30" name="Google Shape;9030;p75"/>
          <p:cNvGrpSpPr/>
          <p:nvPr/>
        </p:nvGrpSpPr>
        <p:grpSpPr>
          <a:xfrm>
            <a:off x="6243280" y="3214882"/>
            <a:ext cx="252278" cy="355451"/>
            <a:chOff x="-9039300" y="3614000"/>
            <a:chExt cx="250475" cy="352875"/>
          </a:xfrm>
        </p:grpSpPr>
        <p:sp>
          <p:nvSpPr>
            <p:cNvPr id="9031" name="Google Shape;9031;p75"/>
            <p:cNvSpPr/>
            <p:nvPr/>
          </p:nvSpPr>
          <p:spPr>
            <a:xfrm>
              <a:off x="-8944000" y="3614000"/>
              <a:ext cx="63025" cy="63025"/>
            </a:xfrm>
            <a:custGeom>
              <a:avLst/>
              <a:gdLst/>
              <a:ahLst/>
              <a:cxnLst/>
              <a:rect l="l" t="t" r="r" b="b"/>
              <a:pathLst>
                <a:path w="2521" h="2521" extrusionOk="0">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2" name="Google Shape;9032;p75"/>
            <p:cNvSpPr/>
            <p:nvPr/>
          </p:nvSpPr>
          <p:spPr>
            <a:xfrm>
              <a:off x="-9039300" y="3696700"/>
              <a:ext cx="250475" cy="270175"/>
            </a:xfrm>
            <a:custGeom>
              <a:avLst/>
              <a:gdLst/>
              <a:ahLst/>
              <a:cxnLst/>
              <a:rect l="l" t="t" r="r" b="b"/>
              <a:pathLst>
                <a:path w="10019" h="10807" extrusionOk="0">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33" name="Google Shape;9033;p75"/>
          <p:cNvGrpSpPr/>
          <p:nvPr/>
        </p:nvGrpSpPr>
        <p:grpSpPr>
          <a:xfrm>
            <a:off x="7975246" y="3237121"/>
            <a:ext cx="354635" cy="354670"/>
            <a:chOff x="-9088150" y="4049550"/>
            <a:chExt cx="352100" cy="352100"/>
          </a:xfrm>
        </p:grpSpPr>
        <p:sp>
          <p:nvSpPr>
            <p:cNvPr id="9034" name="Google Shape;9034;p75"/>
            <p:cNvSpPr/>
            <p:nvPr/>
          </p:nvSpPr>
          <p:spPr>
            <a:xfrm>
              <a:off x="-9047975" y="4049550"/>
              <a:ext cx="290650" cy="165425"/>
            </a:xfrm>
            <a:custGeom>
              <a:avLst/>
              <a:gdLst/>
              <a:ahLst/>
              <a:cxnLst/>
              <a:rect l="l" t="t" r="r" b="b"/>
              <a:pathLst>
                <a:path w="11626" h="6617" extrusionOk="0">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5" name="Google Shape;9035;p75"/>
            <p:cNvSpPr/>
            <p:nvPr/>
          </p:nvSpPr>
          <p:spPr>
            <a:xfrm>
              <a:off x="-8964475" y="4157450"/>
              <a:ext cx="20500" cy="57525"/>
            </a:xfrm>
            <a:custGeom>
              <a:avLst/>
              <a:gdLst/>
              <a:ahLst/>
              <a:cxnLst/>
              <a:rect l="l" t="t" r="r" b="b"/>
              <a:pathLst>
                <a:path w="820" h="2301" extrusionOk="0">
                  <a:moveTo>
                    <a:pt x="0" y="1"/>
                  </a:moveTo>
                  <a:lnTo>
                    <a:pt x="0" y="2301"/>
                  </a:lnTo>
                  <a:lnTo>
                    <a:pt x="819" y="2301"/>
                  </a:lnTo>
                  <a:lnTo>
                    <a:pt x="819" y="946"/>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6" name="Google Shape;9036;p75"/>
            <p:cNvSpPr/>
            <p:nvPr/>
          </p:nvSpPr>
          <p:spPr>
            <a:xfrm>
              <a:off x="-9088150" y="4235425"/>
              <a:ext cx="352100" cy="82725"/>
            </a:xfrm>
            <a:custGeom>
              <a:avLst/>
              <a:gdLst/>
              <a:ahLst/>
              <a:cxnLst/>
              <a:rect l="l" t="t" r="r" b="b"/>
              <a:pathLst>
                <a:path w="14084" h="3309" extrusionOk="0">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7" name="Google Shape;9037;p75"/>
            <p:cNvSpPr/>
            <p:nvPr/>
          </p:nvSpPr>
          <p:spPr>
            <a:xfrm>
              <a:off x="-9064525" y="4338600"/>
              <a:ext cx="53600" cy="63050"/>
            </a:xfrm>
            <a:custGeom>
              <a:avLst/>
              <a:gdLst/>
              <a:ahLst/>
              <a:cxnLst/>
              <a:rect l="l" t="t" r="r" b="b"/>
              <a:pathLst>
                <a:path w="2144" h="2522" extrusionOk="0">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8" name="Google Shape;9038;p75"/>
            <p:cNvSpPr/>
            <p:nvPr/>
          </p:nvSpPr>
          <p:spPr>
            <a:xfrm>
              <a:off x="-8898325" y="4338600"/>
              <a:ext cx="54375" cy="63050"/>
            </a:xfrm>
            <a:custGeom>
              <a:avLst/>
              <a:gdLst/>
              <a:ahLst/>
              <a:cxnLst/>
              <a:rect l="l" t="t" r="r" b="b"/>
              <a:pathLst>
                <a:path w="2175" h="2522" extrusionOk="0">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9" name="Google Shape;9039;p75"/>
            <p:cNvSpPr/>
            <p:nvPr/>
          </p:nvSpPr>
          <p:spPr>
            <a:xfrm>
              <a:off x="-8814850" y="4338600"/>
              <a:ext cx="54375" cy="63050"/>
            </a:xfrm>
            <a:custGeom>
              <a:avLst/>
              <a:gdLst/>
              <a:ahLst/>
              <a:cxnLst/>
              <a:rect l="l" t="t" r="r" b="b"/>
              <a:pathLst>
                <a:path w="2175" h="2522" extrusionOk="0">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40" name="Google Shape;9040;p75"/>
          <p:cNvGrpSpPr/>
          <p:nvPr/>
        </p:nvGrpSpPr>
        <p:grpSpPr>
          <a:xfrm>
            <a:off x="7109610" y="2739354"/>
            <a:ext cx="315757" cy="354670"/>
            <a:chOff x="-8191825" y="3174500"/>
            <a:chExt cx="313500" cy="352100"/>
          </a:xfrm>
        </p:grpSpPr>
        <p:sp>
          <p:nvSpPr>
            <p:cNvPr id="9041" name="Google Shape;9041;p75"/>
            <p:cNvSpPr/>
            <p:nvPr/>
          </p:nvSpPr>
          <p:spPr>
            <a:xfrm>
              <a:off x="-8191825" y="3486400"/>
              <a:ext cx="310350" cy="40200"/>
            </a:xfrm>
            <a:custGeom>
              <a:avLst/>
              <a:gdLst/>
              <a:ahLst/>
              <a:cxnLst/>
              <a:rect l="l" t="t" r="r" b="b"/>
              <a:pathLst>
                <a:path w="12414" h="1608" extrusionOk="0">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2" name="Google Shape;9042;p75"/>
            <p:cNvSpPr/>
            <p:nvPr/>
          </p:nvSpPr>
          <p:spPr>
            <a:xfrm>
              <a:off x="-8188675" y="3318650"/>
              <a:ext cx="310350" cy="146500"/>
            </a:xfrm>
            <a:custGeom>
              <a:avLst/>
              <a:gdLst/>
              <a:ahLst/>
              <a:cxnLst/>
              <a:rect l="l" t="t" r="r" b="b"/>
              <a:pathLst>
                <a:path w="12414" h="5860" extrusionOk="0">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3" name="Google Shape;9043;p75"/>
            <p:cNvSpPr/>
            <p:nvPr/>
          </p:nvSpPr>
          <p:spPr>
            <a:xfrm>
              <a:off x="-8169775" y="3174500"/>
              <a:ext cx="267825" cy="129975"/>
            </a:xfrm>
            <a:custGeom>
              <a:avLst/>
              <a:gdLst/>
              <a:ahLst/>
              <a:cxnLst/>
              <a:rect l="l" t="t" r="r" b="b"/>
              <a:pathLst>
                <a:path w="10713" h="5199" extrusionOk="0">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44" name="Google Shape;9044;p75"/>
          <p:cNvGrpSpPr/>
          <p:nvPr/>
        </p:nvGrpSpPr>
        <p:grpSpPr>
          <a:xfrm>
            <a:off x="4858968" y="1379875"/>
            <a:ext cx="356221" cy="354973"/>
            <a:chOff x="-13947000" y="3212800"/>
            <a:chExt cx="353675" cy="352400"/>
          </a:xfrm>
        </p:grpSpPr>
        <p:sp>
          <p:nvSpPr>
            <p:cNvPr id="9045" name="Google Shape;9045;p75"/>
            <p:cNvSpPr/>
            <p:nvPr/>
          </p:nvSpPr>
          <p:spPr>
            <a:xfrm>
              <a:off x="-13947000" y="3212800"/>
              <a:ext cx="229225" cy="268125"/>
            </a:xfrm>
            <a:custGeom>
              <a:avLst/>
              <a:gdLst/>
              <a:ahLst/>
              <a:cxnLst/>
              <a:rect l="l" t="t" r="r" b="b"/>
              <a:pathLst>
                <a:path w="9169" h="10725" extrusionOk="0">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6" name="Google Shape;9046;p75"/>
            <p:cNvSpPr/>
            <p:nvPr/>
          </p:nvSpPr>
          <p:spPr>
            <a:xfrm>
              <a:off x="-13821775" y="3295600"/>
              <a:ext cx="228450" cy="269600"/>
            </a:xfrm>
            <a:custGeom>
              <a:avLst/>
              <a:gdLst/>
              <a:ahLst/>
              <a:cxnLst/>
              <a:rect l="l" t="t" r="r" b="b"/>
              <a:pathLst>
                <a:path w="9138" h="10784" extrusionOk="0">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47" name="Google Shape;9047;p75"/>
          <p:cNvSpPr/>
          <p:nvPr/>
        </p:nvSpPr>
        <p:spPr>
          <a:xfrm>
            <a:off x="4902088" y="2265409"/>
            <a:ext cx="271340" cy="353864"/>
          </a:xfrm>
          <a:custGeom>
            <a:avLst/>
            <a:gdLst/>
            <a:ahLst/>
            <a:cxnLst/>
            <a:rect l="l" t="t" r="r" b="b"/>
            <a:pathLst>
              <a:path w="10776" h="14052" extrusionOk="0">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48" name="Google Shape;9048;p75"/>
          <p:cNvGrpSpPr/>
          <p:nvPr/>
        </p:nvGrpSpPr>
        <p:grpSpPr>
          <a:xfrm>
            <a:off x="5301563" y="1379233"/>
            <a:ext cx="356221" cy="356257"/>
            <a:chOff x="-13512225" y="3211525"/>
            <a:chExt cx="353675" cy="353675"/>
          </a:xfrm>
        </p:grpSpPr>
        <p:sp>
          <p:nvSpPr>
            <p:cNvPr id="9049" name="Google Shape;9049;p75"/>
            <p:cNvSpPr/>
            <p:nvPr/>
          </p:nvSpPr>
          <p:spPr>
            <a:xfrm>
              <a:off x="-13283825" y="3482475"/>
              <a:ext cx="125275" cy="82725"/>
            </a:xfrm>
            <a:custGeom>
              <a:avLst/>
              <a:gdLst/>
              <a:ahLst/>
              <a:cxnLst/>
              <a:rect l="l" t="t" r="r" b="b"/>
              <a:pathLst>
                <a:path w="5011" h="3309" extrusionOk="0">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0" name="Google Shape;9050;p75"/>
            <p:cNvSpPr/>
            <p:nvPr/>
          </p:nvSpPr>
          <p:spPr>
            <a:xfrm>
              <a:off x="-13512225" y="3211525"/>
              <a:ext cx="353675" cy="249700"/>
            </a:xfrm>
            <a:custGeom>
              <a:avLst/>
              <a:gdLst/>
              <a:ahLst/>
              <a:cxnLst/>
              <a:rect l="l" t="t" r="r" b="b"/>
              <a:pathLst>
                <a:path w="14147" h="9988" extrusionOk="0">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1" name="Google Shape;9051;p75"/>
            <p:cNvSpPr/>
            <p:nvPr/>
          </p:nvSpPr>
          <p:spPr>
            <a:xfrm>
              <a:off x="-13512225" y="3483250"/>
              <a:ext cx="100050" cy="81150"/>
            </a:xfrm>
            <a:custGeom>
              <a:avLst/>
              <a:gdLst/>
              <a:ahLst/>
              <a:cxnLst/>
              <a:rect l="l" t="t" r="r" b="b"/>
              <a:pathLst>
                <a:path w="4002" h="3246" extrusionOk="0">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2" name="Google Shape;9052;p75"/>
            <p:cNvSpPr/>
            <p:nvPr/>
          </p:nvSpPr>
          <p:spPr>
            <a:xfrm>
              <a:off x="-13407475" y="3483250"/>
              <a:ext cx="36250" cy="81150"/>
            </a:xfrm>
            <a:custGeom>
              <a:avLst/>
              <a:gdLst/>
              <a:ahLst/>
              <a:cxnLst/>
              <a:rect l="l" t="t" r="r" b="b"/>
              <a:pathLst>
                <a:path w="1450" h="3246" extrusionOk="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3" name="Google Shape;9053;p75"/>
            <p:cNvSpPr/>
            <p:nvPr/>
          </p:nvSpPr>
          <p:spPr>
            <a:xfrm>
              <a:off x="-13366525" y="3485625"/>
              <a:ext cx="70125" cy="76425"/>
            </a:xfrm>
            <a:custGeom>
              <a:avLst/>
              <a:gdLst/>
              <a:ahLst/>
              <a:cxnLst/>
              <a:rect l="l" t="t" r="r" b="b"/>
              <a:pathLst>
                <a:path w="2805" h="3057" extrusionOk="0">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54" name="Google Shape;9054;p75"/>
          <p:cNvGrpSpPr/>
          <p:nvPr/>
        </p:nvGrpSpPr>
        <p:grpSpPr>
          <a:xfrm>
            <a:off x="6191845" y="1379624"/>
            <a:ext cx="356221" cy="355476"/>
            <a:chOff x="-12643475" y="3212300"/>
            <a:chExt cx="353675" cy="352900"/>
          </a:xfrm>
        </p:grpSpPr>
        <p:sp>
          <p:nvSpPr>
            <p:cNvPr id="9055" name="Google Shape;9055;p75"/>
            <p:cNvSpPr/>
            <p:nvPr/>
          </p:nvSpPr>
          <p:spPr>
            <a:xfrm>
              <a:off x="-12372525" y="3517125"/>
              <a:ext cx="20500" cy="48075"/>
            </a:xfrm>
            <a:custGeom>
              <a:avLst/>
              <a:gdLst/>
              <a:ahLst/>
              <a:cxnLst/>
              <a:rect l="l" t="t" r="r" b="b"/>
              <a:pathLst>
                <a:path w="820" h="1923" extrusionOk="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6" name="Google Shape;9056;p75"/>
            <p:cNvSpPr/>
            <p:nvPr/>
          </p:nvSpPr>
          <p:spPr>
            <a:xfrm>
              <a:off x="-12581250" y="3480900"/>
              <a:ext cx="63025" cy="21275"/>
            </a:xfrm>
            <a:custGeom>
              <a:avLst/>
              <a:gdLst/>
              <a:ahLst/>
              <a:cxnLst/>
              <a:rect l="l" t="t" r="r" b="b"/>
              <a:pathLst>
                <a:path w="2521" h="851" extrusionOk="0">
                  <a:moveTo>
                    <a:pt x="0" y="0"/>
                  </a:moveTo>
                  <a:lnTo>
                    <a:pt x="0" y="851"/>
                  </a:lnTo>
                  <a:lnTo>
                    <a:pt x="2521" y="851"/>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7" name="Google Shape;9057;p75"/>
            <p:cNvSpPr/>
            <p:nvPr/>
          </p:nvSpPr>
          <p:spPr>
            <a:xfrm>
              <a:off x="-12643475" y="3398975"/>
              <a:ext cx="186700" cy="166225"/>
            </a:xfrm>
            <a:custGeom>
              <a:avLst/>
              <a:gdLst/>
              <a:ahLst/>
              <a:cxnLst/>
              <a:rect l="l" t="t" r="r" b="b"/>
              <a:pathLst>
                <a:path w="7468" h="6649" extrusionOk="0">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8" name="Google Shape;9058;p75"/>
            <p:cNvSpPr/>
            <p:nvPr/>
          </p:nvSpPr>
          <p:spPr>
            <a:xfrm>
              <a:off x="-12431600" y="3212300"/>
              <a:ext cx="141800" cy="137075"/>
            </a:xfrm>
            <a:custGeom>
              <a:avLst/>
              <a:gdLst/>
              <a:ahLst/>
              <a:cxnLst/>
              <a:rect l="l" t="t" r="r" b="b"/>
              <a:pathLst>
                <a:path w="5672" h="5483" extrusionOk="0">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9" name="Google Shape;9059;p75"/>
            <p:cNvSpPr/>
            <p:nvPr/>
          </p:nvSpPr>
          <p:spPr>
            <a:xfrm>
              <a:off x="-12352050" y="3326525"/>
              <a:ext cx="62250" cy="104775"/>
            </a:xfrm>
            <a:custGeom>
              <a:avLst/>
              <a:gdLst/>
              <a:ahLst/>
              <a:cxnLst/>
              <a:rect l="l" t="t" r="r" b="b"/>
              <a:pathLst>
                <a:path w="2490" h="4191" extrusionOk="0">
                  <a:moveTo>
                    <a:pt x="2489" y="0"/>
                  </a:moveTo>
                  <a:lnTo>
                    <a:pt x="0" y="1890"/>
                  </a:lnTo>
                  <a:lnTo>
                    <a:pt x="0" y="4190"/>
                  </a:lnTo>
                  <a:lnTo>
                    <a:pt x="2489" y="230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0" name="Google Shape;9060;p75"/>
            <p:cNvSpPr/>
            <p:nvPr/>
          </p:nvSpPr>
          <p:spPr>
            <a:xfrm>
              <a:off x="-12434750" y="3285550"/>
              <a:ext cx="62250" cy="104000"/>
            </a:xfrm>
            <a:custGeom>
              <a:avLst/>
              <a:gdLst/>
              <a:ahLst/>
              <a:cxnLst/>
              <a:rect l="l" t="t" r="r" b="b"/>
              <a:pathLst>
                <a:path w="2490" h="4160" extrusionOk="0">
                  <a:moveTo>
                    <a:pt x="0" y="1"/>
                  </a:moveTo>
                  <a:lnTo>
                    <a:pt x="0" y="2269"/>
                  </a:lnTo>
                  <a:lnTo>
                    <a:pt x="2489" y="4160"/>
                  </a:lnTo>
                  <a:lnTo>
                    <a:pt x="2489" y="1891"/>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1" name="Google Shape;9061;p75"/>
            <p:cNvSpPr/>
            <p:nvPr/>
          </p:nvSpPr>
          <p:spPr>
            <a:xfrm>
              <a:off x="-12352050" y="3409225"/>
              <a:ext cx="62250" cy="107925"/>
            </a:xfrm>
            <a:custGeom>
              <a:avLst/>
              <a:gdLst/>
              <a:ahLst/>
              <a:cxnLst/>
              <a:rect l="l" t="t" r="r" b="b"/>
              <a:pathLst>
                <a:path w="2490" h="4317" extrusionOk="0">
                  <a:moveTo>
                    <a:pt x="2489" y="0"/>
                  </a:moveTo>
                  <a:lnTo>
                    <a:pt x="0" y="1859"/>
                  </a:lnTo>
                  <a:lnTo>
                    <a:pt x="0" y="4316"/>
                  </a:lnTo>
                  <a:lnTo>
                    <a:pt x="1607" y="2678"/>
                  </a:lnTo>
                  <a:cubicBezTo>
                    <a:pt x="2174" y="2142"/>
                    <a:pt x="2489" y="1418"/>
                    <a:pt x="2489" y="630"/>
                  </a:cubicBez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2" name="Google Shape;9062;p75"/>
            <p:cNvSpPr/>
            <p:nvPr/>
          </p:nvSpPr>
          <p:spPr>
            <a:xfrm>
              <a:off x="-12434750" y="3368250"/>
              <a:ext cx="62250" cy="148900"/>
            </a:xfrm>
            <a:custGeom>
              <a:avLst/>
              <a:gdLst/>
              <a:ahLst/>
              <a:cxnLst/>
              <a:rect l="l" t="t" r="r" b="b"/>
              <a:pathLst>
                <a:path w="2490" h="5956" extrusionOk="0">
                  <a:moveTo>
                    <a:pt x="0" y="1"/>
                  </a:moveTo>
                  <a:lnTo>
                    <a:pt x="0" y="2269"/>
                  </a:lnTo>
                  <a:cubicBezTo>
                    <a:pt x="0" y="3057"/>
                    <a:pt x="315" y="3781"/>
                    <a:pt x="851" y="4317"/>
                  </a:cubicBezTo>
                  <a:lnTo>
                    <a:pt x="2489" y="5955"/>
                  </a:lnTo>
                  <a:lnTo>
                    <a:pt x="2489" y="186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3" name="Google Shape;9063;p75"/>
            <p:cNvSpPr/>
            <p:nvPr/>
          </p:nvSpPr>
          <p:spPr>
            <a:xfrm>
              <a:off x="-12623000" y="3336750"/>
              <a:ext cx="145725" cy="40975"/>
            </a:xfrm>
            <a:custGeom>
              <a:avLst/>
              <a:gdLst/>
              <a:ahLst/>
              <a:cxnLst/>
              <a:rect l="l" t="t" r="r" b="b"/>
              <a:pathLst>
                <a:path w="5829" h="1639" extrusionOk="0">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64" name="Google Shape;9064;p75"/>
          <p:cNvGrpSpPr/>
          <p:nvPr/>
        </p:nvGrpSpPr>
        <p:grpSpPr>
          <a:xfrm>
            <a:off x="6191845" y="1831398"/>
            <a:ext cx="356221" cy="333366"/>
            <a:chOff x="-12643475" y="3657325"/>
            <a:chExt cx="353675" cy="330950"/>
          </a:xfrm>
        </p:grpSpPr>
        <p:sp>
          <p:nvSpPr>
            <p:cNvPr id="9065" name="Google Shape;9065;p75"/>
            <p:cNvSpPr/>
            <p:nvPr/>
          </p:nvSpPr>
          <p:spPr>
            <a:xfrm>
              <a:off x="-12580475" y="3719550"/>
              <a:ext cx="19725" cy="19700"/>
            </a:xfrm>
            <a:custGeom>
              <a:avLst/>
              <a:gdLst/>
              <a:ahLst/>
              <a:cxnLst/>
              <a:rect l="l" t="t" r="r" b="b"/>
              <a:pathLst>
                <a:path w="789" h="788" extrusionOk="0">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6" name="Google Shape;9066;p75"/>
            <p:cNvSpPr/>
            <p:nvPr/>
          </p:nvSpPr>
          <p:spPr>
            <a:xfrm>
              <a:off x="-12456800" y="3719550"/>
              <a:ext cx="19700" cy="19700"/>
            </a:xfrm>
            <a:custGeom>
              <a:avLst/>
              <a:gdLst/>
              <a:ahLst/>
              <a:cxnLst/>
              <a:rect l="l" t="t" r="r" b="b"/>
              <a:pathLst>
                <a:path w="788" h="788" extrusionOk="0">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7" name="Google Shape;9067;p75"/>
            <p:cNvSpPr/>
            <p:nvPr/>
          </p:nvSpPr>
          <p:spPr>
            <a:xfrm>
              <a:off x="-12643475" y="3657325"/>
              <a:ext cx="268600" cy="144950"/>
            </a:xfrm>
            <a:custGeom>
              <a:avLst/>
              <a:gdLst/>
              <a:ahLst/>
              <a:cxnLst/>
              <a:rect l="l" t="t" r="r" b="b"/>
              <a:pathLst>
                <a:path w="10744" h="5798" extrusionOk="0">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8" name="Google Shape;9068;p75"/>
            <p:cNvSpPr/>
            <p:nvPr/>
          </p:nvSpPr>
          <p:spPr>
            <a:xfrm>
              <a:off x="-12581250" y="3905425"/>
              <a:ext cx="62250" cy="20500"/>
            </a:xfrm>
            <a:custGeom>
              <a:avLst/>
              <a:gdLst/>
              <a:ahLst/>
              <a:cxnLst/>
              <a:rect l="l" t="t" r="r" b="b"/>
              <a:pathLst>
                <a:path w="2490" h="820" extrusionOk="0">
                  <a:moveTo>
                    <a:pt x="0" y="0"/>
                  </a:moveTo>
                  <a:lnTo>
                    <a:pt x="0" y="819"/>
                  </a:lnTo>
                  <a:lnTo>
                    <a:pt x="2489" y="819"/>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9" name="Google Shape;9069;p75"/>
            <p:cNvSpPr/>
            <p:nvPr/>
          </p:nvSpPr>
          <p:spPr>
            <a:xfrm>
              <a:off x="-12643475" y="3802250"/>
              <a:ext cx="269400" cy="185900"/>
            </a:xfrm>
            <a:custGeom>
              <a:avLst/>
              <a:gdLst/>
              <a:ahLst/>
              <a:cxnLst/>
              <a:rect l="l" t="t" r="r" b="b"/>
              <a:pathLst>
                <a:path w="10776" h="7436" extrusionOk="0">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0" name="Google Shape;9070;p75"/>
            <p:cNvSpPr/>
            <p:nvPr/>
          </p:nvSpPr>
          <p:spPr>
            <a:xfrm>
              <a:off x="-12352850" y="3802125"/>
              <a:ext cx="63050" cy="186150"/>
            </a:xfrm>
            <a:custGeom>
              <a:avLst/>
              <a:gdLst/>
              <a:ahLst/>
              <a:cxnLst/>
              <a:rect l="l" t="t" r="r" b="b"/>
              <a:pathLst>
                <a:path w="2522" h="7446" extrusionOk="0">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71" name="Google Shape;9071;p75"/>
          <p:cNvGrpSpPr/>
          <p:nvPr/>
        </p:nvGrpSpPr>
        <p:grpSpPr>
          <a:xfrm>
            <a:off x="7974847" y="1380027"/>
            <a:ext cx="355416" cy="354670"/>
            <a:chOff x="-10857925" y="3213875"/>
            <a:chExt cx="352875" cy="352100"/>
          </a:xfrm>
        </p:grpSpPr>
        <p:sp>
          <p:nvSpPr>
            <p:cNvPr id="9072" name="Google Shape;9072;p75"/>
            <p:cNvSpPr/>
            <p:nvPr/>
          </p:nvSpPr>
          <p:spPr>
            <a:xfrm>
              <a:off x="-10759475" y="3265875"/>
              <a:ext cx="64600" cy="87450"/>
            </a:xfrm>
            <a:custGeom>
              <a:avLst/>
              <a:gdLst/>
              <a:ahLst/>
              <a:cxnLst/>
              <a:rect l="l" t="t" r="r" b="b"/>
              <a:pathLst>
                <a:path w="2584" h="3498" extrusionOk="0">
                  <a:moveTo>
                    <a:pt x="1702" y="0"/>
                  </a:moveTo>
                  <a:lnTo>
                    <a:pt x="0" y="1418"/>
                  </a:lnTo>
                  <a:lnTo>
                    <a:pt x="2584" y="3497"/>
                  </a:lnTo>
                  <a:cubicBezTo>
                    <a:pt x="2458" y="2111"/>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3" name="Google Shape;9073;p75"/>
            <p:cNvSpPr/>
            <p:nvPr/>
          </p:nvSpPr>
          <p:spPr>
            <a:xfrm>
              <a:off x="-10857925" y="3265075"/>
              <a:ext cx="64600" cy="87450"/>
            </a:xfrm>
            <a:custGeom>
              <a:avLst/>
              <a:gdLst/>
              <a:ahLst/>
              <a:cxnLst/>
              <a:rect l="l" t="t" r="r" b="b"/>
              <a:pathLst>
                <a:path w="2584" h="3498" extrusionOk="0">
                  <a:moveTo>
                    <a:pt x="882" y="1"/>
                  </a:moveTo>
                  <a:cubicBezTo>
                    <a:pt x="441" y="946"/>
                    <a:pt x="189" y="2143"/>
                    <a:pt x="0" y="3498"/>
                  </a:cubicBezTo>
                  <a:lnTo>
                    <a:pt x="2584" y="1418"/>
                  </a:lnTo>
                  <a:lnTo>
                    <a:pt x="8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4" name="Google Shape;9074;p75"/>
            <p:cNvSpPr/>
            <p:nvPr/>
          </p:nvSpPr>
          <p:spPr>
            <a:xfrm>
              <a:off x="-10850050" y="3313925"/>
              <a:ext cx="148100" cy="65375"/>
            </a:xfrm>
            <a:custGeom>
              <a:avLst/>
              <a:gdLst/>
              <a:ahLst/>
              <a:cxnLst/>
              <a:rect l="l" t="t" r="r" b="b"/>
              <a:pathLst>
                <a:path w="5924" h="2615" extrusionOk="0">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5" name="Google Shape;9075;p75"/>
            <p:cNvSpPr/>
            <p:nvPr/>
          </p:nvSpPr>
          <p:spPr>
            <a:xfrm>
              <a:off x="-10857925" y="3391900"/>
              <a:ext cx="165425" cy="133125"/>
            </a:xfrm>
            <a:custGeom>
              <a:avLst/>
              <a:gdLst/>
              <a:ahLst/>
              <a:cxnLst/>
              <a:rect l="l" t="t" r="r" b="b"/>
              <a:pathLst>
                <a:path w="6617" h="5325" extrusionOk="0">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6" name="Google Shape;9076;p75"/>
            <p:cNvSpPr/>
            <p:nvPr/>
          </p:nvSpPr>
          <p:spPr>
            <a:xfrm>
              <a:off x="-10824850" y="3213875"/>
              <a:ext cx="98475" cy="74850"/>
            </a:xfrm>
            <a:custGeom>
              <a:avLst/>
              <a:gdLst/>
              <a:ahLst/>
              <a:cxnLst/>
              <a:rect l="l" t="t" r="r" b="b"/>
              <a:pathLst>
                <a:path w="3939" h="2994" extrusionOk="0">
                  <a:moveTo>
                    <a:pt x="1954" y="1"/>
                  </a:moveTo>
                  <a:cubicBezTo>
                    <a:pt x="1198" y="1"/>
                    <a:pt x="536" y="505"/>
                    <a:pt x="0" y="1324"/>
                  </a:cubicBezTo>
                  <a:lnTo>
                    <a:pt x="1954" y="2994"/>
                  </a:lnTo>
                  <a:lnTo>
                    <a:pt x="3938" y="1324"/>
                  </a:lnTo>
                  <a:cubicBezTo>
                    <a:pt x="3371" y="505"/>
                    <a:pt x="2710" y="1"/>
                    <a:pt x="1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7" name="Google Shape;9077;p75"/>
            <p:cNvSpPr/>
            <p:nvPr/>
          </p:nvSpPr>
          <p:spPr>
            <a:xfrm>
              <a:off x="-10571250" y="3306825"/>
              <a:ext cx="64625" cy="87450"/>
            </a:xfrm>
            <a:custGeom>
              <a:avLst/>
              <a:gdLst/>
              <a:ahLst/>
              <a:cxnLst/>
              <a:rect l="l" t="t" r="r" b="b"/>
              <a:pathLst>
                <a:path w="2585" h="3498" extrusionOk="0">
                  <a:moveTo>
                    <a:pt x="1702" y="0"/>
                  </a:moveTo>
                  <a:lnTo>
                    <a:pt x="1" y="1418"/>
                  </a:lnTo>
                  <a:lnTo>
                    <a:pt x="2584" y="3498"/>
                  </a:lnTo>
                  <a:cubicBezTo>
                    <a:pt x="2458" y="2143"/>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8" name="Google Shape;9078;p75"/>
            <p:cNvSpPr/>
            <p:nvPr/>
          </p:nvSpPr>
          <p:spPr>
            <a:xfrm>
              <a:off x="-10669700" y="3306025"/>
              <a:ext cx="63825" cy="87475"/>
            </a:xfrm>
            <a:custGeom>
              <a:avLst/>
              <a:gdLst/>
              <a:ahLst/>
              <a:cxnLst/>
              <a:rect l="l" t="t" r="r" b="b"/>
              <a:pathLst>
                <a:path w="2553" h="3499" extrusionOk="0">
                  <a:moveTo>
                    <a:pt x="883" y="1"/>
                  </a:moveTo>
                  <a:cubicBezTo>
                    <a:pt x="442" y="946"/>
                    <a:pt x="127" y="2175"/>
                    <a:pt x="1" y="3498"/>
                  </a:cubicBezTo>
                  <a:lnTo>
                    <a:pt x="2553" y="1419"/>
                  </a:lnTo>
                  <a:lnTo>
                    <a:pt x="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9" name="Google Shape;9079;p75"/>
            <p:cNvSpPr/>
            <p:nvPr/>
          </p:nvSpPr>
          <p:spPr>
            <a:xfrm>
              <a:off x="-10661825" y="3355650"/>
              <a:ext cx="148100" cy="64625"/>
            </a:xfrm>
            <a:custGeom>
              <a:avLst/>
              <a:gdLst/>
              <a:ahLst/>
              <a:cxnLst/>
              <a:rect l="l" t="t" r="r" b="b"/>
              <a:pathLst>
                <a:path w="5924" h="2585" extrusionOk="0">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0" name="Google Shape;9080;p75"/>
            <p:cNvSpPr/>
            <p:nvPr/>
          </p:nvSpPr>
          <p:spPr>
            <a:xfrm>
              <a:off x="-10670475" y="3432850"/>
              <a:ext cx="165425" cy="133125"/>
            </a:xfrm>
            <a:custGeom>
              <a:avLst/>
              <a:gdLst/>
              <a:ahLst/>
              <a:cxnLst/>
              <a:rect l="l" t="t" r="r" b="b"/>
              <a:pathLst>
                <a:path w="6617" h="5325" extrusionOk="0">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1" name="Google Shape;9081;p75"/>
            <p:cNvSpPr/>
            <p:nvPr/>
          </p:nvSpPr>
          <p:spPr>
            <a:xfrm>
              <a:off x="-10638175" y="3254850"/>
              <a:ext cx="98475" cy="74850"/>
            </a:xfrm>
            <a:custGeom>
              <a:avLst/>
              <a:gdLst/>
              <a:ahLst/>
              <a:cxnLst/>
              <a:rect l="l" t="t" r="r" b="b"/>
              <a:pathLst>
                <a:path w="3939" h="2994" extrusionOk="0">
                  <a:moveTo>
                    <a:pt x="1985" y="0"/>
                  </a:moveTo>
                  <a:cubicBezTo>
                    <a:pt x="1229" y="0"/>
                    <a:pt x="567" y="504"/>
                    <a:pt x="0" y="1355"/>
                  </a:cubicBezTo>
                  <a:lnTo>
                    <a:pt x="1985" y="2993"/>
                  </a:lnTo>
                  <a:lnTo>
                    <a:pt x="3938" y="1355"/>
                  </a:lnTo>
                  <a:cubicBezTo>
                    <a:pt x="3403" y="504"/>
                    <a:pt x="2709"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82" name="Google Shape;9082;p75"/>
          <p:cNvGrpSpPr/>
          <p:nvPr/>
        </p:nvGrpSpPr>
        <p:grpSpPr>
          <a:xfrm>
            <a:off x="6191762" y="2739455"/>
            <a:ext cx="356096" cy="354469"/>
            <a:chOff x="-9089725" y="3180200"/>
            <a:chExt cx="353550" cy="351900"/>
          </a:xfrm>
        </p:grpSpPr>
        <p:sp>
          <p:nvSpPr>
            <p:cNvPr id="9083" name="Google Shape;9083;p75"/>
            <p:cNvSpPr/>
            <p:nvPr/>
          </p:nvSpPr>
          <p:spPr>
            <a:xfrm>
              <a:off x="-9089725" y="3180200"/>
              <a:ext cx="165425" cy="250300"/>
            </a:xfrm>
            <a:custGeom>
              <a:avLst/>
              <a:gdLst/>
              <a:ahLst/>
              <a:cxnLst/>
              <a:rect l="l" t="t" r="r" b="b"/>
              <a:pathLst>
                <a:path w="6617" h="10012" extrusionOk="0">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4" name="Google Shape;9084;p75"/>
            <p:cNvSpPr/>
            <p:nvPr/>
          </p:nvSpPr>
          <p:spPr>
            <a:xfrm>
              <a:off x="-8965275" y="3264575"/>
              <a:ext cx="229100" cy="267525"/>
            </a:xfrm>
            <a:custGeom>
              <a:avLst/>
              <a:gdLst/>
              <a:ahLst/>
              <a:cxnLst/>
              <a:rect l="l" t="t" r="r" b="b"/>
              <a:pathLst>
                <a:path w="9164" h="10701" extrusionOk="0">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85" name="Google Shape;9085;p75"/>
          <p:cNvGrpSpPr/>
          <p:nvPr/>
        </p:nvGrpSpPr>
        <p:grpSpPr>
          <a:xfrm>
            <a:off x="7083760" y="1819260"/>
            <a:ext cx="358588" cy="357642"/>
            <a:chOff x="7083760" y="1971660"/>
            <a:chExt cx="358588" cy="357642"/>
          </a:xfrm>
        </p:grpSpPr>
        <p:sp>
          <p:nvSpPr>
            <p:cNvPr id="9086" name="Google Shape;9086;p75"/>
            <p:cNvSpPr/>
            <p:nvPr/>
          </p:nvSpPr>
          <p:spPr>
            <a:xfrm>
              <a:off x="7354268" y="1973246"/>
              <a:ext cx="87299" cy="80760"/>
            </a:xfrm>
            <a:custGeom>
              <a:avLst/>
              <a:gdLst/>
              <a:ahLst/>
              <a:cxnLst/>
              <a:rect l="l" t="t" r="r" b="b"/>
              <a:pathLst>
                <a:path w="3467" h="3207" extrusionOk="0">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7" name="Google Shape;9087;p75"/>
            <p:cNvSpPr/>
            <p:nvPr/>
          </p:nvSpPr>
          <p:spPr>
            <a:xfrm>
              <a:off x="7212278" y="2099990"/>
              <a:ext cx="19867" cy="19869"/>
            </a:xfrm>
            <a:custGeom>
              <a:avLst/>
              <a:gdLst/>
              <a:ahLst/>
              <a:cxnLst/>
              <a:rect l="l" t="t" r="r" b="b"/>
              <a:pathLst>
                <a:path w="789" h="789" extrusionOk="0">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8" name="Google Shape;9088;p75"/>
            <p:cNvSpPr/>
            <p:nvPr/>
          </p:nvSpPr>
          <p:spPr>
            <a:xfrm>
              <a:off x="7083760" y="1971660"/>
              <a:ext cx="356221" cy="210878"/>
            </a:xfrm>
            <a:custGeom>
              <a:avLst/>
              <a:gdLst/>
              <a:ahLst/>
              <a:cxnLst/>
              <a:rect l="l" t="t" r="r" b="b"/>
              <a:pathLst>
                <a:path w="14147" h="8374" extrusionOk="0">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9" name="Google Shape;9089;p75"/>
            <p:cNvSpPr/>
            <p:nvPr/>
          </p:nvSpPr>
          <p:spPr>
            <a:xfrm>
              <a:off x="7295574" y="2099990"/>
              <a:ext cx="19867" cy="19869"/>
            </a:xfrm>
            <a:custGeom>
              <a:avLst/>
              <a:gdLst/>
              <a:ahLst/>
              <a:cxnLst/>
              <a:rect l="l" t="t" r="r" b="b"/>
              <a:pathLst>
                <a:path w="789" h="789" extrusionOk="0">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0" name="Google Shape;9090;p75"/>
            <p:cNvSpPr/>
            <p:nvPr/>
          </p:nvSpPr>
          <p:spPr>
            <a:xfrm>
              <a:off x="7121131" y="2184880"/>
              <a:ext cx="68238" cy="69856"/>
            </a:xfrm>
            <a:custGeom>
              <a:avLst/>
              <a:gdLst/>
              <a:ahLst/>
              <a:cxnLst/>
              <a:rect l="l" t="t" r="r" b="b"/>
              <a:pathLst>
                <a:path w="2710" h="2774" extrusionOk="0">
                  <a:moveTo>
                    <a:pt x="1261" y="1"/>
                  </a:moveTo>
                  <a:lnTo>
                    <a:pt x="0" y="1639"/>
                  </a:lnTo>
                  <a:cubicBezTo>
                    <a:pt x="756" y="2112"/>
                    <a:pt x="1702" y="2490"/>
                    <a:pt x="2710" y="2773"/>
                  </a:cubicBezTo>
                  <a:lnTo>
                    <a:pt x="1859" y="221"/>
                  </a:lnTo>
                  <a:cubicBezTo>
                    <a:pt x="1639" y="158"/>
                    <a:pt x="1450" y="95"/>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1" name="Google Shape;9091;p75"/>
            <p:cNvSpPr/>
            <p:nvPr/>
          </p:nvSpPr>
          <p:spPr>
            <a:xfrm>
              <a:off x="7188883" y="2195985"/>
              <a:ext cx="47641" cy="55578"/>
            </a:xfrm>
            <a:custGeom>
              <a:avLst/>
              <a:gdLst/>
              <a:ahLst/>
              <a:cxnLst/>
              <a:rect l="l" t="t" r="r" b="b"/>
              <a:pathLst>
                <a:path w="1892" h="2207" extrusionOk="0">
                  <a:moveTo>
                    <a:pt x="1" y="1"/>
                  </a:moveTo>
                  <a:lnTo>
                    <a:pt x="694" y="2206"/>
                  </a:lnTo>
                  <a:lnTo>
                    <a:pt x="1891" y="221"/>
                  </a:lnTo>
                  <a:cubicBezTo>
                    <a:pt x="1229" y="190"/>
                    <a:pt x="599"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2" name="Google Shape;9092;p75"/>
            <p:cNvSpPr/>
            <p:nvPr/>
          </p:nvSpPr>
          <p:spPr>
            <a:xfrm>
              <a:off x="7400297" y="2129352"/>
              <a:ext cx="42051" cy="84135"/>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3" name="Google Shape;9093;p75"/>
            <p:cNvSpPr/>
            <p:nvPr/>
          </p:nvSpPr>
          <p:spPr>
            <a:xfrm>
              <a:off x="7225961" y="2203137"/>
              <a:ext cx="84907" cy="62704"/>
            </a:xfrm>
            <a:custGeom>
              <a:avLst/>
              <a:gdLst/>
              <a:ahLst/>
              <a:cxnLst/>
              <a:rect l="l" t="t" r="r" b="b"/>
              <a:pathLst>
                <a:path w="3372" h="2490" extrusionOk="0">
                  <a:moveTo>
                    <a:pt x="1419" y="0"/>
                  </a:moveTo>
                  <a:lnTo>
                    <a:pt x="1" y="2363"/>
                  </a:lnTo>
                  <a:cubicBezTo>
                    <a:pt x="537" y="2426"/>
                    <a:pt x="1104" y="2489"/>
                    <a:pt x="1671" y="2489"/>
                  </a:cubicBezTo>
                  <a:cubicBezTo>
                    <a:pt x="2269" y="2489"/>
                    <a:pt x="2836" y="2426"/>
                    <a:pt x="3372" y="2363"/>
                  </a:cubicBezTo>
                  <a:lnTo>
                    <a:pt x="19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4" name="Google Shape;9094;p75"/>
            <p:cNvSpPr/>
            <p:nvPr/>
          </p:nvSpPr>
          <p:spPr>
            <a:xfrm>
              <a:off x="7298289" y="2195985"/>
              <a:ext cx="47615" cy="55578"/>
            </a:xfrm>
            <a:custGeom>
              <a:avLst/>
              <a:gdLst/>
              <a:ahLst/>
              <a:cxnLst/>
              <a:rect l="l" t="t" r="r" b="b"/>
              <a:pathLst>
                <a:path w="1891" h="2207" extrusionOk="0">
                  <a:moveTo>
                    <a:pt x="1891" y="1"/>
                  </a:moveTo>
                  <a:cubicBezTo>
                    <a:pt x="1292" y="127"/>
                    <a:pt x="631" y="190"/>
                    <a:pt x="0" y="253"/>
                  </a:cubicBezTo>
                  <a:lnTo>
                    <a:pt x="1198" y="2206"/>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5" name="Google Shape;9095;p75"/>
            <p:cNvSpPr/>
            <p:nvPr/>
          </p:nvSpPr>
          <p:spPr>
            <a:xfrm>
              <a:off x="7086152" y="2230913"/>
              <a:ext cx="354610" cy="98388"/>
            </a:xfrm>
            <a:custGeom>
              <a:avLst/>
              <a:gdLst/>
              <a:ahLst/>
              <a:cxnLst/>
              <a:rect l="l" t="t" r="r" b="b"/>
              <a:pathLst>
                <a:path w="14083" h="3907" extrusionOk="0">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6" name="Google Shape;9096;p75"/>
            <p:cNvSpPr/>
            <p:nvPr/>
          </p:nvSpPr>
          <p:spPr>
            <a:xfrm>
              <a:off x="7345419" y="2186466"/>
              <a:ext cx="67457" cy="69050"/>
            </a:xfrm>
            <a:custGeom>
              <a:avLst/>
              <a:gdLst/>
              <a:ahLst/>
              <a:cxnLst/>
              <a:rect l="l" t="t" r="r" b="b"/>
              <a:pathLst>
                <a:path w="2679" h="2742" extrusionOk="0">
                  <a:moveTo>
                    <a:pt x="1449" y="1"/>
                  </a:moveTo>
                  <a:cubicBezTo>
                    <a:pt x="1260" y="32"/>
                    <a:pt x="1071" y="95"/>
                    <a:pt x="851" y="158"/>
                  </a:cubicBezTo>
                  <a:lnTo>
                    <a:pt x="0" y="2742"/>
                  </a:lnTo>
                  <a:cubicBezTo>
                    <a:pt x="1008" y="2458"/>
                    <a:pt x="1922" y="2080"/>
                    <a:pt x="2678" y="1608"/>
                  </a:cubicBezTo>
                  <a:lnTo>
                    <a:pt x="14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7" name="Google Shape;9097;p75"/>
            <p:cNvSpPr/>
            <p:nvPr/>
          </p:nvSpPr>
          <p:spPr>
            <a:xfrm flipH="1">
              <a:off x="7088602" y="2134638"/>
              <a:ext cx="47123" cy="84126"/>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98" name="Google Shape;9098;p75"/>
          <p:cNvSpPr txBox="1"/>
          <p:nvPr/>
        </p:nvSpPr>
        <p:spPr>
          <a:xfrm>
            <a:off x="849675" y="715200"/>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Creative Process Icons</a:t>
            </a:r>
            <a:endParaRPr sz="2400">
              <a:solidFill>
                <a:srgbClr val="FFFFFF"/>
              </a:solidFill>
            </a:endParaRPr>
          </a:p>
        </p:txBody>
      </p:sp>
      <p:sp>
        <p:nvSpPr>
          <p:cNvPr id="9099" name="Google Shape;9099;p75"/>
          <p:cNvSpPr txBox="1"/>
          <p:nvPr/>
        </p:nvSpPr>
        <p:spPr>
          <a:xfrm>
            <a:off x="4858400" y="715200"/>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Performing Arts Icons</a:t>
            </a:r>
            <a:endParaRPr sz="2400">
              <a:solidFill>
                <a:srgbClr val="FFFFFF"/>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103"/>
        <p:cNvGrpSpPr/>
        <p:nvPr/>
      </p:nvGrpSpPr>
      <p:grpSpPr>
        <a:xfrm>
          <a:off x="0" y="0"/>
          <a:ext cx="0" cy="0"/>
          <a:chOff x="0" y="0"/>
          <a:chExt cx="0" cy="0"/>
        </a:xfrm>
      </p:grpSpPr>
      <p:sp>
        <p:nvSpPr>
          <p:cNvPr id="9104" name="Google Shape;9104;p76"/>
          <p:cNvSpPr/>
          <p:nvPr/>
        </p:nvSpPr>
        <p:spPr>
          <a:xfrm>
            <a:off x="801940" y="1691070"/>
            <a:ext cx="343404" cy="446998"/>
          </a:xfrm>
          <a:custGeom>
            <a:avLst/>
            <a:gdLst/>
            <a:ahLst/>
            <a:cxnLst/>
            <a:rect l="l" t="t" r="r" b="b"/>
            <a:pathLst>
              <a:path w="9295" h="12099" extrusionOk="0">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05" name="Google Shape;9105;p76"/>
          <p:cNvGrpSpPr/>
          <p:nvPr/>
        </p:nvGrpSpPr>
        <p:grpSpPr>
          <a:xfrm>
            <a:off x="748855" y="2243507"/>
            <a:ext cx="452798" cy="449473"/>
            <a:chOff x="-21322300" y="3693325"/>
            <a:chExt cx="306400" cy="304150"/>
          </a:xfrm>
        </p:grpSpPr>
        <p:sp>
          <p:nvSpPr>
            <p:cNvPr id="9106" name="Google Shape;9106;p76"/>
            <p:cNvSpPr/>
            <p:nvPr/>
          </p:nvSpPr>
          <p:spPr>
            <a:xfrm>
              <a:off x="-21142725" y="3868400"/>
              <a:ext cx="111850" cy="69325"/>
            </a:xfrm>
            <a:custGeom>
              <a:avLst/>
              <a:gdLst/>
              <a:ahLst/>
              <a:cxnLst/>
              <a:rect l="l" t="t" r="r" b="b"/>
              <a:pathLst>
                <a:path w="4474" h="2773" extrusionOk="0">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7" name="Google Shape;9107;p76"/>
            <p:cNvSpPr/>
            <p:nvPr/>
          </p:nvSpPr>
          <p:spPr>
            <a:xfrm>
              <a:off x="-21141950" y="3693325"/>
              <a:ext cx="126050" cy="120750"/>
            </a:xfrm>
            <a:custGeom>
              <a:avLst/>
              <a:gdLst/>
              <a:ahLst/>
              <a:cxnLst/>
              <a:rect l="l" t="t" r="r" b="b"/>
              <a:pathLst>
                <a:path w="5042" h="4830" extrusionOk="0">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8" name="Google Shape;9108;p76"/>
            <p:cNvSpPr/>
            <p:nvPr/>
          </p:nvSpPr>
          <p:spPr>
            <a:xfrm>
              <a:off x="-21263225" y="3707725"/>
              <a:ext cx="69325" cy="112650"/>
            </a:xfrm>
            <a:custGeom>
              <a:avLst/>
              <a:gdLst/>
              <a:ahLst/>
              <a:cxnLst/>
              <a:rect l="l" t="t" r="r" b="b"/>
              <a:pathLst>
                <a:path w="2773" h="4506" extrusionOk="0">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9" name="Google Shape;9109;p76"/>
            <p:cNvSpPr/>
            <p:nvPr/>
          </p:nvSpPr>
          <p:spPr>
            <a:xfrm>
              <a:off x="-21322300" y="3703775"/>
              <a:ext cx="294600" cy="293700"/>
            </a:xfrm>
            <a:custGeom>
              <a:avLst/>
              <a:gdLst/>
              <a:ahLst/>
              <a:cxnLst/>
              <a:rect l="l" t="t" r="r" b="b"/>
              <a:pathLst>
                <a:path w="11784" h="11748" extrusionOk="0">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10" name="Google Shape;9110;p76"/>
          <p:cNvGrpSpPr/>
          <p:nvPr/>
        </p:nvGrpSpPr>
        <p:grpSpPr>
          <a:xfrm>
            <a:off x="748263" y="2810244"/>
            <a:ext cx="453980" cy="422540"/>
            <a:chOff x="-21322300" y="4077125"/>
            <a:chExt cx="307200" cy="285925"/>
          </a:xfrm>
        </p:grpSpPr>
        <p:sp>
          <p:nvSpPr>
            <p:cNvPr id="9111" name="Google Shape;9111;p76"/>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2" name="Google Shape;9112;p76"/>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3" name="Google Shape;9113;p76"/>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4" name="Google Shape;9114;p76"/>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5" name="Google Shape;9115;p76"/>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6" name="Google Shape;9116;p76"/>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7" name="Google Shape;9117;p76"/>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8" name="Google Shape;9118;p76"/>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9" name="Google Shape;9119;p76"/>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0" name="Google Shape;9120;p76"/>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1" name="Google Shape;9121;p76"/>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2" name="Google Shape;9122;p76"/>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23" name="Google Shape;9123;p76"/>
          <p:cNvGrpSpPr/>
          <p:nvPr/>
        </p:nvGrpSpPr>
        <p:grpSpPr>
          <a:xfrm>
            <a:off x="3525440" y="1689128"/>
            <a:ext cx="451653" cy="450212"/>
            <a:chOff x="-19394200" y="3333800"/>
            <a:chExt cx="305625" cy="304650"/>
          </a:xfrm>
        </p:grpSpPr>
        <p:sp>
          <p:nvSpPr>
            <p:cNvPr id="9124" name="Google Shape;9124;p76"/>
            <p:cNvSpPr/>
            <p:nvPr/>
          </p:nvSpPr>
          <p:spPr>
            <a:xfrm>
              <a:off x="-19206750" y="3495850"/>
              <a:ext cx="82725" cy="18150"/>
            </a:xfrm>
            <a:custGeom>
              <a:avLst/>
              <a:gdLst/>
              <a:ahLst/>
              <a:cxnLst/>
              <a:rect l="l" t="t" r="r" b="b"/>
              <a:pathLst>
                <a:path w="3309" h="726" extrusionOk="0">
                  <a:moveTo>
                    <a:pt x="1" y="1"/>
                  </a:moveTo>
                  <a:cubicBezTo>
                    <a:pt x="158" y="190"/>
                    <a:pt x="284" y="442"/>
                    <a:pt x="316" y="725"/>
                  </a:cubicBezTo>
                  <a:lnTo>
                    <a:pt x="2836" y="725"/>
                  </a:lnTo>
                  <a:cubicBezTo>
                    <a:pt x="3309" y="725"/>
                    <a:pt x="3309"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5" name="Google Shape;9125;p76"/>
            <p:cNvSpPr/>
            <p:nvPr/>
          </p:nvSpPr>
          <p:spPr>
            <a:xfrm>
              <a:off x="-19205950" y="3532875"/>
              <a:ext cx="64600" cy="17350"/>
            </a:xfrm>
            <a:custGeom>
              <a:avLst/>
              <a:gdLst/>
              <a:ahLst/>
              <a:cxnLst/>
              <a:rect l="l" t="t" r="r" b="b"/>
              <a:pathLst>
                <a:path w="2584" h="694" extrusionOk="0">
                  <a:moveTo>
                    <a:pt x="315" y="0"/>
                  </a:moveTo>
                  <a:cubicBezTo>
                    <a:pt x="252" y="252"/>
                    <a:pt x="126" y="504"/>
                    <a:pt x="0" y="693"/>
                  </a:cubicBezTo>
                  <a:lnTo>
                    <a:pt x="2111" y="693"/>
                  </a:lnTo>
                  <a:cubicBezTo>
                    <a:pt x="2583" y="693"/>
                    <a:pt x="2583"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6" name="Google Shape;9126;p76"/>
            <p:cNvSpPr/>
            <p:nvPr/>
          </p:nvSpPr>
          <p:spPr>
            <a:xfrm>
              <a:off x="-19323325" y="3568325"/>
              <a:ext cx="163850" cy="17350"/>
            </a:xfrm>
            <a:custGeom>
              <a:avLst/>
              <a:gdLst/>
              <a:ahLst/>
              <a:cxnLst/>
              <a:rect l="l" t="t" r="r" b="b"/>
              <a:pathLst>
                <a:path w="6554" h="694" extrusionOk="0">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7" name="Google Shape;9127;p76"/>
            <p:cNvSpPr/>
            <p:nvPr/>
          </p:nvSpPr>
          <p:spPr>
            <a:xfrm>
              <a:off x="-19343000" y="3460400"/>
              <a:ext cx="201650" cy="18150"/>
            </a:xfrm>
            <a:custGeom>
              <a:avLst/>
              <a:gdLst/>
              <a:ahLst/>
              <a:cxnLst/>
              <a:rect l="l" t="t" r="r" b="b"/>
              <a:pathLst>
                <a:path w="8066" h="726" extrusionOk="0">
                  <a:moveTo>
                    <a:pt x="473" y="1"/>
                  </a:moveTo>
                  <a:cubicBezTo>
                    <a:pt x="0" y="1"/>
                    <a:pt x="0" y="726"/>
                    <a:pt x="473" y="726"/>
                  </a:cubicBezTo>
                  <a:lnTo>
                    <a:pt x="7593" y="726"/>
                  </a:lnTo>
                  <a:cubicBezTo>
                    <a:pt x="8065" y="726"/>
                    <a:pt x="8065" y="1"/>
                    <a:pt x="75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8" name="Google Shape;9128;p76"/>
            <p:cNvSpPr/>
            <p:nvPr/>
          </p:nvSpPr>
          <p:spPr>
            <a:xfrm>
              <a:off x="-19361125" y="3495850"/>
              <a:ext cx="82725" cy="18150"/>
            </a:xfrm>
            <a:custGeom>
              <a:avLst/>
              <a:gdLst/>
              <a:ahLst/>
              <a:cxnLst/>
              <a:rect l="l" t="t" r="r" b="b"/>
              <a:pathLst>
                <a:path w="3309" h="726" extrusionOk="0">
                  <a:moveTo>
                    <a:pt x="473" y="1"/>
                  </a:moveTo>
                  <a:cubicBezTo>
                    <a:pt x="1" y="1"/>
                    <a:pt x="1" y="725"/>
                    <a:pt x="473" y="725"/>
                  </a:cubicBezTo>
                  <a:lnTo>
                    <a:pt x="2994" y="725"/>
                  </a:lnTo>
                  <a:cubicBezTo>
                    <a:pt x="3025" y="473"/>
                    <a:pt x="3151" y="253"/>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9" name="Google Shape;9129;p76"/>
            <p:cNvSpPr/>
            <p:nvPr/>
          </p:nvSpPr>
          <p:spPr>
            <a:xfrm>
              <a:off x="-19305200" y="3603750"/>
              <a:ext cx="124475" cy="34700"/>
            </a:xfrm>
            <a:custGeom>
              <a:avLst/>
              <a:gdLst/>
              <a:ahLst/>
              <a:cxnLst/>
              <a:rect l="l" t="t" r="r" b="b"/>
              <a:pathLst>
                <a:path w="4979" h="1388" extrusionOk="0">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0" name="Google Shape;9130;p76"/>
            <p:cNvSpPr/>
            <p:nvPr/>
          </p:nvSpPr>
          <p:spPr>
            <a:xfrm>
              <a:off x="-19269750" y="3495850"/>
              <a:ext cx="54350" cy="53575"/>
            </a:xfrm>
            <a:custGeom>
              <a:avLst/>
              <a:gdLst/>
              <a:ahLst/>
              <a:cxnLst/>
              <a:rect l="l" t="t" r="r" b="b"/>
              <a:pathLst>
                <a:path w="2174" h="2143" extrusionOk="0">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1" name="Google Shape;9131;p76"/>
            <p:cNvSpPr/>
            <p:nvPr/>
          </p:nvSpPr>
          <p:spPr>
            <a:xfrm>
              <a:off x="-19394200" y="3333800"/>
              <a:ext cx="305625" cy="107725"/>
            </a:xfrm>
            <a:custGeom>
              <a:avLst/>
              <a:gdLst/>
              <a:ahLst/>
              <a:cxnLst/>
              <a:rect l="l" t="t" r="r" b="b"/>
              <a:pathLst>
                <a:path w="12225" h="4309" extrusionOk="0">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2" name="Google Shape;9132;p76"/>
            <p:cNvSpPr/>
            <p:nvPr/>
          </p:nvSpPr>
          <p:spPr>
            <a:xfrm>
              <a:off x="-19341425" y="3532875"/>
              <a:ext cx="63025" cy="17350"/>
            </a:xfrm>
            <a:custGeom>
              <a:avLst/>
              <a:gdLst/>
              <a:ahLst/>
              <a:cxnLst/>
              <a:rect l="l" t="t" r="r" b="b"/>
              <a:pathLst>
                <a:path w="2521" h="694" extrusionOk="0">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33" name="Google Shape;9133;p76"/>
          <p:cNvGrpSpPr/>
          <p:nvPr/>
        </p:nvGrpSpPr>
        <p:grpSpPr>
          <a:xfrm>
            <a:off x="3524276" y="2243580"/>
            <a:ext cx="453980" cy="449325"/>
            <a:chOff x="-19396575" y="3708500"/>
            <a:chExt cx="307200" cy="304050"/>
          </a:xfrm>
        </p:grpSpPr>
        <p:sp>
          <p:nvSpPr>
            <p:cNvPr id="9134" name="Google Shape;9134;p76"/>
            <p:cNvSpPr/>
            <p:nvPr/>
          </p:nvSpPr>
          <p:spPr>
            <a:xfrm>
              <a:off x="-19215425" y="3708500"/>
              <a:ext cx="70925" cy="70925"/>
            </a:xfrm>
            <a:custGeom>
              <a:avLst/>
              <a:gdLst/>
              <a:ahLst/>
              <a:cxnLst/>
              <a:rect l="l" t="t" r="r" b="b"/>
              <a:pathLst>
                <a:path w="2837" h="2837" extrusionOk="0">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5" name="Google Shape;9135;p76"/>
            <p:cNvSpPr/>
            <p:nvPr/>
          </p:nvSpPr>
          <p:spPr>
            <a:xfrm>
              <a:off x="-19396575" y="3773100"/>
              <a:ext cx="277275" cy="239450"/>
            </a:xfrm>
            <a:custGeom>
              <a:avLst/>
              <a:gdLst/>
              <a:ahLst/>
              <a:cxnLst/>
              <a:rect l="l" t="t" r="r" b="b"/>
              <a:pathLst>
                <a:path w="11091" h="9578" extrusionOk="0">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6" name="Google Shape;9136;p76"/>
            <p:cNvSpPr/>
            <p:nvPr/>
          </p:nvSpPr>
          <p:spPr>
            <a:xfrm>
              <a:off x="-19140600" y="3727425"/>
              <a:ext cx="51225" cy="70550"/>
            </a:xfrm>
            <a:custGeom>
              <a:avLst/>
              <a:gdLst/>
              <a:ahLst/>
              <a:cxnLst/>
              <a:rect l="l" t="t" r="r" b="b"/>
              <a:pathLst>
                <a:path w="2049" h="2822" extrusionOk="0">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37" name="Google Shape;9137;p76"/>
          <p:cNvGrpSpPr/>
          <p:nvPr/>
        </p:nvGrpSpPr>
        <p:grpSpPr>
          <a:xfrm>
            <a:off x="3518457" y="2796461"/>
            <a:ext cx="465618" cy="450101"/>
            <a:chOff x="-19394200" y="4084200"/>
            <a:chExt cx="315075" cy="304575"/>
          </a:xfrm>
        </p:grpSpPr>
        <p:sp>
          <p:nvSpPr>
            <p:cNvPr id="9138" name="Google Shape;9138;p76"/>
            <p:cNvSpPr/>
            <p:nvPr/>
          </p:nvSpPr>
          <p:spPr>
            <a:xfrm>
              <a:off x="-19185475" y="4234650"/>
              <a:ext cx="40175" cy="28375"/>
            </a:xfrm>
            <a:custGeom>
              <a:avLst/>
              <a:gdLst/>
              <a:ahLst/>
              <a:cxnLst/>
              <a:rect l="l" t="t" r="r" b="b"/>
              <a:pathLst>
                <a:path w="1607" h="1135" extrusionOk="0">
                  <a:moveTo>
                    <a:pt x="1134" y="0"/>
                  </a:moveTo>
                  <a:lnTo>
                    <a:pt x="0" y="1134"/>
                  </a:lnTo>
                  <a:lnTo>
                    <a:pt x="1607" y="1134"/>
                  </a:lnTo>
                  <a:cubicBezTo>
                    <a:pt x="1575" y="756"/>
                    <a:pt x="1418" y="347"/>
                    <a:pt x="11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9" name="Google Shape;9139;p76"/>
            <p:cNvSpPr/>
            <p:nvPr/>
          </p:nvSpPr>
          <p:spPr>
            <a:xfrm>
              <a:off x="-19244550" y="4293725"/>
              <a:ext cx="28375" cy="39400"/>
            </a:xfrm>
            <a:custGeom>
              <a:avLst/>
              <a:gdLst/>
              <a:ahLst/>
              <a:cxnLst/>
              <a:rect l="l" t="t" r="r" b="b"/>
              <a:pathLst>
                <a:path w="1135" h="1576" extrusionOk="0">
                  <a:moveTo>
                    <a:pt x="1134" y="0"/>
                  </a:moveTo>
                  <a:lnTo>
                    <a:pt x="0" y="1134"/>
                  </a:lnTo>
                  <a:cubicBezTo>
                    <a:pt x="315" y="1386"/>
                    <a:pt x="693" y="1512"/>
                    <a:pt x="1134" y="1575"/>
                  </a:cubicBezTo>
                  <a:lnTo>
                    <a:pt x="11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0" name="Google Shape;9140;p76"/>
            <p:cNvSpPr/>
            <p:nvPr/>
          </p:nvSpPr>
          <p:spPr>
            <a:xfrm>
              <a:off x="-19280000" y="4201050"/>
              <a:ext cx="200875" cy="187725"/>
            </a:xfrm>
            <a:custGeom>
              <a:avLst/>
              <a:gdLst/>
              <a:ahLst/>
              <a:cxnLst/>
              <a:rect l="l" t="t" r="r" b="b"/>
              <a:pathLst>
                <a:path w="8035" h="7509" extrusionOk="0">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1" name="Google Shape;9141;p76"/>
            <p:cNvSpPr/>
            <p:nvPr/>
          </p:nvSpPr>
          <p:spPr>
            <a:xfrm>
              <a:off x="-19197300" y="4293725"/>
              <a:ext cx="28375" cy="39400"/>
            </a:xfrm>
            <a:custGeom>
              <a:avLst/>
              <a:gdLst/>
              <a:ahLst/>
              <a:cxnLst/>
              <a:rect l="l" t="t" r="r" b="b"/>
              <a:pathLst>
                <a:path w="1135" h="1576" extrusionOk="0">
                  <a:moveTo>
                    <a:pt x="1" y="0"/>
                  </a:moveTo>
                  <a:lnTo>
                    <a:pt x="1" y="1575"/>
                  </a:lnTo>
                  <a:cubicBezTo>
                    <a:pt x="379" y="1512"/>
                    <a:pt x="788" y="1386"/>
                    <a:pt x="1135" y="1134"/>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2" name="Google Shape;9142;p76"/>
            <p:cNvSpPr/>
            <p:nvPr/>
          </p:nvSpPr>
          <p:spPr>
            <a:xfrm>
              <a:off x="-19394200" y="4084200"/>
              <a:ext cx="252850" cy="303275"/>
            </a:xfrm>
            <a:custGeom>
              <a:avLst/>
              <a:gdLst/>
              <a:ahLst/>
              <a:cxnLst/>
              <a:rect l="l" t="t" r="r" b="b"/>
              <a:pathLst>
                <a:path w="10114" h="12131" extrusionOk="0">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3" name="Google Shape;9143;p76"/>
            <p:cNvSpPr/>
            <p:nvPr/>
          </p:nvSpPr>
          <p:spPr>
            <a:xfrm>
              <a:off x="-19185475" y="4281100"/>
              <a:ext cx="40175" cy="28400"/>
            </a:xfrm>
            <a:custGeom>
              <a:avLst/>
              <a:gdLst/>
              <a:ahLst/>
              <a:cxnLst/>
              <a:rect l="l" t="t" r="r" b="b"/>
              <a:pathLst>
                <a:path w="1607" h="1136" extrusionOk="0">
                  <a:moveTo>
                    <a:pt x="0" y="1"/>
                  </a:moveTo>
                  <a:lnTo>
                    <a:pt x="1134" y="1135"/>
                  </a:lnTo>
                  <a:cubicBezTo>
                    <a:pt x="1418" y="820"/>
                    <a:pt x="1575" y="41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44" name="Google Shape;9144;p76"/>
          <p:cNvGrpSpPr/>
          <p:nvPr/>
        </p:nvGrpSpPr>
        <p:grpSpPr>
          <a:xfrm>
            <a:off x="6324167" y="1689001"/>
            <a:ext cx="400447" cy="450470"/>
            <a:chOff x="-17526750" y="3309200"/>
            <a:chExt cx="270975" cy="304825"/>
          </a:xfrm>
        </p:grpSpPr>
        <p:sp>
          <p:nvSpPr>
            <p:cNvPr id="9145" name="Google Shape;9145;p76"/>
            <p:cNvSpPr/>
            <p:nvPr/>
          </p:nvSpPr>
          <p:spPr>
            <a:xfrm>
              <a:off x="-17507050" y="3452525"/>
              <a:ext cx="232375" cy="161500"/>
            </a:xfrm>
            <a:custGeom>
              <a:avLst/>
              <a:gdLst/>
              <a:ahLst/>
              <a:cxnLst/>
              <a:rect l="l" t="t" r="r" b="b"/>
              <a:pathLst>
                <a:path w="9295" h="6460" extrusionOk="0">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6" name="Google Shape;9146;p76"/>
            <p:cNvSpPr/>
            <p:nvPr/>
          </p:nvSpPr>
          <p:spPr>
            <a:xfrm>
              <a:off x="-17417275" y="3309200"/>
              <a:ext cx="52800" cy="54350"/>
            </a:xfrm>
            <a:custGeom>
              <a:avLst/>
              <a:gdLst/>
              <a:ahLst/>
              <a:cxnLst/>
              <a:rect l="l" t="t" r="r" b="b"/>
              <a:pathLst>
                <a:path w="2112" h="2174" extrusionOk="0">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7" name="Google Shape;9147;p76"/>
            <p:cNvSpPr/>
            <p:nvPr/>
          </p:nvSpPr>
          <p:spPr>
            <a:xfrm>
              <a:off x="-17456650" y="3369825"/>
              <a:ext cx="130775" cy="64625"/>
            </a:xfrm>
            <a:custGeom>
              <a:avLst/>
              <a:gdLst/>
              <a:ahLst/>
              <a:cxnLst/>
              <a:rect l="l" t="t" r="r" b="b"/>
              <a:pathLst>
                <a:path w="5231" h="2585" extrusionOk="0">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8" name="Google Shape;9148;p76"/>
            <p:cNvSpPr/>
            <p:nvPr/>
          </p:nvSpPr>
          <p:spPr>
            <a:xfrm>
              <a:off x="-17526750" y="3344625"/>
              <a:ext cx="95325" cy="89825"/>
            </a:xfrm>
            <a:custGeom>
              <a:avLst/>
              <a:gdLst/>
              <a:ahLst/>
              <a:cxnLst/>
              <a:rect l="l" t="t" r="r" b="b"/>
              <a:pathLst>
                <a:path w="3813" h="3593" extrusionOk="0">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9" name="Google Shape;9149;p76"/>
            <p:cNvSpPr/>
            <p:nvPr/>
          </p:nvSpPr>
          <p:spPr>
            <a:xfrm>
              <a:off x="-17351900" y="3345425"/>
              <a:ext cx="96125" cy="89800"/>
            </a:xfrm>
            <a:custGeom>
              <a:avLst/>
              <a:gdLst/>
              <a:ahLst/>
              <a:cxnLst/>
              <a:rect l="l" t="t" r="r" b="b"/>
              <a:pathLst>
                <a:path w="3845" h="3592" extrusionOk="0">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50" name="Google Shape;9150;p76"/>
          <p:cNvGrpSpPr/>
          <p:nvPr/>
        </p:nvGrpSpPr>
        <p:grpSpPr>
          <a:xfrm>
            <a:off x="6300319" y="2244173"/>
            <a:ext cx="448143" cy="448143"/>
            <a:chOff x="-17542500" y="3684100"/>
            <a:chExt cx="303250" cy="303250"/>
          </a:xfrm>
        </p:grpSpPr>
        <p:sp>
          <p:nvSpPr>
            <p:cNvPr id="9151" name="Google Shape;9151;p76"/>
            <p:cNvSpPr/>
            <p:nvPr/>
          </p:nvSpPr>
          <p:spPr>
            <a:xfrm>
              <a:off x="-17542500" y="3863675"/>
              <a:ext cx="70900" cy="52800"/>
            </a:xfrm>
            <a:custGeom>
              <a:avLst/>
              <a:gdLst/>
              <a:ahLst/>
              <a:cxnLst/>
              <a:rect l="l" t="t" r="r" b="b"/>
              <a:pathLst>
                <a:path w="2836" h="2112" extrusionOk="0">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2" name="Google Shape;9152;p76"/>
            <p:cNvSpPr/>
            <p:nvPr/>
          </p:nvSpPr>
          <p:spPr>
            <a:xfrm>
              <a:off x="-17488150" y="3881000"/>
              <a:ext cx="70900" cy="106350"/>
            </a:xfrm>
            <a:custGeom>
              <a:avLst/>
              <a:gdLst/>
              <a:ahLst/>
              <a:cxnLst/>
              <a:rect l="l" t="t" r="r" b="b"/>
              <a:pathLst>
                <a:path w="2836" h="4254" extrusionOk="0">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3" name="Google Shape;9153;p76"/>
            <p:cNvSpPr/>
            <p:nvPr/>
          </p:nvSpPr>
          <p:spPr>
            <a:xfrm>
              <a:off x="-17310150" y="3863675"/>
              <a:ext cx="70900" cy="52800"/>
            </a:xfrm>
            <a:custGeom>
              <a:avLst/>
              <a:gdLst/>
              <a:ahLst/>
              <a:cxnLst/>
              <a:rect l="l" t="t" r="r" b="b"/>
              <a:pathLst>
                <a:path w="2836" h="2112" extrusionOk="0">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4" name="Google Shape;9154;p76"/>
            <p:cNvSpPr/>
            <p:nvPr/>
          </p:nvSpPr>
          <p:spPr>
            <a:xfrm>
              <a:off x="-17364500" y="3881000"/>
              <a:ext cx="70925" cy="106350"/>
            </a:xfrm>
            <a:custGeom>
              <a:avLst/>
              <a:gdLst/>
              <a:ahLst/>
              <a:cxnLst/>
              <a:rect l="l" t="t" r="r" b="b"/>
              <a:pathLst>
                <a:path w="2837" h="4254" extrusionOk="0">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5" name="Google Shape;9155;p76"/>
            <p:cNvSpPr/>
            <p:nvPr/>
          </p:nvSpPr>
          <p:spPr>
            <a:xfrm>
              <a:off x="-17505475" y="3845550"/>
              <a:ext cx="228425" cy="18150"/>
            </a:xfrm>
            <a:custGeom>
              <a:avLst/>
              <a:gdLst/>
              <a:ahLst/>
              <a:cxnLst/>
              <a:rect l="l" t="t" r="r" b="b"/>
              <a:pathLst>
                <a:path w="9137" h="726" extrusionOk="0">
                  <a:moveTo>
                    <a:pt x="0" y="1"/>
                  </a:moveTo>
                  <a:cubicBezTo>
                    <a:pt x="158" y="379"/>
                    <a:pt x="536" y="725"/>
                    <a:pt x="1008" y="725"/>
                  </a:cubicBezTo>
                  <a:lnTo>
                    <a:pt x="8129" y="725"/>
                  </a:lnTo>
                  <a:cubicBezTo>
                    <a:pt x="8601" y="725"/>
                    <a:pt x="8979" y="379"/>
                    <a:pt x="91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6" name="Google Shape;9156;p76"/>
            <p:cNvSpPr/>
            <p:nvPr/>
          </p:nvSpPr>
          <p:spPr>
            <a:xfrm>
              <a:off x="-17523600" y="3706925"/>
              <a:ext cx="265450" cy="121325"/>
            </a:xfrm>
            <a:custGeom>
              <a:avLst/>
              <a:gdLst/>
              <a:ahLst/>
              <a:cxnLst/>
              <a:rect l="l" t="t" r="r" b="b"/>
              <a:pathLst>
                <a:path w="10618" h="4853" extrusionOk="0">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7" name="Google Shape;9157;p76"/>
            <p:cNvSpPr/>
            <p:nvPr/>
          </p:nvSpPr>
          <p:spPr>
            <a:xfrm>
              <a:off x="-17448775" y="3684100"/>
              <a:ext cx="115800" cy="52800"/>
            </a:xfrm>
            <a:custGeom>
              <a:avLst/>
              <a:gdLst/>
              <a:ahLst/>
              <a:cxnLst/>
              <a:rect l="l" t="t" r="r" b="b"/>
              <a:pathLst>
                <a:path w="4632" h="2112" extrusionOk="0">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58" name="Google Shape;9158;p76"/>
          <p:cNvGrpSpPr/>
          <p:nvPr/>
        </p:nvGrpSpPr>
        <p:grpSpPr>
          <a:xfrm>
            <a:off x="6299728" y="2810817"/>
            <a:ext cx="449325" cy="421395"/>
            <a:chOff x="-17542500" y="4068450"/>
            <a:chExt cx="304050" cy="285150"/>
          </a:xfrm>
        </p:grpSpPr>
        <p:sp>
          <p:nvSpPr>
            <p:cNvPr id="9159" name="Google Shape;9159;p76"/>
            <p:cNvSpPr/>
            <p:nvPr/>
          </p:nvSpPr>
          <p:spPr>
            <a:xfrm>
              <a:off x="-17519650" y="4281900"/>
              <a:ext cx="256000" cy="71700"/>
            </a:xfrm>
            <a:custGeom>
              <a:avLst/>
              <a:gdLst/>
              <a:ahLst/>
              <a:cxnLst/>
              <a:rect l="l" t="t" r="r" b="b"/>
              <a:pathLst>
                <a:path w="10240" h="2868" extrusionOk="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0" name="Google Shape;9160;p76"/>
            <p:cNvSpPr/>
            <p:nvPr/>
          </p:nvSpPr>
          <p:spPr>
            <a:xfrm>
              <a:off x="-17542500" y="4166900"/>
              <a:ext cx="304050" cy="133925"/>
            </a:xfrm>
            <a:custGeom>
              <a:avLst/>
              <a:gdLst/>
              <a:ahLst/>
              <a:cxnLst/>
              <a:rect l="l" t="t" r="r" b="b"/>
              <a:pathLst>
                <a:path w="12162" h="5357" extrusionOk="0">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1" name="Google Shape;9161;p76"/>
            <p:cNvSpPr/>
            <p:nvPr/>
          </p:nvSpPr>
          <p:spPr>
            <a:xfrm>
              <a:off x="-17329050" y="4121225"/>
              <a:ext cx="18125" cy="18150"/>
            </a:xfrm>
            <a:custGeom>
              <a:avLst/>
              <a:gdLst/>
              <a:ahLst/>
              <a:cxnLst/>
              <a:rect l="l" t="t" r="r" b="b"/>
              <a:pathLst>
                <a:path w="725" h="726" extrusionOk="0">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2" name="Google Shape;9162;p76"/>
            <p:cNvSpPr/>
            <p:nvPr/>
          </p:nvSpPr>
          <p:spPr>
            <a:xfrm>
              <a:off x="-17381825" y="4068450"/>
              <a:ext cx="123675" cy="123675"/>
            </a:xfrm>
            <a:custGeom>
              <a:avLst/>
              <a:gdLst/>
              <a:ahLst/>
              <a:cxnLst/>
              <a:rect l="l" t="t" r="r" b="b"/>
              <a:pathLst>
                <a:path w="4947" h="4947" extrusionOk="0">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3" name="Google Shape;9163;p76"/>
            <p:cNvSpPr/>
            <p:nvPr/>
          </p:nvSpPr>
          <p:spPr>
            <a:xfrm>
              <a:off x="-17471625" y="4121225"/>
              <a:ext cx="17375" cy="18150"/>
            </a:xfrm>
            <a:custGeom>
              <a:avLst/>
              <a:gdLst/>
              <a:ahLst/>
              <a:cxnLst/>
              <a:rect l="l" t="t" r="r" b="b"/>
              <a:pathLst>
                <a:path w="695" h="726" extrusionOk="0">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4" name="Google Shape;9164;p76"/>
            <p:cNvSpPr/>
            <p:nvPr/>
          </p:nvSpPr>
          <p:spPr>
            <a:xfrm>
              <a:off x="-17525175" y="4068450"/>
              <a:ext cx="124475" cy="123675"/>
            </a:xfrm>
            <a:custGeom>
              <a:avLst/>
              <a:gdLst/>
              <a:ahLst/>
              <a:cxnLst/>
              <a:rect l="l" t="t" r="r" b="b"/>
              <a:pathLst>
                <a:path w="4979" h="4947" extrusionOk="0">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65" name="Google Shape;9165;p76"/>
          <p:cNvGrpSpPr/>
          <p:nvPr/>
        </p:nvGrpSpPr>
        <p:grpSpPr>
          <a:xfrm>
            <a:off x="3530150" y="3342211"/>
            <a:ext cx="343404" cy="449325"/>
            <a:chOff x="-15652200" y="3335975"/>
            <a:chExt cx="232375" cy="304050"/>
          </a:xfrm>
        </p:grpSpPr>
        <p:sp>
          <p:nvSpPr>
            <p:cNvPr id="9166" name="Google Shape;9166;p76"/>
            <p:cNvSpPr/>
            <p:nvPr/>
          </p:nvSpPr>
          <p:spPr>
            <a:xfrm>
              <a:off x="-15652200" y="3403700"/>
              <a:ext cx="36250" cy="168575"/>
            </a:xfrm>
            <a:custGeom>
              <a:avLst/>
              <a:gdLst/>
              <a:ahLst/>
              <a:cxnLst/>
              <a:rect l="l" t="t" r="r" b="b"/>
              <a:pathLst>
                <a:path w="1450" h="6743" extrusionOk="0">
                  <a:moveTo>
                    <a:pt x="0" y="1"/>
                  </a:moveTo>
                  <a:lnTo>
                    <a:pt x="0" y="6743"/>
                  </a:lnTo>
                  <a:lnTo>
                    <a:pt x="1450" y="6018"/>
                  </a:lnTo>
                  <a:lnTo>
                    <a:pt x="1450" y="694"/>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7" name="Google Shape;9167;p76"/>
            <p:cNvSpPr/>
            <p:nvPr/>
          </p:nvSpPr>
          <p:spPr>
            <a:xfrm>
              <a:off x="-15455300" y="3403700"/>
              <a:ext cx="35475" cy="168575"/>
            </a:xfrm>
            <a:custGeom>
              <a:avLst/>
              <a:gdLst/>
              <a:ahLst/>
              <a:cxnLst/>
              <a:rect l="l" t="t" r="r" b="b"/>
              <a:pathLst>
                <a:path w="1419" h="6743" extrusionOk="0">
                  <a:moveTo>
                    <a:pt x="1418" y="1"/>
                  </a:moveTo>
                  <a:lnTo>
                    <a:pt x="1" y="694"/>
                  </a:lnTo>
                  <a:lnTo>
                    <a:pt x="1" y="6018"/>
                  </a:lnTo>
                  <a:lnTo>
                    <a:pt x="1418" y="6743"/>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8" name="Google Shape;9168;p76"/>
            <p:cNvSpPr/>
            <p:nvPr/>
          </p:nvSpPr>
          <p:spPr>
            <a:xfrm>
              <a:off x="-15644325" y="3570675"/>
              <a:ext cx="62250" cy="62250"/>
            </a:xfrm>
            <a:custGeom>
              <a:avLst/>
              <a:gdLst/>
              <a:ahLst/>
              <a:cxnLst/>
              <a:rect l="l" t="t" r="r" b="b"/>
              <a:pathLst>
                <a:path w="2490" h="2490" extrusionOk="0">
                  <a:moveTo>
                    <a:pt x="1418" y="1"/>
                  </a:moveTo>
                  <a:lnTo>
                    <a:pt x="0" y="725"/>
                  </a:lnTo>
                  <a:lnTo>
                    <a:pt x="1765" y="2489"/>
                  </a:lnTo>
                  <a:lnTo>
                    <a:pt x="2489" y="1072"/>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9" name="Google Shape;9169;p76"/>
            <p:cNvSpPr/>
            <p:nvPr/>
          </p:nvSpPr>
          <p:spPr>
            <a:xfrm>
              <a:off x="-15489950" y="3570675"/>
              <a:ext cx="63025" cy="62250"/>
            </a:xfrm>
            <a:custGeom>
              <a:avLst/>
              <a:gdLst/>
              <a:ahLst/>
              <a:cxnLst/>
              <a:rect l="l" t="t" r="r" b="b"/>
              <a:pathLst>
                <a:path w="2521" h="2490" extrusionOk="0">
                  <a:moveTo>
                    <a:pt x="1072" y="1"/>
                  </a:moveTo>
                  <a:lnTo>
                    <a:pt x="0" y="1072"/>
                  </a:lnTo>
                  <a:lnTo>
                    <a:pt x="725" y="2489"/>
                  </a:lnTo>
                  <a:lnTo>
                    <a:pt x="2521" y="725"/>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0" name="Google Shape;9170;p76"/>
            <p:cNvSpPr/>
            <p:nvPr/>
          </p:nvSpPr>
          <p:spPr>
            <a:xfrm>
              <a:off x="-15644325" y="3342275"/>
              <a:ext cx="62250" cy="63025"/>
            </a:xfrm>
            <a:custGeom>
              <a:avLst/>
              <a:gdLst/>
              <a:ahLst/>
              <a:cxnLst/>
              <a:rect l="l" t="t" r="r" b="b"/>
              <a:pathLst>
                <a:path w="2490" h="2521" extrusionOk="0">
                  <a:moveTo>
                    <a:pt x="1765" y="0"/>
                  </a:moveTo>
                  <a:lnTo>
                    <a:pt x="0" y="1827"/>
                  </a:lnTo>
                  <a:lnTo>
                    <a:pt x="1418" y="2521"/>
                  </a:lnTo>
                  <a:lnTo>
                    <a:pt x="2489" y="1481"/>
                  </a:ln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1" name="Google Shape;9171;p76"/>
            <p:cNvSpPr/>
            <p:nvPr/>
          </p:nvSpPr>
          <p:spPr>
            <a:xfrm>
              <a:off x="-15489950" y="3342275"/>
              <a:ext cx="63025" cy="63025"/>
            </a:xfrm>
            <a:custGeom>
              <a:avLst/>
              <a:gdLst/>
              <a:ahLst/>
              <a:cxnLst/>
              <a:rect l="l" t="t" r="r" b="b"/>
              <a:pathLst>
                <a:path w="2521" h="2521" extrusionOk="0">
                  <a:moveTo>
                    <a:pt x="725" y="0"/>
                  </a:moveTo>
                  <a:lnTo>
                    <a:pt x="0" y="1481"/>
                  </a:lnTo>
                  <a:lnTo>
                    <a:pt x="1072" y="2521"/>
                  </a:lnTo>
                  <a:lnTo>
                    <a:pt x="2521" y="182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2" name="Google Shape;9172;p76"/>
            <p:cNvSpPr/>
            <p:nvPr/>
          </p:nvSpPr>
          <p:spPr>
            <a:xfrm>
              <a:off x="-15584475" y="3604550"/>
              <a:ext cx="96900" cy="35475"/>
            </a:xfrm>
            <a:custGeom>
              <a:avLst/>
              <a:gdLst/>
              <a:ahLst/>
              <a:cxnLst/>
              <a:rect l="l" t="t" r="r" b="b"/>
              <a:pathLst>
                <a:path w="3876" h="1419" extrusionOk="0">
                  <a:moveTo>
                    <a:pt x="725" y="0"/>
                  </a:moveTo>
                  <a:lnTo>
                    <a:pt x="1" y="1418"/>
                  </a:lnTo>
                  <a:lnTo>
                    <a:pt x="3876" y="1418"/>
                  </a:ln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3" name="Google Shape;9173;p76"/>
            <p:cNvSpPr/>
            <p:nvPr/>
          </p:nvSpPr>
          <p:spPr>
            <a:xfrm>
              <a:off x="-15584475" y="3335975"/>
              <a:ext cx="96900" cy="35450"/>
            </a:xfrm>
            <a:custGeom>
              <a:avLst/>
              <a:gdLst/>
              <a:ahLst/>
              <a:cxnLst/>
              <a:rect l="l" t="t" r="r" b="b"/>
              <a:pathLst>
                <a:path w="3876" h="1418" extrusionOk="0">
                  <a:moveTo>
                    <a:pt x="1" y="0"/>
                  </a:moveTo>
                  <a:lnTo>
                    <a:pt x="725" y="1418"/>
                  </a:lnTo>
                  <a:lnTo>
                    <a:pt x="3151" y="1418"/>
                  </a:lnTo>
                  <a:lnTo>
                    <a:pt x="38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4" name="Google Shape;9174;p76"/>
            <p:cNvSpPr/>
            <p:nvPr/>
          </p:nvSpPr>
          <p:spPr>
            <a:xfrm>
              <a:off x="-15597850" y="3388725"/>
              <a:ext cx="124450" cy="197725"/>
            </a:xfrm>
            <a:custGeom>
              <a:avLst/>
              <a:gdLst/>
              <a:ahLst/>
              <a:cxnLst/>
              <a:rect l="l" t="t" r="r" b="b"/>
              <a:pathLst>
                <a:path w="4978" h="7909" extrusionOk="0">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75" name="Google Shape;9175;p76"/>
          <p:cNvGrpSpPr/>
          <p:nvPr/>
        </p:nvGrpSpPr>
        <p:grpSpPr>
          <a:xfrm>
            <a:off x="1303491" y="1689573"/>
            <a:ext cx="450470" cy="449325"/>
            <a:chOff x="-20946600" y="3317850"/>
            <a:chExt cx="304825" cy="304050"/>
          </a:xfrm>
        </p:grpSpPr>
        <p:sp>
          <p:nvSpPr>
            <p:cNvPr id="9176" name="Google Shape;9176;p76"/>
            <p:cNvSpPr/>
            <p:nvPr/>
          </p:nvSpPr>
          <p:spPr>
            <a:xfrm>
              <a:off x="-20946600" y="3317850"/>
              <a:ext cx="232350" cy="248925"/>
            </a:xfrm>
            <a:custGeom>
              <a:avLst/>
              <a:gdLst/>
              <a:ahLst/>
              <a:cxnLst/>
              <a:rect l="l" t="t" r="r" b="b"/>
              <a:pathLst>
                <a:path w="9294" h="9957" extrusionOk="0">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7" name="Google Shape;9177;p76"/>
            <p:cNvSpPr/>
            <p:nvPr/>
          </p:nvSpPr>
          <p:spPr>
            <a:xfrm>
              <a:off x="-20775700" y="3318650"/>
              <a:ext cx="133925" cy="249700"/>
            </a:xfrm>
            <a:custGeom>
              <a:avLst/>
              <a:gdLst/>
              <a:ahLst/>
              <a:cxnLst/>
              <a:rect l="l" t="t" r="r" b="b"/>
              <a:pathLst>
                <a:path w="5357" h="9988" extrusionOk="0">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8" name="Google Shape;9178;p76"/>
            <p:cNvSpPr/>
            <p:nvPr/>
          </p:nvSpPr>
          <p:spPr>
            <a:xfrm>
              <a:off x="-20890700" y="3586425"/>
              <a:ext cx="195375" cy="35475"/>
            </a:xfrm>
            <a:custGeom>
              <a:avLst/>
              <a:gdLst/>
              <a:ahLst/>
              <a:cxnLst/>
              <a:rect l="l" t="t" r="r" b="b"/>
              <a:pathLst>
                <a:path w="7815" h="1419" extrusionOk="0">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79" name="Google Shape;9179;p76"/>
          <p:cNvGrpSpPr/>
          <p:nvPr/>
        </p:nvGrpSpPr>
        <p:grpSpPr>
          <a:xfrm>
            <a:off x="1304064" y="2243729"/>
            <a:ext cx="449325" cy="449030"/>
            <a:chOff x="-20945825" y="3692175"/>
            <a:chExt cx="304050" cy="303850"/>
          </a:xfrm>
        </p:grpSpPr>
        <p:sp>
          <p:nvSpPr>
            <p:cNvPr id="9180" name="Google Shape;9180;p76"/>
            <p:cNvSpPr/>
            <p:nvPr/>
          </p:nvSpPr>
          <p:spPr>
            <a:xfrm>
              <a:off x="-20841850" y="3692175"/>
              <a:ext cx="92950" cy="89600"/>
            </a:xfrm>
            <a:custGeom>
              <a:avLst/>
              <a:gdLst/>
              <a:ahLst/>
              <a:cxnLst/>
              <a:rect l="l" t="t" r="r" b="b"/>
              <a:pathLst>
                <a:path w="3718" h="3584" extrusionOk="0">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1" name="Google Shape;9181;p76"/>
            <p:cNvSpPr/>
            <p:nvPr/>
          </p:nvSpPr>
          <p:spPr>
            <a:xfrm>
              <a:off x="-20945825" y="3746325"/>
              <a:ext cx="304050" cy="70900"/>
            </a:xfrm>
            <a:custGeom>
              <a:avLst/>
              <a:gdLst/>
              <a:ahLst/>
              <a:cxnLst/>
              <a:rect l="l" t="t" r="r" b="b"/>
              <a:pathLst>
                <a:path w="12162" h="2836" extrusionOk="0">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2" name="Google Shape;9182;p76"/>
            <p:cNvSpPr/>
            <p:nvPr/>
          </p:nvSpPr>
          <p:spPr>
            <a:xfrm>
              <a:off x="-20814300" y="3864450"/>
              <a:ext cx="39425" cy="131575"/>
            </a:xfrm>
            <a:custGeom>
              <a:avLst/>
              <a:gdLst/>
              <a:ahLst/>
              <a:cxnLst/>
              <a:rect l="l" t="t" r="r" b="b"/>
              <a:pathLst>
                <a:path w="1577" h="5263" extrusionOk="0">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3" name="Google Shape;9183;p76"/>
            <p:cNvSpPr/>
            <p:nvPr/>
          </p:nvSpPr>
          <p:spPr>
            <a:xfrm>
              <a:off x="-20929275" y="3834525"/>
              <a:ext cx="268600" cy="53600"/>
            </a:xfrm>
            <a:custGeom>
              <a:avLst/>
              <a:gdLst/>
              <a:ahLst/>
              <a:cxnLst/>
              <a:rect l="l" t="t" r="r" b="b"/>
              <a:pathLst>
                <a:path w="10744" h="2144" extrusionOk="0">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84" name="Google Shape;9184;p76"/>
          <p:cNvGrpSpPr/>
          <p:nvPr/>
        </p:nvGrpSpPr>
        <p:grpSpPr>
          <a:xfrm>
            <a:off x="1329667" y="2797442"/>
            <a:ext cx="398119" cy="448143"/>
            <a:chOff x="-20930075" y="4066100"/>
            <a:chExt cx="269400" cy="303250"/>
          </a:xfrm>
        </p:grpSpPr>
        <p:sp>
          <p:nvSpPr>
            <p:cNvPr id="9185" name="Google Shape;9185;p76"/>
            <p:cNvSpPr/>
            <p:nvPr/>
          </p:nvSpPr>
          <p:spPr>
            <a:xfrm>
              <a:off x="-20865475" y="4066100"/>
              <a:ext cx="141775" cy="144150"/>
            </a:xfrm>
            <a:custGeom>
              <a:avLst/>
              <a:gdLst/>
              <a:ahLst/>
              <a:cxnLst/>
              <a:rect l="l" t="t" r="r" b="b"/>
              <a:pathLst>
                <a:path w="5671" h="5766" extrusionOk="0">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6" name="Google Shape;9186;p76"/>
            <p:cNvSpPr/>
            <p:nvPr/>
          </p:nvSpPr>
          <p:spPr>
            <a:xfrm>
              <a:off x="-20930075" y="4191325"/>
              <a:ext cx="269400" cy="178025"/>
            </a:xfrm>
            <a:custGeom>
              <a:avLst/>
              <a:gdLst/>
              <a:ahLst/>
              <a:cxnLst/>
              <a:rect l="l" t="t" r="r" b="b"/>
              <a:pathLst>
                <a:path w="10776" h="7121" extrusionOk="0">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87" name="Google Shape;9187;p76"/>
          <p:cNvGrpSpPr/>
          <p:nvPr/>
        </p:nvGrpSpPr>
        <p:grpSpPr>
          <a:xfrm>
            <a:off x="4110888" y="1689848"/>
            <a:ext cx="372516" cy="448771"/>
            <a:chOff x="-18994100" y="3334775"/>
            <a:chExt cx="252075" cy="303675"/>
          </a:xfrm>
        </p:grpSpPr>
        <p:sp>
          <p:nvSpPr>
            <p:cNvPr id="9188" name="Google Shape;9188;p76"/>
            <p:cNvSpPr/>
            <p:nvPr/>
          </p:nvSpPr>
          <p:spPr>
            <a:xfrm>
              <a:off x="-18967300" y="3424975"/>
              <a:ext cx="198500" cy="207150"/>
            </a:xfrm>
            <a:custGeom>
              <a:avLst/>
              <a:gdLst/>
              <a:ahLst/>
              <a:cxnLst/>
              <a:rect l="l" t="t" r="r" b="b"/>
              <a:pathLst>
                <a:path w="7940" h="8286" extrusionOk="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9" name="Google Shape;9189;p76"/>
            <p:cNvSpPr/>
            <p:nvPr/>
          </p:nvSpPr>
          <p:spPr>
            <a:xfrm>
              <a:off x="-18885400" y="3610050"/>
              <a:ext cx="35475" cy="28400"/>
            </a:xfrm>
            <a:custGeom>
              <a:avLst/>
              <a:gdLst/>
              <a:ahLst/>
              <a:cxnLst/>
              <a:rect l="l" t="t" r="r" b="b"/>
              <a:pathLst>
                <a:path w="1419" h="1136" extrusionOk="0">
                  <a:moveTo>
                    <a:pt x="694" y="1"/>
                  </a:moveTo>
                  <a:lnTo>
                    <a:pt x="1" y="1072"/>
                  </a:lnTo>
                  <a:cubicBezTo>
                    <a:pt x="221" y="1104"/>
                    <a:pt x="473" y="1135"/>
                    <a:pt x="694" y="1135"/>
                  </a:cubicBezTo>
                  <a:cubicBezTo>
                    <a:pt x="946" y="1135"/>
                    <a:pt x="1166" y="1104"/>
                    <a:pt x="1418" y="1072"/>
                  </a:cubicBez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0" name="Google Shape;9190;p76"/>
            <p:cNvSpPr/>
            <p:nvPr/>
          </p:nvSpPr>
          <p:spPr>
            <a:xfrm>
              <a:off x="-18994100" y="3334775"/>
              <a:ext cx="96900" cy="140625"/>
            </a:xfrm>
            <a:custGeom>
              <a:avLst/>
              <a:gdLst/>
              <a:ahLst/>
              <a:cxnLst/>
              <a:rect l="l" t="t" r="r" b="b"/>
              <a:pathLst>
                <a:path w="3876" h="5625" extrusionOk="0">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1" name="Google Shape;9191;p76"/>
            <p:cNvSpPr/>
            <p:nvPr/>
          </p:nvSpPr>
          <p:spPr>
            <a:xfrm>
              <a:off x="-18838150" y="3334775"/>
              <a:ext cx="96125" cy="139850"/>
            </a:xfrm>
            <a:custGeom>
              <a:avLst/>
              <a:gdLst/>
              <a:ahLst/>
              <a:cxnLst/>
              <a:rect l="l" t="t" r="r" b="b"/>
              <a:pathLst>
                <a:path w="3845" h="5594" extrusionOk="0">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92" name="Google Shape;9192;p76"/>
          <p:cNvGrpSpPr/>
          <p:nvPr/>
        </p:nvGrpSpPr>
        <p:grpSpPr>
          <a:xfrm>
            <a:off x="4125445" y="2244743"/>
            <a:ext cx="343404" cy="446998"/>
            <a:chOff x="-18983850" y="3710075"/>
            <a:chExt cx="232375" cy="302475"/>
          </a:xfrm>
        </p:grpSpPr>
        <p:sp>
          <p:nvSpPr>
            <p:cNvPr id="9193" name="Google Shape;9193;p76"/>
            <p:cNvSpPr/>
            <p:nvPr/>
          </p:nvSpPr>
          <p:spPr>
            <a:xfrm>
              <a:off x="-18840500" y="3874700"/>
              <a:ext cx="89025" cy="119750"/>
            </a:xfrm>
            <a:custGeom>
              <a:avLst/>
              <a:gdLst/>
              <a:ahLst/>
              <a:cxnLst/>
              <a:rect l="l" t="t" r="r" b="b"/>
              <a:pathLst>
                <a:path w="3561" h="4790" extrusionOk="0">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4" name="Google Shape;9194;p76"/>
            <p:cNvSpPr/>
            <p:nvPr/>
          </p:nvSpPr>
          <p:spPr>
            <a:xfrm>
              <a:off x="-18983850" y="3901475"/>
              <a:ext cx="208750" cy="111075"/>
            </a:xfrm>
            <a:custGeom>
              <a:avLst/>
              <a:gdLst/>
              <a:ahLst/>
              <a:cxnLst/>
              <a:rect l="l" t="t" r="r" b="b"/>
              <a:pathLst>
                <a:path w="8350" h="4443" extrusionOk="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5" name="Google Shape;9195;p76"/>
            <p:cNvSpPr/>
            <p:nvPr/>
          </p:nvSpPr>
          <p:spPr>
            <a:xfrm>
              <a:off x="-18947625" y="3710075"/>
              <a:ext cx="159925" cy="67775"/>
            </a:xfrm>
            <a:custGeom>
              <a:avLst/>
              <a:gdLst/>
              <a:ahLst/>
              <a:cxnLst/>
              <a:rect l="l" t="t" r="r" b="b"/>
              <a:pathLst>
                <a:path w="6397" h="2711" extrusionOk="0">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6" name="Google Shape;9196;p76"/>
            <p:cNvSpPr/>
            <p:nvPr/>
          </p:nvSpPr>
          <p:spPr>
            <a:xfrm>
              <a:off x="-18949200" y="3773100"/>
              <a:ext cx="159125" cy="133925"/>
            </a:xfrm>
            <a:custGeom>
              <a:avLst/>
              <a:gdLst/>
              <a:ahLst/>
              <a:cxnLst/>
              <a:rect l="l" t="t" r="r" b="b"/>
              <a:pathLst>
                <a:path w="6365" h="5357" extrusionOk="0">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97" name="Google Shape;9197;p76"/>
          <p:cNvGrpSpPr/>
          <p:nvPr/>
        </p:nvGrpSpPr>
        <p:grpSpPr>
          <a:xfrm>
            <a:off x="4071911" y="2797422"/>
            <a:ext cx="450470" cy="448180"/>
            <a:chOff x="-19020075" y="4084200"/>
            <a:chExt cx="304825" cy="303275"/>
          </a:xfrm>
        </p:grpSpPr>
        <p:sp>
          <p:nvSpPr>
            <p:cNvPr id="9198" name="Google Shape;9198;p76"/>
            <p:cNvSpPr/>
            <p:nvPr/>
          </p:nvSpPr>
          <p:spPr>
            <a:xfrm>
              <a:off x="-18962575" y="4274800"/>
              <a:ext cx="103975" cy="94550"/>
            </a:xfrm>
            <a:custGeom>
              <a:avLst/>
              <a:gdLst/>
              <a:ahLst/>
              <a:cxnLst/>
              <a:rect l="l" t="t" r="r" b="b"/>
              <a:pathLst>
                <a:path w="4159" h="3782" extrusionOk="0">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9" name="Google Shape;9199;p76"/>
            <p:cNvSpPr/>
            <p:nvPr/>
          </p:nvSpPr>
          <p:spPr>
            <a:xfrm>
              <a:off x="-18883025" y="4281900"/>
              <a:ext cx="78000" cy="105575"/>
            </a:xfrm>
            <a:custGeom>
              <a:avLst/>
              <a:gdLst/>
              <a:ahLst/>
              <a:cxnLst/>
              <a:rect l="l" t="t" r="r" b="b"/>
              <a:pathLst>
                <a:path w="3120" h="4223" extrusionOk="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0" name="Google Shape;9200;p76"/>
            <p:cNvSpPr/>
            <p:nvPr/>
          </p:nvSpPr>
          <p:spPr>
            <a:xfrm>
              <a:off x="-18809000" y="4281100"/>
              <a:ext cx="57525" cy="88250"/>
            </a:xfrm>
            <a:custGeom>
              <a:avLst/>
              <a:gdLst/>
              <a:ahLst/>
              <a:cxnLst/>
              <a:rect l="l" t="t" r="r" b="b"/>
              <a:pathLst>
                <a:path w="2301" h="3530" extrusionOk="0">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1" name="Google Shape;9201;p76"/>
            <p:cNvSpPr/>
            <p:nvPr/>
          </p:nvSpPr>
          <p:spPr>
            <a:xfrm>
              <a:off x="-18770400" y="4263000"/>
              <a:ext cx="55150" cy="66975"/>
            </a:xfrm>
            <a:custGeom>
              <a:avLst/>
              <a:gdLst/>
              <a:ahLst/>
              <a:cxnLst/>
              <a:rect l="l" t="t" r="r" b="b"/>
              <a:pathLst>
                <a:path w="2206" h="2679" extrusionOk="0">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2" name="Google Shape;9202;p76"/>
            <p:cNvSpPr/>
            <p:nvPr/>
          </p:nvSpPr>
          <p:spPr>
            <a:xfrm>
              <a:off x="-18768050" y="4227550"/>
              <a:ext cx="52025" cy="31525"/>
            </a:xfrm>
            <a:custGeom>
              <a:avLst/>
              <a:gdLst/>
              <a:ahLst/>
              <a:cxnLst/>
              <a:rect l="l" t="t" r="r" b="b"/>
              <a:pathLst>
                <a:path w="2081" h="1261" extrusionOk="0">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3" name="Google Shape;9203;p76"/>
            <p:cNvSpPr/>
            <p:nvPr/>
          </p:nvSpPr>
          <p:spPr>
            <a:xfrm>
              <a:off x="-19000400" y="4262200"/>
              <a:ext cx="106350" cy="52800"/>
            </a:xfrm>
            <a:custGeom>
              <a:avLst/>
              <a:gdLst/>
              <a:ahLst/>
              <a:cxnLst/>
              <a:rect l="l" t="t" r="r" b="b"/>
              <a:pathLst>
                <a:path w="4254" h="2112" extrusionOk="0">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4" name="Google Shape;9204;p76"/>
            <p:cNvSpPr/>
            <p:nvPr/>
          </p:nvSpPr>
          <p:spPr>
            <a:xfrm>
              <a:off x="-18912175" y="4173200"/>
              <a:ext cx="18125" cy="35475"/>
            </a:xfrm>
            <a:custGeom>
              <a:avLst/>
              <a:gdLst/>
              <a:ahLst/>
              <a:cxnLst/>
              <a:rect l="l" t="t" r="r" b="b"/>
              <a:pathLst>
                <a:path w="725" h="1419" extrusionOk="0">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5" name="Google Shape;9205;p76"/>
            <p:cNvSpPr/>
            <p:nvPr/>
          </p:nvSpPr>
          <p:spPr>
            <a:xfrm>
              <a:off x="-19001975" y="4173200"/>
              <a:ext cx="18150" cy="35475"/>
            </a:xfrm>
            <a:custGeom>
              <a:avLst/>
              <a:gdLst/>
              <a:ahLst/>
              <a:cxnLst/>
              <a:rect l="l" t="t" r="r" b="b"/>
              <a:pathLst>
                <a:path w="726" h="1419" extrusionOk="0">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6" name="Google Shape;9206;p76"/>
            <p:cNvSpPr/>
            <p:nvPr/>
          </p:nvSpPr>
          <p:spPr>
            <a:xfrm>
              <a:off x="-19020075" y="4084200"/>
              <a:ext cx="143375" cy="178025"/>
            </a:xfrm>
            <a:custGeom>
              <a:avLst/>
              <a:gdLst/>
              <a:ahLst/>
              <a:cxnLst/>
              <a:rect l="l" t="t" r="r" b="b"/>
              <a:pathLst>
                <a:path w="5735" h="7121" extrusionOk="0">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07" name="Google Shape;9207;p76"/>
          <p:cNvGrpSpPr/>
          <p:nvPr/>
        </p:nvGrpSpPr>
        <p:grpSpPr>
          <a:xfrm>
            <a:off x="6889176" y="1689001"/>
            <a:ext cx="396937" cy="450470"/>
            <a:chOff x="-17149475" y="3309200"/>
            <a:chExt cx="268600" cy="304825"/>
          </a:xfrm>
        </p:grpSpPr>
        <p:sp>
          <p:nvSpPr>
            <p:cNvPr id="9208" name="Google Shape;9208;p76"/>
            <p:cNvSpPr/>
            <p:nvPr/>
          </p:nvSpPr>
          <p:spPr>
            <a:xfrm>
              <a:off x="-17021100" y="3309200"/>
              <a:ext cx="102425" cy="72475"/>
            </a:xfrm>
            <a:custGeom>
              <a:avLst/>
              <a:gdLst/>
              <a:ahLst/>
              <a:cxnLst/>
              <a:rect l="l" t="t" r="r" b="b"/>
              <a:pathLst>
                <a:path w="4097" h="2899" extrusionOk="0">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9" name="Google Shape;9209;p76"/>
            <p:cNvSpPr/>
            <p:nvPr/>
          </p:nvSpPr>
          <p:spPr>
            <a:xfrm>
              <a:off x="-17149475" y="3346200"/>
              <a:ext cx="268600" cy="267825"/>
            </a:xfrm>
            <a:custGeom>
              <a:avLst/>
              <a:gdLst/>
              <a:ahLst/>
              <a:cxnLst/>
              <a:rect l="l" t="t" r="r" b="b"/>
              <a:pathLst>
                <a:path w="10744" h="10713" extrusionOk="0">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10" name="Google Shape;9210;p76"/>
          <p:cNvGrpSpPr/>
          <p:nvPr/>
        </p:nvGrpSpPr>
        <p:grpSpPr>
          <a:xfrm>
            <a:off x="6862982" y="2258120"/>
            <a:ext cx="449325" cy="420249"/>
            <a:chOff x="-17168375" y="3692750"/>
            <a:chExt cx="304050" cy="284375"/>
          </a:xfrm>
        </p:grpSpPr>
        <p:sp>
          <p:nvSpPr>
            <p:cNvPr id="9211" name="Google Shape;9211;p76"/>
            <p:cNvSpPr/>
            <p:nvPr/>
          </p:nvSpPr>
          <p:spPr>
            <a:xfrm>
              <a:off x="-16963600" y="3694325"/>
              <a:ext cx="99275" cy="92175"/>
            </a:xfrm>
            <a:custGeom>
              <a:avLst/>
              <a:gdLst/>
              <a:ahLst/>
              <a:cxnLst/>
              <a:rect l="l" t="t" r="r" b="b"/>
              <a:pathLst>
                <a:path w="3971" h="3687" extrusionOk="0">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2" name="Google Shape;9212;p76"/>
            <p:cNvSpPr/>
            <p:nvPr/>
          </p:nvSpPr>
          <p:spPr>
            <a:xfrm>
              <a:off x="-17102225" y="3817525"/>
              <a:ext cx="61475" cy="69650"/>
            </a:xfrm>
            <a:custGeom>
              <a:avLst/>
              <a:gdLst/>
              <a:ahLst/>
              <a:cxnLst/>
              <a:rect l="l" t="t" r="r" b="b"/>
              <a:pathLst>
                <a:path w="2459" h="2786" extrusionOk="0">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3" name="Google Shape;9213;p76"/>
            <p:cNvSpPr/>
            <p:nvPr/>
          </p:nvSpPr>
          <p:spPr>
            <a:xfrm>
              <a:off x="-17064400" y="3870925"/>
              <a:ext cx="93750" cy="106200"/>
            </a:xfrm>
            <a:custGeom>
              <a:avLst/>
              <a:gdLst/>
              <a:ahLst/>
              <a:cxnLst/>
              <a:rect l="l" t="t" r="r" b="b"/>
              <a:pathLst>
                <a:path w="3750" h="4248" extrusionOk="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4" name="Google Shape;9214;p76"/>
            <p:cNvSpPr/>
            <p:nvPr/>
          </p:nvSpPr>
          <p:spPr>
            <a:xfrm>
              <a:off x="-17025025" y="3907200"/>
              <a:ext cx="15775" cy="13200"/>
            </a:xfrm>
            <a:custGeom>
              <a:avLst/>
              <a:gdLst/>
              <a:ahLst/>
              <a:cxnLst/>
              <a:rect l="l" t="t" r="r" b="b"/>
              <a:pathLst>
                <a:path w="631" h="528" extrusionOk="0">
                  <a:moveTo>
                    <a:pt x="327" y="0"/>
                  </a:moveTo>
                  <a:cubicBezTo>
                    <a:pt x="189" y="0"/>
                    <a:pt x="48" y="71"/>
                    <a:pt x="0" y="213"/>
                  </a:cubicBezTo>
                  <a:lnTo>
                    <a:pt x="315" y="528"/>
                  </a:lnTo>
                  <a:lnTo>
                    <a:pt x="630" y="213"/>
                  </a:lnTo>
                  <a:cubicBezTo>
                    <a:pt x="599" y="71"/>
                    <a:pt x="465" y="0"/>
                    <a:pt x="3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5" name="Google Shape;9215;p76"/>
            <p:cNvSpPr/>
            <p:nvPr/>
          </p:nvSpPr>
          <p:spPr>
            <a:xfrm>
              <a:off x="-16995100" y="3817825"/>
              <a:ext cx="63025" cy="69900"/>
            </a:xfrm>
            <a:custGeom>
              <a:avLst/>
              <a:gdLst/>
              <a:ahLst/>
              <a:cxnLst/>
              <a:rect l="l" t="t" r="r" b="b"/>
              <a:pathLst>
                <a:path w="2521" h="2796" extrusionOk="0">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6" name="Google Shape;9216;p76"/>
            <p:cNvSpPr/>
            <p:nvPr/>
          </p:nvSpPr>
          <p:spPr>
            <a:xfrm>
              <a:off x="-17150275" y="3728200"/>
              <a:ext cx="267825" cy="236300"/>
            </a:xfrm>
            <a:custGeom>
              <a:avLst/>
              <a:gdLst/>
              <a:ahLst/>
              <a:cxnLst/>
              <a:rect l="l" t="t" r="r" b="b"/>
              <a:pathLst>
                <a:path w="10713" h="9452" extrusionOk="0">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7" name="Google Shape;9217;p76"/>
            <p:cNvSpPr/>
            <p:nvPr/>
          </p:nvSpPr>
          <p:spPr>
            <a:xfrm>
              <a:off x="-17168375" y="3692750"/>
              <a:ext cx="99250" cy="92975"/>
            </a:xfrm>
            <a:custGeom>
              <a:avLst/>
              <a:gdLst/>
              <a:ahLst/>
              <a:cxnLst/>
              <a:rect l="l" t="t" r="r" b="b"/>
              <a:pathLst>
                <a:path w="3970" h="3719" extrusionOk="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18" name="Google Shape;9218;p76"/>
          <p:cNvGrpSpPr/>
          <p:nvPr/>
        </p:nvGrpSpPr>
        <p:grpSpPr>
          <a:xfrm>
            <a:off x="6859491" y="2796852"/>
            <a:ext cx="456308" cy="449325"/>
            <a:chOff x="-17170750" y="4058800"/>
            <a:chExt cx="308775" cy="304050"/>
          </a:xfrm>
        </p:grpSpPr>
        <p:sp>
          <p:nvSpPr>
            <p:cNvPr id="9219" name="Google Shape;9219;p76"/>
            <p:cNvSpPr/>
            <p:nvPr/>
          </p:nvSpPr>
          <p:spPr>
            <a:xfrm>
              <a:off x="-17041575" y="4058800"/>
              <a:ext cx="49650" cy="49850"/>
            </a:xfrm>
            <a:custGeom>
              <a:avLst/>
              <a:gdLst/>
              <a:ahLst/>
              <a:cxnLst/>
              <a:rect l="l" t="t" r="r" b="b"/>
              <a:pathLst>
                <a:path w="1986" h="1994" extrusionOk="0">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0" name="Google Shape;9220;p76"/>
            <p:cNvSpPr/>
            <p:nvPr/>
          </p:nvSpPr>
          <p:spPr>
            <a:xfrm>
              <a:off x="-17041575" y="4312625"/>
              <a:ext cx="49650" cy="50225"/>
            </a:xfrm>
            <a:custGeom>
              <a:avLst/>
              <a:gdLst/>
              <a:ahLst/>
              <a:cxnLst/>
              <a:rect l="l" t="t" r="r" b="b"/>
              <a:pathLst>
                <a:path w="1986" h="2009" extrusionOk="0">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1" name="Google Shape;9221;p76"/>
            <p:cNvSpPr/>
            <p:nvPr/>
          </p:nvSpPr>
          <p:spPr>
            <a:xfrm>
              <a:off x="-17170750" y="4186600"/>
              <a:ext cx="52800" cy="48075"/>
            </a:xfrm>
            <a:custGeom>
              <a:avLst/>
              <a:gdLst/>
              <a:ahLst/>
              <a:cxnLst/>
              <a:rect l="l" t="t" r="r" b="b"/>
              <a:pathLst>
                <a:path w="2112" h="1923" extrusionOk="0">
                  <a:moveTo>
                    <a:pt x="1639" y="0"/>
                  </a:moveTo>
                  <a:lnTo>
                    <a:pt x="284" y="630"/>
                  </a:lnTo>
                  <a:cubicBezTo>
                    <a:pt x="1" y="788"/>
                    <a:pt x="1" y="1135"/>
                    <a:pt x="284" y="1261"/>
                  </a:cubicBezTo>
                  <a:lnTo>
                    <a:pt x="1639" y="1922"/>
                  </a:lnTo>
                  <a:lnTo>
                    <a:pt x="1639" y="1891"/>
                  </a:lnTo>
                  <a:lnTo>
                    <a:pt x="2112" y="946"/>
                  </a:lnTo>
                  <a:lnTo>
                    <a:pt x="16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2" name="Google Shape;9222;p76"/>
            <p:cNvSpPr/>
            <p:nvPr/>
          </p:nvSpPr>
          <p:spPr>
            <a:xfrm>
              <a:off x="-16914775" y="4185025"/>
              <a:ext cx="52800" cy="49650"/>
            </a:xfrm>
            <a:custGeom>
              <a:avLst/>
              <a:gdLst/>
              <a:ahLst/>
              <a:cxnLst/>
              <a:rect l="l" t="t" r="r" b="b"/>
              <a:pathLst>
                <a:path w="2112" h="1986" extrusionOk="0">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3" name="Google Shape;9223;p76"/>
            <p:cNvSpPr/>
            <p:nvPr/>
          </p:nvSpPr>
          <p:spPr>
            <a:xfrm>
              <a:off x="-17127800" y="4273225"/>
              <a:ext cx="47650" cy="46500"/>
            </a:xfrm>
            <a:custGeom>
              <a:avLst/>
              <a:gdLst/>
              <a:ahLst/>
              <a:cxnLst/>
              <a:rect l="l" t="t" r="r" b="b"/>
              <a:pathLst>
                <a:path w="1906" h="1860" extrusionOk="0">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4" name="Google Shape;9224;p76"/>
            <p:cNvSpPr/>
            <p:nvPr/>
          </p:nvSpPr>
          <p:spPr>
            <a:xfrm>
              <a:off x="-16952575" y="4100775"/>
              <a:ext cx="47675" cy="47250"/>
            </a:xfrm>
            <a:custGeom>
              <a:avLst/>
              <a:gdLst/>
              <a:ahLst/>
              <a:cxnLst/>
              <a:rect l="l" t="t" r="r" b="b"/>
              <a:pathLst>
                <a:path w="1907" h="1890" extrusionOk="0">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5" name="Google Shape;9225;p76"/>
            <p:cNvSpPr/>
            <p:nvPr/>
          </p:nvSpPr>
          <p:spPr>
            <a:xfrm>
              <a:off x="-16954150" y="4273225"/>
              <a:ext cx="49200" cy="47800"/>
            </a:xfrm>
            <a:custGeom>
              <a:avLst/>
              <a:gdLst/>
              <a:ahLst/>
              <a:cxnLst/>
              <a:rect l="l" t="t" r="r" b="b"/>
              <a:pathLst>
                <a:path w="1968" h="1912" extrusionOk="0">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6" name="Google Shape;9226;p76"/>
            <p:cNvSpPr/>
            <p:nvPr/>
          </p:nvSpPr>
          <p:spPr>
            <a:xfrm>
              <a:off x="-17128625" y="4101275"/>
              <a:ext cx="48475" cy="46750"/>
            </a:xfrm>
            <a:custGeom>
              <a:avLst/>
              <a:gdLst/>
              <a:ahLst/>
              <a:cxnLst/>
              <a:rect l="l" t="t" r="r" b="b"/>
              <a:pathLst>
                <a:path w="1939" h="1870" extrusionOk="0">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7" name="Google Shape;9227;p76"/>
            <p:cNvSpPr/>
            <p:nvPr/>
          </p:nvSpPr>
          <p:spPr>
            <a:xfrm>
              <a:off x="-17043150" y="4183450"/>
              <a:ext cx="52800" cy="52800"/>
            </a:xfrm>
            <a:custGeom>
              <a:avLst/>
              <a:gdLst/>
              <a:ahLst/>
              <a:cxnLst/>
              <a:rect l="l" t="t" r="r" b="b"/>
              <a:pathLst>
                <a:path w="2112" h="2112" extrusionOk="0">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8" name="Google Shape;9228;p76"/>
            <p:cNvSpPr/>
            <p:nvPr/>
          </p:nvSpPr>
          <p:spPr>
            <a:xfrm>
              <a:off x="-17070725" y="4111975"/>
              <a:ext cx="44925" cy="60475"/>
            </a:xfrm>
            <a:custGeom>
              <a:avLst/>
              <a:gdLst/>
              <a:ahLst/>
              <a:cxnLst/>
              <a:rect l="l" t="t" r="r" b="b"/>
              <a:pathLst>
                <a:path w="1797" h="2419" extrusionOk="0">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9" name="Google Shape;9229;p76"/>
            <p:cNvSpPr/>
            <p:nvPr/>
          </p:nvSpPr>
          <p:spPr>
            <a:xfrm>
              <a:off x="-16979350" y="4156675"/>
              <a:ext cx="60675" cy="45700"/>
            </a:xfrm>
            <a:custGeom>
              <a:avLst/>
              <a:gdLst/>
              <a:ahLst/>
              <a:cxnLst/>
              <a:rect l="l" t="t" r="r" b="b"/>
              <a:pathLst>
                <a:path w="2427" h="1828" extrusionOk="0">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0" name="Google Shape;9230;p76"/>
            <p:cNvSpPr/>
            <p:nvPr/>
          </p:nvSpPr>
          <p:spPr>
            <a:xfrm>
              <a:off x="-17116400" y="4155875"/>
              <a:ext cx="63050" cy="44125"/>
            </a:xfrm>
            <a:custGeom>
              <a:avLst/>
              <a:gdLst/>
              <a:ahLst/>
              <a:cxnLst/>
              <a:rect l="l" t="t" r="r" b="b"/>
              <a:pathLst>
                <a:path w="2522" h="1765" extrusionOk="0">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1" name="Google Shape;9231;p76"/>
            <p:cNvSpPr/>
            <p:nvPr/>
          </p:nvSpPr>
          <p:spPr>
            <a:xfrm>
              <a:off x="-17007700" y="4112450"/>
              <a:ext cx="44925" cy="60775"/>
            </a:xfrm>
            <a:custGeom>
              <a:avLst/>
              <a:gdLst/>
              <a:ahLst/>
              <a:cxnLst/>
              <a:rect l="l" t="t" r="r" b="b"/>
              <a:pathLst>
                <a:path w="1797" h="2431" extrusionOk="0">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2" name="Google Shape;9232;p76"/>
            <p:cNvSpPr/>
            <p:nvPr/>
          </p:nvSpPr>
          <p:spPr>
            <a:xfrm>
              <a:off x="-17007700" y="4248025"/>
              <a:ext cx="44925" cy="61475"/>
            </a:xfrm>
            <a:custGeom>
              <a:avLst/>
              <a:gdLst/>
              <a:ahLst/>
              <a:cxnLst/>
              <a:rect l="l" t="t" r="r" b="b"/>
              <a:pathLst>
                <a:path w="1797" h="2459" extrusionOk="0">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3" name="Google Shape;9233;p76"/>
            <p:cNvSpPr/>
            <p:nvPr/>
          </p:nvSpPr>
          <p:spPr>
            <a:xfrm>
              <a:off x="-16980125" y="4219675"/>
              <a:ext cx="61450" cy="45700"/>
            </a:xfrm>
            <a:custGeom>
              <a:avLst/>
              <a:gdLst/>
              <a:ahLst/>
              <a:cxnLst/>
              <a:rect l="l" t="t" r="r" b="b"/>
              <a:pathLst>
                <a:path w="2458" h="1828" extrusionOk="0">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4" name="Google Shape;9234;p76"/>
            <p:cNvSpPr/>
            <p:nvPr/>
          </p:nvSpPr>
          <p:spPr>
            <a:xfrm>
              <a:off x="-17070725" y="4247250"/>
              <a:ext cx="44925" cy="61300"/>
            </a:xfrm>
            <a:custGeom>
              <a:avLst/>
              <a:gdLst/>
              <a:ahLst/>
              <a:cxnLst/>
              <a:rect l="l" t="t" r="r" b="b"/>
              <a:pathLst>
                <a:path w="1797" h="2452" extrusionOk="0">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5" name="Google Shape;9235;p76"/>
            <p:cNvSpPr/>
            <p:nvPr/>
          </p:nvSpPr>
          <p:spPr>
            <a:xfrm>
              <a:off x="-17115600" y="4218900"/>
              <a:ext cx="61450" cy="44900"/>
            </a:xfrm>
            <a:custGeom>
              <a:avLst/>
              <a:gdLst/>
              <a:ahLst/>
              <a:cxnLst/>
              <a:rect l="l" t="t" r="r" b="b"/>
              <a:pathLst>
                <a:path w="2458" h="1796" extrusionOk="0">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36" name="Google Shape;9236;p76"/>
          <p:cNvGrpSpPr/>
          <p:nvPr/>
        </p:nvGrpSpPr>
        <p:grpSpPr>
          <a:xfrm>
            <a:off x="5721388" y="3343358"/>
            <a:ext cx="450470" cy="446998"/>
            <a:chOff x="-15688425" y="3707725"/>
            <a:chExt cx="304825" cy="302475"/>
          </a:xfrm>
        </p:grpSpPr>
        <p:sp>
          <p:nvSpPr>
            <p:cNvPr id="9237" name="Google Shape;9237;p76"/>
            <p:cNvSpPr/>
            <p:nvPr/>
          </p:nvSpPr>
          <p:spPr>
            <a:xfrm>
              <a:off x="-15687650" y="3884950"/>
              <a:ext cx="304050" cy="125250"/>
            </a:xfrm>
            <a:custGeom>
              <a:avLst/>
              <a:gdLst/>
              <a:ahLst/>
              <a:cxnLst/>
              <a:rect l="l" t="t" r="r" b="b"/>
              <a:pathLst>
                <a:path w="12162" h="5010" extrusionOk="0">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8" name="Google Shape;9238;p76"/>
            <p:cNvSpPr/>
            <p:nvPr/>
          </p:nvSpPr>
          <p:spPr>
            <a:xfrm>
              <a:off x="-15634875" y="3956600"/>
              <a:ext cx="49650" cy="18150"/>
            </a:xfrm>
            <a:custGeom>
              <a:avLst/>
              <a:gdLst/>
              <a:ahLst/>
              <a:cxnLst/>
              <a:rect l="l" t="t" r="r" b="b"/>
              <a:pathLst>
                <a:path w="1986" h="726" extrusionOk="0">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9" name="Google Shape;9239;p76"/>
            <p:cNvSpPr/>
            <p:nvPr/>
          </p:nvSpPr>
          <p:spPr>
            <a:xfrm>
              <a:off x="-15434025" y="3920375"/>
              <a:ext cx="31525" cy="18150"/>
            </a:xfrm>
            <a:custGeom>
              <a:avLst/>
              <a:gdLst/>
              <a:ahLst/>
              <a:cxnLst/>
              <a:rect l="l" t="t" r="r" b="b"/>
              <a:pathLst>
                <a:path w="1261" h="726" extrusionOk="0">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0" name="Google Shape;9240;p76"/>
            <p:cNvSpPr/>
            <p:nvPr/>
          </p:nvSpPr>
          <p:spPr>
            <a:xfrm>
              <a:off x="-15436400" y="3974725"/>
              <a:ext cx="52800" cy="17350"/>
            </a:xfrm>
            <a:custGeom>
              <a:avLst/>
              <a:gdLst/>
              <a:ahLst/>
              <a:cxnLst/>
              <a:rect l="l" t="t" r="r" b="b"/>
              <a:pathLst>
                <a:path w="2112" h="694" extrusionOk="0">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1" name="Google Shape;9241;p76"/>
            <p:cNvSpPr/>
            <p:nvPr/>
          </p:nvSpPr>
          <p:spPr>
            <a:xfrm>
              <a:off x="-15688425" y="3992050"/>
              <a:ext cx="54350" cy="18150"/>
            </a:xfrm>
            <a:custGeom>
              <a:avLst/>
              <a:gdLst/>
              <a:ahLst/>
              <a:cxnLst/>
              <a:rect l="l" t="t" r="r" b="b"/>
              <a:pathLst>
                <a:path w="2174" h="726" extrusionOk="0">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2" name="Google Shape;9242;p76"/>
            <p:cNvSpPr/>
            <p:nvPr/>
          </p:nvSpPr>
          <p:spPr>
            <a:xfrm>
              <a:off x="-15664800" y="3707725"/>
              <a:ext cx="252850" cy="161475"/>
            </a:xfrm>
            <a:custGeom>
              <a:avLst/>
              <a:gdLst/>
              <a:ahLst/>
              <a:cxnLst/>
              <a:rect l="l" t="t" r="r" b="b"/>
              <a:pathLst>
                <a:path w="10114" h="6459" extrusionOk="0">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43" name="Google Shape;9243;p76"/>
          <p:cNvGrpSpPr/>
          <p:nvPr/>
        </p:nvGrpSpPr>
        <p:grpSpPr>
          <a:xfrm>
            <a:off x="1865544" y="1690441"/>
            <a:ext cx="451653" cy="447589"/>
            <a:chOff x="-20572500" y="3319025"/>
            <a:chExt cx="305625" cy="302875"/>
          </a:xfrm>
        </p:grpSpPr>
        <p:sp>
          <p:nvSpPr>
            <p:cNvPr id="9244" name="Google Shape;9244;p76"/>
            <p:cNvSpPr/>
            <p:nvPr/>
          </p:nvSpPr>
          <p:spPr>
            <a:xfrm>
              <a:off x="-20429150" y="3569900"/>
              <a:ext cx="18150" cy="52000"/>
            </a:xfrm>
            <a:custGeom>
              <a:avLst/>
              <a:gdLst/>
              <a:ahLst/>
              <a:cxnLst/>
              <a:rect l="l" t="t" r="r" b="b"/>
              <a:pathLst>
                <a:path w="726" h="2080" extrusionOk="0">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5" name="Google Shape;9245;p76"/>
            <p:cNvSpPr/>
            <p:nvPr/>
          </p:nvSpPr>
          <p:spPr>
            <a:xfrm>
              <a:off x="-20572500" y="3319025"/>
              <a:ext cx="305625" cy="267350"/>
            </a:xfrm>
            <a:custGeom>
              <a:avLst/>
              <a:gdLst/>
              <a:ahLst/>
              <a:cxnLst/>
              <a:rect l="l" t="t" r="r" b="b"/>
              <a:pathLst>
                <a:path w="12225" h="10694" extrusionOk="0">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46" name="Google Shape;9246;p76"/>
          <p:cNvGrpSpPr/>
          <p:nvPr/>
        </p:nvGrpSpPr>
        <p:grpSpPr>
          <a:xfrm>
            <a:off x="1866708" y="2305410"/>
            <a:ext cx="449325" cy="325670"/>
            <a:chOff x="-20571700" y="3722875"/>
            <a:chExt cx="304050" cy="220375"/>
          </a:xfrm>
        </p:grpSpPr>
        <p:sp>
          <p:nvSpPr>
            <p:cNvPr id="9247" name="Google Shape;9247;p76"/>
            <p:cNvSpPr/>
            <p:nvPr/>
          </p:nvSpPr>
          <p:spPr>
            <a:xfrm>
              <a:off x="-20333850" y="3728200"/>
              <a:ext cx="66200" cy="35475"/>
            </a:xfrm>
            <a:custGeom>
              <a:avLst/>
              <a:gdLst/>
              <a:ahLst/>
              <a:cxnLst/>
              <a:rect l="l" t="t" r="r" b="b"/>
              <a:pathLst>
                <a:path w="2648" h="1419" extrusionOk="0">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8" name="Google Shape;9248;p76"/>
            <p:cNvSpPr/>
            <p:nvPr/>
          </p:nvSpPr>
          <p:spPr>
            <a:xfrm>
              <a:off x="-20571700" y="3782550"/>
              <a:ext cx="49650" cy="51225"/>
            </a:xfrm>
            <a:custGeom>
              <a:avLst/>
              <a:gdLst/>
              <a:ahLst/>
              <a:cxnLst/>
              <a:rect l="l" t="t" r="r" b="b"/>
              <a:pathLst>
                <a:path w="1986" h="2049" extrusionOk="0">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9" name="Google Shape;9249;p76"/>
            <p:cNvSpPr/>
            <p:nvPr/>
          </p:nvSpPr>
          <p:spPr>
            <a:xfrm>
              <a:off x="-20320450" y="3782550"/>
              <a:ext cx="52800" cy="52800"/>
            </a:xfrm>
            <a:custGeom>
              <a:avLst/>
              <a:gdLst/>
              <a:ahLst/>
              <a:cxnLst/>
              <a:rect l="l" t="t" r="r" b="b"/>
              <a:pathLst>
                <a:path w="2112" h="2112" extrusionOk="0">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0" name="Google Shape;9250;p76"/>
            <p:cNvSpPr/>
            <p:nvPr/>
          </p:nvSpPr>
          <p:spPr>
            <a:xfrm>
              <a:off x="-20571700" y="3722875"/>
              <a:ext cx="178025" cy="220375"/>
            </a:xfrm>
            <a:custGeom>
              <a:avLst/>
              <a:gdLst/>
              <a:ahLst/>
              <a:cxnLst/>
              <a:rect l="l" t="t" r="r" b="b"/>
              <a:pathLst>
                <a:path w="7121" h="8815" extrusionOk="0">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1" name="Google Shape;9251;p76"/>
            <p:cNvSpPr/>
            <p:nvPr/>
          </p:nvSpPr>
          <p:spPr>
            <a:xfrm>
              <a:off x="-20404725" y="3782550"/>
              <a:ext cx="28375" cy="41775"/>
            </a:xfrm>
            <a:custGeom>
              <a:avLst/>
              <a:gdLst/>
              <a:ahLst/>
              <a:cxnLst/>
              <a:rect l="l" t="t" r="r" b="b"/>
              <a:pathLst>
                <a:path w="1135" h="1671" extrusionOk="0">
                  <a:moveTo>
                    <a:pt x="0" y="0"/>
                  </a:moveTo>
                  <a:lnTo>
                    <a:pt x="820" y="1387"/>
                  </a:lnTo>
                  <a:cubicBezTo>
                    <a:pt x="914" y="1450"/>
                    <a:pt x="914" y="1576"/>
                    <a:pt x="946" y="1670"/>
                  </a:cubicBezTo>
                  <a:cubicBezTo>
                    <a:pt x="1072" y="1513"/>
                    <a:pt x="1135" y="1292"/>
                    <a:pt x="1135" y="1072"/>
                  </a:cubicBezTo>
                  <a:lnTo>
                    <a:pt x="11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2" name="Google Shape;9252;p76"/>
            <p:cNvSpPr/>
            <p:nvPr/>
          </p:nvSpPr>
          <p:spPr>
            <a:xfrm>
              <a:off x="-20502400" y="3887300"/>
              <a:ext cx="1600" cy="25"/>
            </a:xfrm>
            <a:custGeom>
              <a:avLst/>
              <a:gdLst/>
              <a:ahLst/>
              <a:cxnLst/>
              <a:rect l="l" t="t" r="r" b="b"/>
              <a:pathLst>
                <a:path w="64" h="1" extrusionOk="0">
                  <a:moveTo>
                    <a:pt x="64" y="1"/>
                  </a:moveTo>
                  <a:cubicBezTo>
                    <a:pt x="1" y="1"/>
                    <a:pt x="1" y="1"/>
                    <a:pt x="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3" name="Google Shape;9253;p76"/>
            <p:cNvSpPr/>
            <p:nvPr/>
          </p:nvSpPr>
          <p:spPr>
            <a:xfrm>
              <a:off x="-20500825" y="3782550"/>
              <a:ext cx="220575" cy="159125"/>
            </a:xfrm>
            <a:custGeom>
              <a:avLst/>
              <a:gdLst/>
              <a:ahLst/>
              <a:cxnLst/>
              <a:rect l="l" t="t" r="r" b="b"/>
              <a:pathLst>
                <a:path w="8823" h="6365" extrusionOk="0">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54" name="Google Shape;9254;p76"/>
          <p:cNvGrpSpPr/>
          <p:nvPr/>
        </p:nvGrpSpPr>
        <p:grpSpPr>
          <a:xfrm>
            <a:off x="1866135" y="2796278"/>
            <a:ext cx="450470" cy="450470"/>
            <a:chOff x="-20571700" y="4066875"/>
            <a:chExt cx="304825" cy="304825"/>
          </a:xfrm>
        </p:grpSpPr>
        <p:sp>
          <p:nvSpPr>
            <p:cNvPr id="9255" name="Google Shape;9255;p76"/>
            <p:cNvSpPr/>
            <p:nvPr/>
          </p:nvSpPr>
          <p:spPr>
            <a:xfrm>
              <a:off x="-20385825" y="4211025"/>
              <a:ext cx="118950" cy="160675"/>
            </a:xfrm>
            <a:custGeom>
              <a:avLst/>
              <a:gdLst/>
              <a:ahLst/>
              <a:cxnLst/>
              <a:rect l="l" t="t" r="r" b="b"/>
              <a:pathLst>
                <a:path w="4758" h="6427" extrusionOk="0">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6" name="Google Shape;9256;p76"/>
            <p:cNvSpPr/>
            <p:nvPr/>
          </p:nvSpPr>
          <p:spPr>
            <a:xfrm>
              <a:off x="-20412600" y="4084875"/>
              <a:ext cx="109500" cy="89925"/>
            </a:xfrm>
            <a:custGeom>
              <a:avLst/>
              <a:gdLst/>
              <a:ahLst/>
              <a:cxnLst/>
              <a:rect l="l" t="t" r="r" b="b"/>
              <a:pathLst>
                <a:path w="4380" h="3597" extrusionOk="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7" name="Google Shape;9257;p76"/>
            <p:cNvSpPr/>
            <p:nvPr/>
          </p:nvSpPr>
          <p:spPr>
            <a:xfrm>
              <a:off x="-20332275" y="4066875"/>
              <a:ext cx="64625" cy="80375"/>
            </a:xfrm>
            <a:custGeom>
              <a:avLst/>
              <a:gdLst/>
              <a:ahLst/>
              <a:cxnLst/>
              <a:rect l="l" t="t" r="r" b="b"/>
              <a:pathLst>
                <a:path w="2585" h="3215" extrusionOk="0">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8" name="Google Shape;9258;p76"/>
            <p:cNvSpPr/>
            <p:nvPr/>
          </p:nvSpPr>
          <p:spPr>
            <a:xfrm>
              <a:off x="-20553575" y="4103900"/>
              <a:ext cx="107925" cy="89025"/>
            </a:xfrm>
            <a:custGeom>
              <a:avLst/>
              <a:gdLst/>
              <a:ahLst/>
              <a:cxnLst/>
              <a:rect l="l" t="t" r="r" b="b"/>
              <a:pathLst>
                <a:path w="4317" h="3561" extrusionOk="0">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9" name="Google Shape;9259;p76"/>
            <p:cNvSpPr/>
            <p:nvPr/>
          </p:nvSpPr>
          <p:spPr>
            <a:xfrm>
              <a:off x="-20515000" y="4168475"/>
              <a:ext cx="119750" cy="91400"/>
            </a:xfrm>
            <a:custGeom>
              <a:avLst/>
              <a:gdLst/>
              <a:ahLst/>
              <a:cxnLst/>
              <a:rect l="l" t="t" r="r" b="b"/>
              <a:pathLst>
                <a:path w="4790" h="3656" extrusionOk="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0" name="Google Shape;9260;p76"/>
            <p:cNvSpPr/>
            <p:nvPr/>
          </p:nvSpPr>
          <p:spPr>
            <a:xfrm>
              <a:off x="-20571700" y="4250400"/>
              <a:ext cx="233950" cy="120525"/>
            </a:xfrm>
            <a:custGeom>
              <a:avLst/>
              <a:gdLst/>
              <a:ahLst/>
              <a:cxnLst/>
              <a:rect l="l" t="t" r="r" b="b"/>
              <a:pathLst>
                <a:path w="9358" h="4821" extrusionOk="0">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61" name="Google Shape;9261;p76"/>
          <p:cNvGrpSpPr/>
          <p:nvPr/>
        </p:nvGrpSpPr>
        <p:grpSpPr>
          <a:xfrm>
            <a:off x="4632837" y="1688259"/>
            <a:ext cx="453980" cy="451948"/>
            <a:chOff x="-18645175" y="3334200"/>
            <a:chExt cx="307200" cy="305825"/>
          </a:xfrm>
        </p:grpSpPr>
        <p:sp>
          <p:nvSpPr>
            <p:cNvPr id="9262" name="Google Shape;9262;p76"/>
            <p:cNvSpPr/>
            <p:nvPr/>
          </p:nvSpPr>
          <p:spPr>
            <a:xfrm>
              <a:off x="-18627850" y="3424975"/>
              <a:ext cx="289875" cy="215050"/>
            </a:xfrm>
            <a:custGeom>
              <a:avLst/>
              <a:gdLst/>
              <a:ahLst/>
              <a:cxnLst/>
              <a:rect l="l" t="t" r="r" b="b"/>
              <a:pathLst>
                <a:path w="11595" h="8602" extrusionOk="0">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3" name="Google Shape;9263;p76"/>
            <p:cNvSpPr/>
            <p:nvPr/>
          </p:nvSpPr>
          <p:spPr>
            <a:xfrm>
              <a:off x="-18645175" y="3424975"/>
              <a:ext cx="141800" cy="159900"/>
            </a:xfrm>
            <a:custGeom>
              <a:avLst/>
              <a:gdLst/>
              <a:ahLst/>
              <a:cxnLst/>
              <a:rect l="l" t="t" r="r" b="b"/>
              <a:pathLst>
                <a:path w="5672" h="6396" extrusionOk="0">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4" name="Google Shape;9264;p76"/>
            <p:cNvSpPr/>
            <p:nvPr/>
          </p:nvSpPr>
          <p:spPr>
            <a:xfrm>
              <a:off x="-18466375" y="3334200"/>
              <a:ext cx="54350" cy="71100"/>
            </a:xfrm>
            <a:custGeom>
              <a:avLst/>
              <a:gdLst/>
              <a:ahLst/>
              <a:cxnLst/>
              <a:rect l="l" t="t" r="r" b="b"/>
              <a:pathLst>
                <a:path w="2174" h="2844" extrusionOk="0">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5" name="Google Shape;9265;p76"/>
            <p:cNvSpPr/>
            <p:nvPr/>
          </p:nvSpPr>
          <p:spPr>
            <a:xfrm>
              <a:off x="-18428575" y="3352500"/>
              <a:ext cx="87450" cy="82725"/>
            </a:xfrm>
            <a:custGeom>
              <a:avLst/>
              <a:gdLst/>
              <a:ahLst/>
              <a:cxnLst/>
              <a:rect l="l" t="t" r="r" b="b"/>
              <a:pathLst>
                <a:path w="3498" h="3309" extrusionOk="0">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6" name="Google Shape;9266;p76"/>
            <p:cNvSpPr/>
            <p:nvPr/>
          </p:nvSpPr>
          <p:spPr>
            <a:xfrm>
              <a:off x="-18645175" y="3334400"/>
              <a:ext cx="70900" cy="70900"/>
            </a:xfrm>
            <a:custGeom>
              <a:avLst/>
              <a:gdLst/>
              <a:ahLst/>
              <a:cxnLst/>
              <a:rect l="l" t="t" r="r" b="b"/>
              <a:pathLst>
                <a:path w="2836" h="2836" extrusionOk="0">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67" name="Google Shape;9267;p76"/>
          <p:cNvGrpSpPr/>
          <p:nvPr/>
        </p:nvGrpSpPr>
        <p:grpSpPr>
          <a:xfrm>
            <a:off x="4633429" y="2242989"/>
            <a:ext cx="452798" cy="450507"/>
            <a:chOff x="-18645175" y="3708500"/>
            <a:chExt cx="306400" cy="304850"/>
          </a:xfrm>
        </p:grpSpPr>
        <p:sp>
          <p:nvSpPr>
            <p:cNvPr id="9268" name="Google Shape;9268;p76"/>
            <p:cNvSpPr/>
            <p:nvPr/>
          </p:nvSpPr>
          <p:spPr>
            <a:xfrm>
              <a:off x="-18555375" y="38172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9" name="Google Shape;9269;p76"/>
            <p:cNvSpPr/>
            <p:nvPr/>
          </p:nvSpPr>
          <p:spPr>
            <a:xfrm>
              <a:off x="-18501825" y="3894000"/>
              <a:ext cx="18150" cy="16950"/>
            </a:xfrm>
            <a:custGeom>
              <a:avLst/>
              <a:gdLst/>
              <a:ahLst/>
              <a:cxnLst/>
              <a:rect l="l" t="t" r="r" b="b"/>
              <a:pathLst>
                <a:path w="726" h="678" extrusionOk="0">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0" name="Google Shape;9270;p76"/>
            <p:cNvSpPr/>
            <p:nvPr/>
          </p:nvSpPr>
          <p:spPr>
            <a:xfrm>
              <a:off x="-18546725" y="3835325"/>
              <a:ext cx="108725" cy="124450"/>
            </a:xfrm>
            <a:custGeom>
              <a:avLst/>
              <a:gdLst/>
              <a:ahLst/>
              <a:cxnLst/>
              <a:rect l="l" t="t" r="r" b="b"/>
              <a:pathLst>
                <a:path w="4349" h="4978" extrusionOk="0">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1" name="Google Shape;9271;p76"/>
            <p:cNvSpPr/>
            <p:nvPr/>
          </p:nvSpPr>
          <p:spPr>
            <a:xfrm>
              <a:off x="-18644375" y="3728200"/>
              <a:ext cx="305600" cy="285150"/>
            </a:xfrm>
            <a:custGeom>
              <a:avLst/>
              <a:gdLst/>
              <a:ahLst/>
              <a:cxnLst/>
              <a:rect l="l" t="t" r="r" b="b"/>
              <a:pathLst>
                <a:path w="12224" h="11406" extrusionOk="0">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2" name="Google Shape;9272;p76"/>
            <p:cNvSpPr/>
            <p:nvPr/>
          </p:nvSpPr>
          <p:spPr>
            <a:xfrm>
              <a:off x="-18448275" y="38172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3" name="Google Shape;9273;p76"/>
            <p:cNvSpPr/>
            <p:nvPr/>
          </p:nvSpPr>
          <p:spPr>
            <a:xfrm>
              <a:off x="-18645175" y="3708500"/>
              <a:ext cx="74050" cy="91400"/>
            </a:xfrm>
            <a:custGeom>
              <a:avLst/>
              <a:gdLst/>
              <a:ahLst/>
              <a:cxnLst/>
              <a:rect l="l" t="t" r="r" b="b"/>
              <a:pathLst>
                <a:path w="2962" h="3656" extrusionOk="0">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4" name="Google Shape;9274;p76"/>
            <p:cNvSpPr/>
            <p:nvPr/>
          </p:nvSpPr>
          <p:spPr>
            <a:xfrm>
              <a:off x="-18415975" y="3710075"/>
              <a:ext cx="74850" cy="92975"/>
            </a:xfrm>
            <a:custGeom>
              <a:avLst/>
              <a:gdLst/>
              <a:ahLst/>
              <a:cxnLst/>
              <a:rect l="l" t="t" r="r" b="b"/>
              <a:pathLst>
                <a:path w="2994" h="3719" extrusionOk="0">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75" name="Google Shape;9275;p76"/>
          <p:cNvGrpSpPr/>
          <p:nvPr/>
        </p:nvGrpSpPr>
        <p:grpSpPr>
          <a:xfrm>
            <a:off x="4631101" y="2795630"/>
            <a:ext cx="457453" cy="451763"/>
            <a:chOff x="-18647525" y="4082625"/>
            <a:chExt cx="309550" cy="305700"/>
          </a:xfrm>
        </p:grpSpPr>
        <p:sp>
          <p:nvSpPr>
            <p:cNvPr id="9276" name="Google Shape;9276;p76"/>
            <p:cNvSpPr/>
            <p:nvPr/>
          </p:nvSpPr>
          <p:spPr>
            <a:xfrm>
              <a:off x="-18609725" y="4082625"/>
              <a:ext cx="123675" cy="61475"/>
            </a:xfrm>
            <a:custGeom>
              <a:avLst/>
              <a:gdLst/>
              <a:ahLst/>
              <a:cxnLst/>
              <a:rect l="l" t="t" r="r" b="b"/>
              <a:pathLst>
                <a:path w="4947" h="2459" extrusionOk="0">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7" name="Google Shape;9277;p76"/>
            <p:cNvSpPr/>
            <p:nvPr/>
          </p:nvSpPr>
          <p:spPr>
            <a:xfrm>
              <a:off x="-18647525" y="4155875"/>
              <a:ext cx="148075" cy="195350"/>
            </a:xfrm>
            <a:custGeom>
              <a:avLst/>
              <a:gdLst/>
              <a:ahLst/>
              <a:cxnLst/>
              <a:rect l="l" t="t" r="r" b="b"/>
              <a:pathLst>
                <a:path w="5923" h="7814" extrusionOk="0">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8" name="Google Shape;9278;p76"/>
            <p:cNvSpPr/>
            <p:nvPr/>
          </p:nvSpPr>
          <p:spPr>
            <a:xfrm>
              <a:off x="-18442750" y="4150575"/>
              <a:ext cx="102400" cy="100625"/>
            </a:xfrm>
            <a:custGeom>
              <a:avLst/>
              <a:gdLst/>
              <a:ahLst/>
              <a:cxnLst/>
              <a:rect l="l" t="t" r="r" b="b"/>
              <a:pathLst>
                <a:path w="4096" h="4025" extrusionOk="0">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9" name="Google Shape;9279;p76"/>
            <p:cNvSpPr/>
            <p:nvPr/>
          </p:nvSpPr>
          <p:spPr>
            <a:xfrm>
              <a:off x="-18581375" y="4176775"/>
              <a:ext cx="243400" cy="211550"/>
            </a:xfrm>
            <a:custGeom>
              <a:avLst/>
              <a:gdLst/>
              <a:ahLst/>
              <a:cxnLst/>
              <a:rect l="l" t="t" r="r" b="b"/>
              <a:pathLst>
                <a:path w="9736" h="8462" extrusionOk="0">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80" name="Google Shape;9280;p76"/>
          <p:cNvGrpSpPr/>
          <p:nvPr/>
        </p:nvGrpSpPr>
        <p:grpSpPr>
          <a:xfrm>
            <a:off x="7441485" y="1689592"/>
            <a:ext cx="395755" cy="449288"/>
            <a:chOff x="-16775350" y="3309200"/>
            <a:chExt cx="267800" cy="304025"/>
          </a:xfrm>
        </p:grpSpPr>
        <p:sp>
          <p:nvSpPr>
            <p:cNvPr id="9281" name="Google Shape;9281;p76"/>
            <p:cNvSpPr/>
            <p:nvPr/>
          </p:nvSpPr>
          <p:spPr>
            <a:xfrm>
              <a:off x="-16775350" y="3309200"/>
              <a:ext cx="267800" cy="160675"/>
            </a:xfrm>
            <a:custGeom>
              <a:avLst/>
              <a:gdLst/>
              <a:ahLst/>
              <a:cxnLst/>
              <a:rect l="l" t="t" r="r" b="b"/>
              <a:pathLst>
                <a:path w="10712" h="6427" extrusionOk="0">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2" name="Google Shape;9282;p76"/>
            <p:cNvSpPr/>
            <p:nvPr/>
          </p:nvSpPr>
          <p:spPr>
            <a:xfrm>
              <a:off x="-16704475" y="3398975"/>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3" name="Google Shape;9283;p76"/>
            <p:cNvSpPr/>
            <p:nvPr/>
          </p:nvSpPr>
          <p:spPr>
            <a:xfrm>
              <a:off x="-16707625" y="3487200"/>
              <a:ext cx="129200" cy="126025"/>
            </a:xfrm>
            <a:custGeom>
              <a:avLst/>
              <a:gdLst/>
              <a:ahLst/>
              <a:cxnLst/>
              <a:rect l="l" t="t" r="r" b="b"/>
              <a:pathLst>
                <a:path w="5168" h="5041" extrusionOk="0">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84" name="Google Shape;9284;p76"/>
          <p:cNvGrpSpPr/>
          <p:nvPr/>
        </p:nvGrpSpPr>
        <p:grpSpPr>
          <a:xfrm>
            <a:off x="7441485" y="2241827"/>
            <a:ext cx="395755" cy="452835"/>
            <a:chOff x="-16775350" y="3683300"/>
            <a:chExt cx="267800" cy="306425"/>
          </a:xfrm>
        </p:grpSpPr>
        <p:sp>
          <p:nvSpPr>
            <p:cNvPr id="9285" name="Google Shape;9285;p76"/>
            <p:cNvSpPr/>
            <p:nvPr/>
          </p:nvSpPr>
          <p:spPr>
            <a:xfrm>
              <a:off x="-16775350" y="3683300"/>
              <a:ext cx="267800" cy="306425"/>
            </a:xfrm>
            <a:custGeom>
              <a:avLst/>
              <a:gdLst/>
              <a:ahLst/>
              <a:cxnLst/>
              <a:rect l="l" t="t" r="r" b="b"/>
              <a:pathLst>
                <a:path w="10712" h="12257" extrusionOk="0">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6" name="Google Shape;9286;p76"/>
            <p:cNvSpPr/>
            <p:nvPr/>
          </p:nvSpPr>
          <p:spPr>
            <a:xfrm>
              <a:off x="-16648550" y="3847925"/>
              <a:ext cx="13425" cy="21275"/>
            </a:xfrm>
            <a:custGeom>
              <a:avLst/>
              <a:gdLst/>
              <a:ahLst/>
              <a:cxnLst/>
              <a:rect l="l" t="t" r="r" b="b"/>
              <a:pathLst>
                <a:path w="537" h="851" extrusionOk="0">
                  <a:moveTo>
                    <a:pt x="284" y="0"/>
                  </a:moveTo>
                  <a:lnTo>
                    <a:pt x="1" y="252"/>
                  </a:lnTo>
                  <a:lnTo>
                    <a:pt x="284" y="851"/>
                  </a:lnTo>
                  <a:lnTo>
                    <a:pt x="536" y="252"/>
                  </a:lnTo>
                  <a:lnTo>
                    <a:pt x="2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7" name="Google Shape;9287;p76"/>
            <p:cNvSpPr/>
            <p:nvPr/>
          </p:nvSpPr>
          <p:spPr>
            <a:xfrm>
              <a:off x="-16722575" y="3771400"/>
              <a:ext cx="161475" cy="215950"/>
            </a:xfrm>
            <a:custGeom>
              <a:avLst/>
              <a:gdLst/>
              <a:ahLst/>
              <a:cxnLst/>
              <a:rect l="l" t="t" r="r" b="b"/>
              <a:pathLst>
                <a:path w="6459" h="8638" extrusionOk="0">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88" name="Google Shape;9288;p76"/>
          <p:cNvGrpSpPr/>
          <p:nvPr/>
        </p:nvGrpSpPr>
        <p:grpSpPr>
          <a:xfrm>
            <a:off x="7413536" y="2796870"/>
            <a:ext cx="451653" cy="449288"/>
            <a:chOff x="-16794250" y="4058225"/>
            <a:chExt cx="305625" cy="304025"/>
          </a:xfrm>
        </p:grpSpPr>
        <p:sp>
          <p:nvSpPr>
            <p:cNvPr id="9289" name="Google Shape;9289;p76"/>
            <p:cNvSpPr/>
            <p:nvPr/>
          </p:nvSpPr>
          <p:spPr>
            <a:xfrm>
              <a:off x="-16793475" y="4309475"/>
              <a:ext cx="70925" cy="17350"/>
            </a:xfrm>
            <a:custGeom>
              <a:avLst/>
              <a:gdLst/>
              <a:ahLst/>
              <a:cxnLst/>
              <a:rect l="l" t="t" r="r" b="b"/>
              <a:pathLst>
                <a:path w="2837" h="694" extrusionOk="0">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0" name="Google Shape;9290;p76"/>
            <p:cNvSpPr/>
            <p:nvPr/>
          </p:nvSpPr>
          <p:spPr>
            <a:xfrm>
              <a:off x="-16758025" y="4344900"/>
              <a:ext cx="89800" cy="17350"/>
            </a:xfrm>
            <a:custGeom>
              <a:avLst/>
              <a:gdLst/>
              <a:ahLst/>
              <a:cxnLst/>
              <a:rect l="l" t="t" r="r" b="b"/>
              <a:pathLst>
                <a:path w="3592" h="694" extrusionOk="0">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1" name="Google Shape;9291;p76"/>
            <p:cNvSpPr/>
            <p:nvPr/>
          </p:nvSpPr>
          <p:spPr>
            <a:xfrm>
              <a:off x="-16615475" y="4344900"/>
              <a:ext cx="89825" cy="17350"/>
            </a:xfrm>
            <a:custGeom>
              <a:avLst/>
              <a:gdLst/>
              <a:ahLst/>
              <a:cxnLst/>
              <a:rect l="l" t="t" r="r" b="b"/>
              <a:pathLst>
                <a:path w="3593" h="694" extrusionOk="0">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2" name="Google Shape;9292;p76"/>
            <p:cNvSpPr/>
            <p:nvPr/>
          </p:nvSpPr>
          <p:spPr>
            <a:xfrm>
              <a:off x="-16561900" y="4309475"/>
              <a:ext cx="71700" cy="17350"/>
            </a:xfrm>
            <a:custGeom>
              <a:avLst/>
              <a:gdLst/>
              <a:ahLst/>
              <a:cxnLst/>
              <a:rect l="l" t="t" r="r" b="b"/>
              <a:pathLst>
                <a:path w="2868" h="694" extrusionOk="0">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3" name="Google Shape;9293;p76"/>
            <p:cNvSpPr/>
            <p:nvPr/>
          </p:nvSpPr>
          <p:spPr>
            <a:xfrm>
              <a:off x="-16704475" y="4309475"/>
              <a:ext cx="125275" cy="17350"/>
            </a:xfrm>
            <a:custGeom>
              <a:avLst/>
              <a:gdLst/>
              <a:ahLst/>
              <a:cxnLst/>
              <a:rect l="l" t="t" r="r" b="b"/>
              <a:pathLst>
                <a:path w="5011" h="694" extrusionOk="0">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4" name="Google Shape;9294;p76"/>
            <p:cNvSpPr/>
            <p:nvPr/>
          </p:nvSpPr>
          <p:spPr>
            <a:xfrm>
              <a:off x="-16704475" y="4074750"/>
              <a:ext cx="126050" cy="165425"/>
            </a:xfrm>
            <a:custGeom>
              <a:avLst/>
              <a:gdLst/>
              <a:ahLst/>
              <a:cxnLst/>
              <a:rect l="l" t="t" r="r" b="b"/>
              <a:pathLst>
                <a:path w="5042" h="6617" extrusionOk="0">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5" name="Google Shape;9295;p76"/>
            <p:cNvSpPr/>
            <p:nvPr/>
          </p:nvSpPr>
          <p:spPr>
            <a:xfrm>
              <a:off x="-16725725" y="4237800"/>
              <a:ext cx="164625" cy="53575"/>
            </a:xfrm>
            <a:custGeom>
              <a:avLst/>
              <a:gdLst/>
              <a:ahLst/>
              <a:cxnLst/>
              <a:rect l="l" t="t" r="r" b="b"/>
              <a:pathLst>
                <a:path w="6585" h="2143" extrusionOk="0">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6" name="Google Shape;9296;p76"/>
            <p:cNvSpPr/>
            <p:nvPr/>
          </p:nvSpPr>
          <p:spPr>
            <a:xfrm>
              <a:off x="-16559550" y="4058225"/>
              <a:ext cx="70925" cy="233150"/>
            </a:xfrm>
            <a:custGeom>
              <a:avLst/>
              <a:gdLst/>
              <a:ahLst/>
              <a:cxnLst/>
              <a:rect l="l" t="t" r="r" b="b"/>
              <a:pathLst>
                <a:path w="2837" h="9326" extrusionOk="0">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7" name="Google Shape;9297;p76"/>
            <p:cNvSpPr/>
            <p:nvPr/>
          </p:nvSpPr>
          <p:spPr>
            <a:xfrm>
              <a:off x="-16794250" y="4059000"/>
              <a:ext cx="70900" cy="232375"/>
            </a:xfrm>
            <a:custGeom>
              <a:avLst/>
              <a:gdLst/>
              <a:ahLst/>
              <a:cxnLst/>
              <a:rect l="l" t="t" r="r" b="b"/>
              <a:pathLst>
                <a:path w="2836" h="9295" extrusionOk="0">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98" name="Google Shape;9298;p76"/>
          <p:cNvSpPr/>
          <p:nvPr/>
        </p:nvSpPr>
        <p:spPr>
          <a:xfrm>
            <a:off x="7992205" y="1689084"/>
            <a:ext cx="452798" cy="450470"/>
          </a:xfrm>
          <a:custGeom>
            <a:avLst/>
            <a:gdLst/>
            <a:ahLst/>
            <a:cxnLst/>
            <a:rect l="l" t="t" r="r" b="b"/>
            <a:pathLst>
              <a:path w="12256" h="12193" extrusionOk="0">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99" name="Google Shape;9299;p76"/>
          <p:cNvGrpSpPr/>
          <p:nvPr/>
        </p:nvGrpSpPr>
        <p:grpSpPr>
          <a:xfrm>
            <a:off x="2414953" y="1689573"/>
            <a:ext cx="457453" cy="449325"/>
            <a:chOff x="-20199150" y="3317850"/>
            <a:chExt cx="309550" cy="304050"/>
          </a:xfrm>
        </p:grpSpPr>
        <p:sp>
          <p:nvSpPr>
            <p:cNvPr id="9300" name="Google Shape;9300;p76"/>
            <p:cNvSpPr/>
            <p:nvPr/>
          </p:nvSpPr>
          <p:spPr>
            <a:xfrm>
              <a:off x="-20161350" y="3507675"/>
              <a:ext cx="68550" cy="43325"/>
            </a:xfrm>
            <a:custGeom>
              <a:avLst/>
              <a:gdLst/>
              <a:ahLst/>
              <a:cxnLst/>
              <a:rect l="l" t="t" r="r" b="b"/>
              <a:pathLst>
                <a:path w="2742" h="1733" extrusionOk="0">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1" name="Google Shape;9301;p76"/>
            <p:cNvSpPr/>
            <p:nvPr/>
          </p:nvSpPr>
          <p:spPr>
            <a:xfrm>
              <a:off x="-20161350" y="3389525"/>
              <a:ext cx="68550" cy="43350"/>
            </a:xfrm>
            <a:custGeom>
              <a:avLst/>
              <a:gdLst/>
              <a:ahLst/>
              <a:cxnLst/>
              <a:rect l="l" t="t" r="r" b="b"/>
              <a:pathLst>
                <a:path w="2742" h="1734" extrusionOk="0">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2" name="Google Shape;9302;p76"/>
            <p:cNvSpPr/>
            <p:nvPr/>
          </p:nvSpPr>
          <p:spPr>
            <a:xfrm>
              <a:off x="-20199150" y="3443075"/>
              <a:ext cx="97675" cy="53225"/>
            </a:xfrm>
            <a:custGeom>
              <a:avLst/>
              <a:gdLst/>
              <a:ahLst/>
              <a:cxnLst/>
              <a:rect l="l" t="t" r="r" b="b"/>
              <a:pathLst>
                <a:path w="3907" h="2129" extrusionOk="0">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3" name="Google Shape;9303;p76"/>
            <p:cNvSpPr/>
            <p:nvPr/>
          </p:nvSpPr>
          <p:spPr>
            <a:xfrm>
              <a:off x="-20091250" y="3479325"/>
              <a:ext cx="92175" cy="142575"/>
            </a:xfrm>
            <a:custGeom>
              <a:avLst/>
              <a:gdLst/>
              <a:ahLst/>
              <a:cxnLst/>
              <a:rect l="l" t="t" r="r" b="b"/>
              <a:pathLst>
                <a:path w="3687" h="5703" extrusionOk="0">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4" name="Google Shape;9304;p76"/>
            <p:cNvSpPr/>
            <p:nvPr/>
          </p:nvSpPr>
          <p:spPr>
            <a:xfrm>
              <a:off x="-20090475" y="3317850"/>
              <a:ext cx="91400" cy="142575"/>
            </a:xfrm>
            <a:custGeom>
              <a:avLst/>
              <a:gdLst/>
              <a:ahLst/>
              <a:cxnLst/>
              <a:rect l="l" t="t" r="r" b="b"/>
              <a:pathLst>
                <a:path w="3656" h="5703" extrusionOk="0">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5" name="Google Shape;9305;p76"/>
            <p:cNvSpPr/>
            <p:nvPr/>
          </p:nvSpPr>
          <p:spPr>
            <a:xfrm>
              <a:off x="-19984925" y="3389525"/>
              <a:ext cx="94550" cy="107925"/>
            </a:xfrm>
            <a:custGeom>
              <a:avLst/>
              <a:gdLst/>
              <a:ahLst/>
              <a:cxnLst/>
              <a:rect l="l" t="t" r="r" b="b"/>
              <a:pathLst>
                <a:path w="3782" h="4317" extrusionOk="0">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6" name="Google Shape;9306;p76"/>
            <p:cNvSpPr/>
            <p:nvPr/>
          </p:nvSpPr>
          <p:spPr>
            <a:xfrm>
              <a:off x="-19984125" y="3514750"/>
              <a:ext cx="94525" cy="107150"/>
            </a:xfrm>
            <a:custGeom>
              <a:avLst/>
              <a:gdLst/>
              <a:ahLst/>
              <a:cxnLst/>
              <a:rect l="l" t="t" r="r" b="b"/>
              <a:pathLst>
                <a:path w="3781" h="4286" extrusionOk="0">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07" name="Google Shape;9307;p76"/>
          <p:cNvGrpSpPr/>
          <p:nvPr/>
        </p:nvGrpSpPr>
        <p:grpSpPr>
          <a:xfrm>
            <a:off x="2417281" y="2242861"/>
            <a:ext cx="452798" cy="450766"/>
            <a:chOff x="-20199150" y="3693150"/>
            <a:chExt cx="306400" cy="305025"/>
          </a:xfrm>
        </p:grpSpPr>
        <p:sp>
          <p:nvSpPr>
            <p:cNvPr id="9308" name="Google Shape;9308;p76"/>
            <p:cNvSpPr/>
            <p:nvPr/>
          </p:nvSpPr>
          <p:spPr>
            <a:xfrm>
              <a:off x="-20182625" y="3762250"/>
              <a:ext cx="227650" cy="212650"/>
            </a:xfrm>
            <a:custGeom>
              <a:avLst/>
              <a:gdLst/>
              <a:ahLst/>
              <a:cxnLst/>
              <a:rect l="l" t="t" r="r" b="b"/>
              <a:pathLst>
                <a:path w="9106" h="8506" extrusionOk="0">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9" name="Google Shape;9309;p76"/>
            <p:cNvSpPr/>
            <p:nvPr/>
          </p:nvSpPr>
          <p:spPr>
            <a:xfrm>
              <a:off x="-20077075" y="3785225"/>
              <a:ext cx="97700" cy="91075"/>
            </a:xfrm>
            <a:custGeom>
              <a:avLst/>
              <a:gdLst/>
              <a:ahLst/>
              <a:cxnLst/>
              <a:rect l="l" t="t" r="r" b="b"/>
              <a:pathLst>
                <a:path w="3908" h="3643" extrusionOk="0">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0" name="Google Shape;9310;p76"/>
            <p:cNvSpPr/>
            <p:nvPr/>
          </p:nvSpPr>
          <p:spPr>
            <a:xfrm>
              <a:off x="-20051875" y="3693150"/>
              <a:ext cx="159125" cy="176850"/>
            </a:xfrm>
            <a:custGeom>
              <a:avLst/>
              <a:gdLst/>
              <a:ahLst/>
              <a:cxnLst/>
              <a:rect l="l" t="t" r="r" b="b"/>
              <a:pathLst>
                <a:path w="6365" h="7074" extrusionOk="0">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1" name="Google Shape;9311;p76"/>
            <p:cNvSpPr/>
            <p:nvPr/>
          </p:nvSpPr>
          <p:spPr>
            <a:xfrm>
              <a:off x="-20155825" y="3861300"/>
              <a:ext cx="92950" cy="92175"/>
            </a:xfrm>
            <a:custGeom>
              <a:avLst/>
              <a:gdLst/>
              <a:ahLst/>
              <a:cxnLst/>
              <a:rect l="l" t="t" r="r" b="b"/>
              <a:pathLst>
                <a:path w="3718" h="3687" extrusionOk="0">
                  <a:moveTo>
                    <a:pt x="221" y="1"/>
                  </a:moveTo>
                  <a:lnTo>
                    <a:pt x="63" y="158"/>
                  </a:lnTo>
                  <a:lnTo>
                    <a:pt x="0" y="190"/>
                  </a:lnTo>
                  <a:lnTo>
                    <a:pt x="3529" y="3687"/>
                  </a:lnTo>
                  <a:lnTo>
                    <a:pt x="3560" y="3655"/>
                  </a:lnTo>
                  <a:lnTo>
                    <a:pt x="3718" y="3498"/>
                  </a:lnTo>
                  <a:lnTo>
                    <a:pt x="2457" y="1230"/>
                  </a:lnTo>
                  <a:lnTo>
                    <a:pt x="2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2" name="Google Shape;9312;p76"/>
            <p:cNvSpPr/>
            <p:nvPr/>
          </p:nvSpPr>
          <p:spPr>
            <a:xfrm>
              <a:off x="-20199150" y="3918025"/>
              <a:ext cx="81150" cy="80150"/>
            </a:xfrm>
            <a:custGeom>
              <a:avLst/>
              <a:gdLst/>
              <a:ahLst/>
              <a:cxnLst/>
              <a:rect l="l" t="t" r="r" b="b"/>
              <a:pathLst>
                <a:path w="3246" h="3206" extrusionOk="0">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3" name="Google Shape;9313;p76"/>
            <p:cNvSpPr/>
            <p:nvPr/>
          </p:nvSpPr>
          <p:spPr>
            <a:xfrm>
              <a:off x="-20173950" y="3880200"/>
              <a:ext cx="92175" cy="92200"/>
            </a:xfrm>
            <a:custGeom>
              <a:avLst/>
              <a:gdLst/>
              <a:ahLst/>
              <a:cxnLst/>
              <a:rect l="l" t="t" r="r" b="b"/>
              <a:pathLst>
                <a:path w="3687" h="3688" extrusionOk="0">
                  <a:moveTo>
                    <a:pt x="316" y="1"/>
                  </a:moveTo>
                  <a:cubicBezTo>
                    <a:pt x="189" y="222"/>
                    <a:pt x="63" y="442"/>
                    <a:pt x="0" y="663"/>
                  </a:cubicBezTo>
                  <a:lnTo>
                    <a:pt x="3025" y="3687"/>
                  </a:lnTo>
                  <a:cubicBezTo>
                    <a:pt x="3245" y="3624"/>
                    <a:pt x="3498" y="3498"/>
                    <a:pt x="3687" y="3372"/>
                  </a:cubicBezTo>
                  <a:lnTo>
                    <a:pt x="3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14" name="Google Shape;9314;p76"/>
          <p:cNvGrpSpPr/>
          <p:nvPr/>
        </p:nvGrpSpPr>
        <p:grpSpPr>
          <a:xfrm>
            <a:off x="2417854" y="2795687"/>
            <a:ext cx="451653" cy="451653"/>
            <a:chOff x="-20197575" y="4066875"/>
            <a:chExt cx="305625" cy="305625"/>
          </a:xfrm>
        </p:grpSpPr>
        <p:sp>
          <p:nvSpPr>
            <p:cNvPr id="9315" name="Google Shape;9315;p76"/>
            <p:cNvSpPr/>
            <p:nvPr/>
          </p:nvSpPr>
          <p:spPr>
            <a:xfrm>
              <a:off x="-20089675" y="4066875"/>
              <a:ext cx="89025" cy="92175"/>
            </a:xfrm>
            <a:custGeom>
              <a:avLst/>
              <a:gdLst/>
              <a:ahLst/>
              <a:cxnLst/>
              <a:rect l="l" t="t" r="r" b="b"/>
              <a:pathLst>
                <a:path w="3561" h="3687" extrusionOk="0">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6" name="Google Shape;9316;p76"/>
            <p:cNvSpPr/>
            <p:nvPr/>
          </p:nvSpPr>
          <p:spPr>
            <a:xfrm>
              <a:off x="-20024300" y="4085775"/>
              <a:ext cx="132350" cy="125250"/>
            </a:xfrm>
            <a:custGeom>
              <a:avLst/>
              <a:gdLst/>
              <a:ahLst/>
              <a:cxnLst/>
              <a:rect l="l" t="t" r="r" b="b"/>
              <a:pathLst>
                <a:path w="5294" h="5010" extrusionOk="0">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7" name="Google Shape;9317;p76"/>
            <p:cNvSpPr/>
            <p:nvPr/>
          </p:nvSpPr>
          <p:spPr>
            <a:xfrm>
              <a:off x="-19983350" y="4263775"/>
              <a:ext cx="18925" cy="18150"/>
            </a:xfrm>
            <a:custGeom>
              <a:avLst/>
              <a:gdLst/>
              <a:ahLst/>
              <a:cxnLst/>
              <a:rect l="l" t="t" r="r" b="b"/>
              <a:pathLst>
                <a:path w="757" h="726" extrusionOk="0">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8" name="Google Shape;9318;p76"/>
            <p:cNvSpPr/>
            <p:nvPr/>
          </p:nvSpPr>
          <p:spPr>
            <a:xfrm>
              <a:off x="-20035325" y="4228350"/>
              <a:ext cx="125250" cy="143350"/>
            </a:xfrm>
            <a:custGeom>
              <a:avLst/>
              <a:gdLst/>
              <a:ahLst/>
              <a:cxnLst/>
              <a:rect l="l" t="t" r="r" b="b"/>
              <a:pathLst>
                <a:path w="5010" h="5734" extrusionOk="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9" name="Google Shape;9319;p76"/>
            <p:cNvSpPr/>
            <p:nvPr/>
          </p:nvSpPr>
          <p:spPr>
            <a:xfrm>
              <a:off x="-20054225" y="4175575"/>
              <a:ext cx="18125" cy="125250"/>
            </a:xfrm>
            <a:custGeom>
              <a:avLst/>
              <a:gdLst/>
              <a:ahLst/>
              <a:cxnLst/>
              <a:rect l="l" t="t" r="r" b="b"/>
              <a:pathLst>
                <a:path w="725" h="5010" extrusionOk="0">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0" name="Google Shape;9320;p76"/>
            <p:cNvSpPr/>
            <p:nvPr/>
          </p:nvSpPr>
          <p:spPr>
            <a:xfrm>
              <a:off x="-20197575" y="4085775"/>
              <a:ext cx="132350" cy="125250"/>
            </a:xfrm>
            <a:custGeom>
              <a:avLst/>
              <a:gdLst/>
              <a:ahLst/>
              <a:cxnLst/>
              <a:rect l="l" t="t" r="r" b="b"/>
              <a:pathLst>
                <a:path w="5294" h="5010" extrusionOk="0">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1" name="Google Shape;9321;p76"/>
            <p:cNvSpPr/>
            <p:nvPr/>
          </p:nvSpPr>
          <p:spPr>
            <a:xfrm>
              <a:off x="-20179475" y="4229925"/>
              <a:ext cx="125275" cy="142575"/>
            </a:xfrm>
            <a:custGeom>
              <a:avLst/>
              <a:gdLst/>
              <a:ahLst/>
              <a:cxnLst/>
              <a:rect l="l" t="t" r="r" b="b"/>
              <a:pathLst>
                <a:path w="5011" h="5703" extrusionOk="0">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2" name="Google Shape;9322;p76"/>
            <p:cNvSpPr/>
            <p:nvPr/>
          </p:nvSpPr>
          <p:spPr>
            <a:xfrm>
              <a:off x="-20125125" y="4263775"/>
              <a:ext cx="18150" cy="18150"/>
            </a:xfrm>
            <a:custGeom>
              <a:avLst/>
              <a:gdLst/>
              <a:ahLst/>
              <a:cxnLst/>
              <a:rect l="l" t="t" r="r" b="b"/>
              <a:pathLst>
                <a:path w="726" h="726" extrusionOk="0">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23" name="Google Shape;9323;p76"/>
          <p:cNvGrpSpPr/>
          <p:nvPr/>
        </p:nvGrpSpPr>
        <p:grpSpPr>
          <a:xfrm>
            <a:off x="5200071" y="1687520"/>
            <a:ext cx="449325" cy="453426"/>
            <a:chOff x="-18271050" y="3333200"/>
            <a:chExt cx="304050" cy="306825"/>
          </a:xfrm>
        </p:grpSpPr>
        <p:sp>
          <p:nvSpPr>
            <p:cNvPr id="9324" name="Google Shape;9324;p76"/>
            <p:cNvSpPr/>
            <p:nvPr/>
          </p:nvSpPr>
          <p:spPr>
            <a:xfrm>
              <a:off x="-18271050" y="3407650"/>
              <a:ext cx="63025" cy="79575"/>
            </a:xfrm>
            <a:custGeom>
              <a:avLst/>
              <a:gdLst/>
              <a:ahLst/>
              <a:cxnLst/>
              <a:rect l="l" t="t" r="r" b="b"/>
              <a:pathLst>
                <a:path w="2521" h="3183" extrusionOk="0">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5" name="Google Shape;9325;p76"/>
            <p:cNvSpPr/>
            <p:nvPr/>
          </p:nvSpPr>
          <p:spPr>
            <a:xfrm>
              <a:off x="-18030050" y="3406850"/>
              <a:ext cx="63050" cy="79575"/>
            </a:xfrm>
            <a:custGeom>
              <a:avLst/>
              <a:gdLst/>
              <a:ahLst/>
              <a:cxnLst/>
              <a:rect l="l" t="t" r="r" b="b"/>
              <a:pathLst>
                <a:path w="2522" h="3183" extrusionOk="0">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6" name="Google Shape;9326;p76"/>
            <p:cNvSpPr/>
            <p:nvPr/>
          </p:nvSpPr>
          <p:spPr>
            <a:xfrm>
              <a:off x="-18136375" y="3549400"/>
              <a:ext cx="35475" cy="32325"/>
            </a:xfrm>
            <a:custGeom>
              <a:avLst/>
              <a:gdLst/>
              <a:ahLst/>
              <a:cxnLst/>
              <a:rect l="l" t="t" r="r" b="b"/>
              <a:pathLst>
                <a:path w="1419" h="1293" extrusionOk="0">
                  <a:moveTo>
                    <a:pt x="725" y="1"/>
                  </a:moveTo>
                  <a:cubicBezTo>
                    <a:pt x="347" y="1"/>
                    <a:pt x="95" y="222"/>
                    <a:pt x="1" y="600"/>
                  </a:cubicBezTo>
                  <a:lnTo>
                    <a:pt x="725" y="1293"/>
                  </a:lnTo>
                  <a:lnTo>
                    <a:pt x="1419" y="600"/>
                  </a:lnTo>
                  <a:cubicBezTo>
                    <a:pt x="1355" y="285"/>
                    <a:pt x="1072"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7" name="Google Shape;9327;p76"/>
            <p:cNvSpPr/>
            <p:nvPr/>
          </p:nvSpPr>
          <p:spPr>
            <a:xfrm>
              <a:off x="-18233250" y="3423625"/>
              <a:ext cx="230800" cy="216400"/>
            </a:xfrm>
            <a:custGeom>
              <a:avLst/>
              <a:gdLst/>
              <a:ahLst/>
              <a:cxnLst/>
              <a:rect l="l" t="t" r="r" b="b"/>
              <a:pathLst>
                <a:path w="9232" h="8656" extrusionOk="0">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8" name="Google Shape;9328;p76"/>
            <p:cNvSpPr/>
            <p:nvPr/>
          </p:nvSpPr>
          <p:spPr>
            <a:xfrm>
              <a:off x="-18231675" y="3333200"/>
              <a:ext cx="220575" cy="125650"/>
            </a:xfrm>
            <a:custGeom>
              <a:avLst/>
              <a:gdLst/>
              <a:ahLst/>
              <a:cxnLst/>
              <a:rect l="l" t="t" r="r" b="b"/>
              <a:pathLst>
                <a:path w="8823" h="5026" extrusionOk="0">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29" name="Google Shape;9329;p76"/>
          <p:cNvGrpSpPr/>
          <p:nvPr/>
        </p:nvGrpSpPr>
        <p:grpSpPr>
          <a:xfrm>
            <a:off x="5200644" y="2244171"/>
            <a:ext cx="448180" cy="448143"/>
            <a:chOff x="-18270275" y="3710875"/>
            <a:chExt cx="303275" cy="303250"/>
          </a:xfrm>
        </p:grpSpPr>
        <p:sp>
          <p:nvSpPr>
            <p:cNvPr id="9330" name="Google Shape;9330;p76"/>
            <p:cNvSpPr/>
            <p:nvPr/>
          </p:nvSpPr>
          <p:spPr>
            <a:xfrm>
              <a:off x="-18240325" y="3896975"/>
              <a:ext cx="59875" cy="71475"/>
            </a:xfrm>
            <a:custGeom>
              <a:avLst/>
              <a:gdLst/>
              <a:ahLst/>
              <a:cxnLst/>
              <a:rect l="l" t="t" r="r" b="b"/>
              <a:pathLst>
                <a:path w="2395" h="2859" extrusionOk="0">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1" name="Google Shape;9331;p76"/>
            <p:cNvSpPr/>
            <p:nvPr/>
          </p:nvSpPr>
          <p:spPr>
            <a:xfrm>
              <a:off x="-18254500" y="3765100"/>
              <a:ext cx="267800" cy="249025"/>
            </a:xfrm>
            <a:custGeom>
              <a:avLst/>
              <a:gdLst/>
              <a:ahLst/>
              <a:cxnLst/>
              <a:rect l="l" t="t" r="r" b="b"/>
              <a:pathLst>
                <a:path w="10712" h="9961" extrusionOk="0">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2" name="Google Shape;9332;p76"/>
            <p:cNvSpPr/>
            <p:nvPr/>
          </p:nvSpPr>
          <p:spPr>
            <a:xfrm>
              <a:off x="-18057600" y="3896625"/>
              <a:ext cx="61450" cy="71825"/>
            </a:xfrm>
            <a:custGeom>
              <a:avLst/>
              <a:gdLst/>
              <a:ahLst/>
              <a:cxnLst/>
              <a:rect l="l" t="t" r="r" b="b"/>
              <a:pathLst>
                <a:path w="2458" h="2873" extrusionOk="0">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3" name="Google Shape;9333;p76"/>
            <p:cNvSpPr/>
            <p:nvPr/>
          </p:nvSpPr>
          <p:spPr>
            <a:xfrm>
              <a:off x="-18127700" y="3949125"/>
              <a:ext cx="18125" cy="16975"/>
            </a:xfrm>
            <a:custGeom>
              <a:avLst/>
              <a:gdLst/>
              <a:ahLst/>
              <a:cxnLst/>
              <a:rect l="l" t="t" r="r" b="b"/>
              <a:pathLst>
                <a:path w="725" h="679" extrusionOk="0">
                  <a:moveTo>
                    <a:pt x="351" y="1"/>
                  </a:moveTo>
                  <a:cubicBezTo>
                    <a:pt x="197" y="1"/>
                    <a:pt x="48" y="79"/>
                    <a:pt x="0" y="237"/>
                  </a:cubicBezTo>
                  <a:lnTo>
                    <a:pt x="378" y="678"/>
                  </a:lnTo>
                  <a:lnTo>
                    <a:pt x="725" y="237"/>
                  </a:lnTo>
                  <a:cubicBezTo>
                    <a:pt x="662" y="79"/>
                    <a:pt x="504" y="1"/>
                    <a:pt x="3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4" name="Google Shape;9334;p76"/>
            <p:cNvSpPr/>
            <p:nvPr/>
          </p:nvSpPr>
          <p:spPr>
            <a:xfrm>
              <a:off x="-18270275" y="3710875"/>
              <a:ext cx="107150" cy="98475"/>
            </a:xfrm>
            <a:custGeom>
              <a:avLst/>
              <a:gdLst/>
              <a:ahLst/>
              <a:cxnLst/>
              <a:rect l="l" t="t" r="r" b="b"/>
              <a:pathLst>
                <a:path w="4286" h="3939" extrusionOk="0">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5" name="Google Shape;9335;p76"/>
            <p:cNvSpPr/>
            <p:nvPr/>
          </p:nvSpPr>
          <p:spPr>
            <a:xfrm>
              <a:off x="-18074925" y="3710875"/>
              <a:ext cx="107925" cy="99275"/>
            </a:xfrm>
            <a:custGeom>
              <a:avLst/>
              <a:gdLst/>
              <a:ahLst/>
              <a:cxnLst/>
              <a:rect l="l" t="t" r="r" b="b"/>
              <a:pathLst>
                <a:path w="4317" h="3971" extrusionOk="0">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36" name="Google Shape;9336;p76"/>
          <p:cNvGrpSpPr/>
          <p:nvPr/>
        </p:nvGrpSpPr>
        <p:grpSpPr>
          <a:xfrm>
            <a:off x="5254196" y="2797422"/>
            <a:ext cx="341076" cy="448180"/>
            <a:chOff x="-18234025" y="4084200"/>
            <a:chExt cx="230800" cy="303275"/>
          </a:xfrm>
        </p:grpSpPr>
        <p:sp>
          <p:nvSpPr>
            <p:cNvPr id="9337" name="Google Shape;9337;p76"/>
            <p:cNvSpPr/>
            <p:nvPr/>
          </p:nvSpPr>
          <p:spPr>
            <a:xfrm>
              <a:off x="-18234025" y="4246450"/>
              <a:ext cx="230800" cy="141025"/>
            </a:xfrm>
            <a:custGeom>
              <a:avLst/>
              <a:gdLst/>
              <a:ahLst/>
              <a:cxnLst/>
              <a:rect l="l" t="t" r="r" b="b"/>
              <a:pathLst>
                <a:path w="9232" h="5641" extrusionOk="0">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8" name="Google Shape;9338;p76"/>
            <p:cNvSpPr/>
            <p:nvPr/>
          </p:nvSpPr>
          <p:spPr>
            <a:xfrm>
              <a:off x="-18200175" y="4156675"/>
              <a:ext cx="161500" cy="87450"/>
            </a:xfrm>
            <a:custGeom>
              <a:avLst/>
              <a:gdLst/>
              <a:ahLst/>
              <a:cxnLst/>
              <a:rect l="l" t="t" r="r" b="b"/>
              <a:pathLst>
                <a:path w="6460" h="3498" extrusionOk="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9" name="Google Shape;9339;p76"/>
            <p:cNvSpPr/>
            <p:nvPr/>
          </p:nvSpPr>
          <p:spPr>
            <a:xfrm>
              <a:off x="-18211200" y="4084200"/>
              <a:ext cx="185125" cy="71700"/>
            </a:xfrm>
            <a:custGeom>
              <a:avLst/>
              <a:gdLst/>
              <a:ahLst/>
              <a:cxnLst/>
              <a:rect l="l" t="t" r="r" b="b"/>
              <a:pathLst>
                <a:path w="7405" h="2868" extrusionOk="0">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40" name="Google Shape;9340;p76"/>
          <p:cNvGrpSpPr/>
          <p:nvPr/>
        </p:nvGrpSpPr>
        <p:grpSpPr>
          <a:xfrm>
            <a:off x="2366751" y="3341641"/>
            <a:ext cx="449325" cy="450470"/>
            <a:chOff x="-16419350" y="3308400"/>
            <a:chExt cx="304050" cy="304825"/>
          </a:xfrm>
        </p:grpSpPr>
        <p:sp>
          <p:nvSpPr>
            <p:cNvPr id="9341" name="Google Shape;9341;p76"/>
            <p:cNvSpPr/>
            <p:nvPr/>
          </p:nvSpPr>
          <p:spPr>
            <a:xfrm>
              <a:off x="-16222450" y="3344625"/>
              <a:ext cx="53600" cy="67775"/>
            </a:xfrm>
            <a:custGeom>
              <a:avLst/>
              <a:gdLst/>
              <a:ahLst/>
              <a:cxnLst/>
              <a:rect l="l" t="t" r="r" b="b"/>
              <a:pathLst>
                <a:path w="2144" h="2711" extrusionOk="0">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2" name="Google Shape;9342;p76"/>
            <p:cNvSpPr/>
            <p:nvPr/>
          </p:nvSpPr>
          <p:spPr>
            <a:xfrm>
              <a:off x="-16365000" y="3346200"/>
              <a:ext cx="52800" cy="66975"/>
            </a:xfrm>
            <a:custGeom>
              <a:avLst/>
              <a:gdLst/>
              <a:ahLst/>
              <a:cxnLst/>
              <a:rect l="l" t="t" r="r" b="b"/>
              <a:pathLst>
                <a:path w="2112" h="2679" extrusionOk="0">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3" name="Google Shape;9343;p76"/>
            <p:cNvSpPr/>
            <p:nvPr/>
          </p:nvSpPr>
          <p:spPr>
            <a:xfrm>
              <a:off x="-16419350" y="3417100"/>
              <a:ext cx="142575" cy="160700"/>
            </a:xfrm>
            <a:custGeom>
              <a:avLst/>
              <a:gdLst/>
              <a:ahLst/>
              <a:cxnLst/>
              <a:rect l="l" t="t" r="r" b="b"/>
              <a:pathLst>
                <a:path w="5703" h="6428" extrusionOk="0">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4" name="Google Shape;9344;p76"/>
            <p:cNvSpPr/>
            <p:nvPr/>
          </p:nvSpPr>
          <p:spPr>
            <a:xfrm>
              <a:off x="-16258675" y="3417100"/>
              <a:ext cx="143375" cy="161475"/>
            </a:xfrm>
            <a:custGeom>
              <a:avLst/>
              <a:gdLst/>
              <a:ahLst/>
              <a:cxnLst/>
              <a:rect l="l" t="t" r="r" b="b"/>
              <a:pathLst>
                <a:path w="5735" h="6459" extrusionOk="0">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5" name="Google Shape;9345;p76"/>
            <p:cNvSpPr/>
            <p:nvPr/>
          </p:nvSpPr>
          <p:spPr>
            <a:xfrm>
              <a:off x="-16310650" y="3308400"/>
              <a:ext cx="86650" cy="155975"/>
            </a:xfrm>
            <a:custGeom>
              <a:avLst/>
              <a:gdLst/>
              <a:ahLst/>
              <a:cxnLst/>
              <a:rect l="l" t="t" r="r" b="b"/>
              <a:pathLst>
                <a:path w="3466" h="6239" extrusionOk="0">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6" name="Google Shape;9346;p76"/>
            <p:cNvSpPr/>
            <p:nvPr/>
          </p:nvSpPr>
          <p:spPr>
            <a:xfrm>
              <a:off x="-16327975" y="3589575"/>
              <a:ext cx="51200" cy="23650"/>
            </a:xfrm>
            <a:custGeom>
              <a:avLst/>
              <a:gdLst/>
              <a:ahLst/>
              <a:cxnLst/>
              <a:rect l="l" t="t" r="r" b="b"/>
              <a:pathLst>
                <a:path w="2048" h="946" extrusionOk="0">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7" name="Google Shape;9347;p76"/>
            <p:cNvSpPr/>
            <p:nvPr/>
          </p:nvSpPr>
          <p:spPr>
            <a:xfrm>
              <a:off x="-16258675" y="3589575"/>
              <a:ext cx="51225" cy="23650"/>
            </a:xfrm>
            <a:custGeom>
              <a:avLst/>
              <a:gdLst/>
              <a:ahLst/>
              <a:cxnLst/>
              <a:rect l="l" t="t" r="r" b="b"/>
              <a:pathLst>
                <a:path w="2049" h="946" extrusionOk="0">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48" name="Google Shape;9348;p76"/>
          <p:cNvGrpSpPr/>
          <p:nvPr/>
        </p:nvGrpSpPr>
        <p:grpSpPr>
          <a:xfrm>
            <a:off x="4638306" y="3340423"/>
            <a:ext cx="395755" cy="452872"/>
            <a:chOff x="-16401225" y="3683275"/>
            <a:chExt cx="267800" cy="306450"/>
          </a:xfrm>
        </p:grpSpPr>
        <p:sp>
          <p:nvSpPr>
            <p:cNvPr id="9349" name="Google Shape;9349;p76"/>
            <p:cNvSpPr/>
            <p:nvPr/>
          </p:nvSpPr>
          <p:spPr>
            <a:xfrm>
              <a:off x="-16257875" y="3826650"/>
              <a:ext cx="70900" cy="72500"/>
            </a:xfrm>
            <a:custGeom>
              <a:avLst/>
              <a:gdLst/>
              <a:ahLst/>
              <a:cxnLst/>
              <a:rect l="l" t="t" r="r" b="b"/>
              <a:pathLst>
                <a:path w="2836" h="2900" extrusionOk="0">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0" name="Google Shape;9350;p76"/>
            <p:cNvSpPr/>
            <p:nvPr/>
          </p:nvSpPr>
          <p:spPr>
            <a:xfrm>
              <a:off x="-16275200" y="3832375"/>
              <a:ext cx="16550" cy="16350"/>
            </a:xfrm>
            <a:custGeom>
              <a:avLst/>
              <a:gdLst/>
              <a:ahLst/>
              <a:cxnLst/>
              <a:rect l="l" t="t" r="r" b="b"/>
              <a:pathLst>
                <a:path w="662" h="654" extrusionOk="0">
                  <a:moveTo>
                    <a:pt x="319" y="0"/>
                  </a:moveTo>
                  <a:cubicBezTo>
                    <a:pt x="173" y="0"/>
                    <a:pt x="32" y="71"/>
                    <a:pt x="0" y="213"/>
                  </a:cubicBezTo>
                  <a:lnTo>
                    <a:pt x="347" y="654"/>
                  </a:lnTo>
                  <a:lnTo>
                    <a:pt x="662" y="213"/>
                  </a:lnTo>
                  <a:cubicBezTo>
                    <a:pt x="614" y="71"/>
                    <a:pt x="465" y="0"/>
                    <a:pt x="3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1" name="Google Shape;9351;p76"/>
            <p:cNvSpPr/>
            <p:nvPr/>
          </p:nvSpPr>
          <p:spPr>
            <a:xfrm>
              <a:off x="-16347675" y="3825875"/>
              <a:ext cx="70900" cy="70900"/>
            </a:xfrm>
            <a:custGeom>
              <a:avLst/>
              <a:gdLst/>
              <a:ahLst/>
              <a:cxnLst/>
              <a:rect l="l" t="t" r="r" b="b"/>
              <a:pathLst>
                <a:path w="2836" h="2836" extrusionOk="0">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2" name="Google Shape;9352;p76"/>
            <p:cNvSpPr/>
            <p:nvPr/>
          </p:nvSpPr>
          <p:spPr>
            <a:xfrm>
              <a:off x="-16338225" y="3907775"/>
              <a:ext cx="35475" cy="81950"/>
            </a:xfrm>
            <a:custGeom>
              <a:avLst/>
              <a:gdLst/>
              <a:ahLst/>
              <a:cxnLst/>
              <a:rect l="l" t="t" r="r" b="b"/>
              <a:pathLst>
                <a:path w="1419" h="3278" extrusionOk="0">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3" name="Google Shape;9353;p76"/>
            <p:cNvSpPr/>
            <p:nvPr/>
          </p:nvSpPr>
          <p:spPr>
            <a:xfrm>
              <a:off x="-16231900" y="3906200"/>
              <a:ext cx="35475" cy="81150"/>
            </a:xfrm>
            <a:custGeom>
              <a:avLst/>
              <a:gdLst/>
              <a:ahLst/>
              <a:cxnLst/>
              <a:rect l="l" t="t" r="r" b="b"/>
              <a:pathLst>
                <a:path w="1419" h="3246" extrusionOk="0">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4" name="Google Shape;9354;p76"/>
            <p:cNvSpPr/>
            <p:nvPr/>
          </p:nvSpPr>
          <p:spPr>
            <a:xfrm>
              <a:off x="-16285450" y="3891250"/>
              <a:ext cx="35475" cy="59875"/>
            </a:xfrm>
            <a:custGeom>
              <a:avLst/>
              <a:gdLst/>
              <a:ahLst/>
              <a:cxnLst/>
              <a:rect l="l" t="t" r="r" b="b"/>
              <a:pathLst>
                <a:path w="1419" h="2395" extrusionOk="0">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5" name="Google Shape;9355;p76"/>
            <p:cNvSpPr/>
            <p:nvPr/>
          </p:nvSpPr>
          <p:spPr>
            <a:xfrm>
              <a:off x="-16401225" y="3683275"/>
              <a:ext cx="267800" cy="249725"/>
            </a:xfrm>
            <a:custGeom>
              <a:avLst/>
              <a:gdLst/>
              <a:ahLst/>
              <a:cxnLst/>
              <a:rect l="l" t="t" r="r" b="b"/>
              <a:pathLst>
                <a:path w="10712" h="9989" extrusionOk="0">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56" name="Google Shape;9356;p76"/>
          <p:cNvGrpSpPr/>
          <p:nvPr/>
        </p:nvGrpSpPr>
        <p:grpSpPr>
          <a:xfrm>
            <a:off x="8003755" y="2797062"/>
            <a:ext cx="450470" cy="448180"/>
            <a:chOff x="-16419350" y="4058200"/>
            <a:chExt cx="304825" cy="303275"/>
          </a:xfrm>
        </p:grpSpPr>
        <p:sp>
          <p:nvSpPr>
            <p:cNvPr id="9357" name="Google Shape;9357;p76"/>
            <p:cNvSpPr/>
            <p:nvPr/>
          </p:nvSpPr>
          <p:spPr>
            <a:xfrm>
              <a:off x="-16347675" y="4202350"/>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8" name="Google Shape;9358;p76"/>
            <p:cNvSpPr/>
            <p:nvPr/>
          </p:nvSpPr>
          <p:spPr>
            <a:xfrm>
              <a:off x="-16400450" y="4166900"/>
              <a:ext cx="35475" cy="35475"/>
            </a:xfrm>
            <a:custGeom>
              <a:avLst/>
              <a:gdLst/>
              <a:ahLst/>
              <a:cxnLst/>
              <a:rect l="l" t="t" r="r" b="b"/>
              <a:pathLst>
                <a:path w="1419" h="1419" extrusionOk="0">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9" name="Google Shape;9359;p76"/>
            <p:cNvSpPr/>
            <p:nvPr/>
          </p:nvSpPr>
          <p:spPr>
            <a:xfrm>
              <a:off x="-16389425" y="4058200"/>
              <a:ext cx="220575" cy="106950"/>
            </a:xfrm>
            <a:custGeom>
              <a:avLst/>
              <a:gdLst/>
              <a:ahLst/>
              <a:cxnLst/>
              <a:rect l="l" t="t" r="r" b="b"/>
              <a:pathLst>
                <a:path w="8823" h="4278" extrusionOk="0">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0" name="Google Shape;9360;p76"/>
            <p:cNvSpPr/>
            <p:nvPr/>
          </p:nvSpPr>
          <p:spPr>
            <a:xfrm>
              <a:off x="-16298850" y="4178725"/>
              <a:ext cx="41000" cy="47275"/>
            </a:xfrm>
            <a:custGeom>
              <a:avLst/>
              <a:gdLst/>
              <a:ahLst/>
              <a:cxnLst/>
              <a:rect l="l" t="t" r="r" b="b"/>
              <a:pathLst>
                <a:path w="1640" h="1891" extrusionOk="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1" name="Google Shape;9361;p76"/>
            <p:cNvSpPr/>
            <p:nvPr/>
          </p:nvSpPr>
          <p:spPr>
            <a:xfrm>
              <a:off x="-16246075" y="4178725"/>
              <a:ext cx="41775" cy="55150"/>
            </a:xfrm>
            <a:custGeom>
              <a:avLst/>
              <a:gdLst/>
              <a:ahLst/>
              <a:cxnLst/>
              <a:rect l="l" t="t" r="r" b="b"/>
              <a:pathLst>
                <a:path w="1671" h="2206" extrusionOk="0">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2" name="Google Shape;9362;p76"/>
            <p:cNvSpPr/>
            <p:nvPr/>
          </p:nvSpPr>
          <p:spPr>
            <a:xfrm>
              <a:off x="-16419350" y="4122000"/>
              <a:ext cx="304050" cy="188725"/>
            </a:xfrm>
            <a:custGeom>
              <a:avLst/>
              <a:gdLst/>
              <a:ahLst/>
              <a:cxnLst/>
              <a:rect l="l" t="t" r="r" b="b"/>
              <a:pathLst>
                <a:path w="12162" h="7549" extrusionOk="0">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3" name="Google Shape;9363;p76"/>
            <p:cNvSpPr/>
            <p:nvPr/>
          </p:nvSpPr>
          <p:spPr>
            <a:xfrm>
              <a:off x="-16419350" y="4263775"/>
              <a:ext cx="304825" cy="97700"/>
            </a:xfrm>
            <a:custGeom>
              <a:avLst/>
              <a:gdLst/>
              <a:ahLst/>
              <a:cxnLst/>
              <a:rect l="l" t="t" r="r" b="b"/>
              <a:pathLst>
                <a:path w="12193" h="3908" extrusionOk="0">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64" name="Google Shape;9364;p76"/>
          <p:cNvGrpSpPr/>
          <p:nvPr/>
        </p:nvGrpSpPr>
        <p:grpSpPr>
          <a:xfrm>
            <a:off x="4030643" y="3343080"/>
            <a:ext cx="450507" cy="447589"/>
            <a:chOff x="-15296200" y="3326900"/>
            <a:chExt cx="304850" cy="302875"/>
          </a:xfrm>
        </p:grpSpPr>
        <p:sp>
          <p:nvSpPr>
            <p:cNvPr id="9365" name="Google Shape;9365;p76"/>
            <p:cNvSpPr/>
            <p:nvPr/>
          </p:nvSpPr>
          <p:spPr>
            <a:xfrm>
              <a:off x="-15182775" y="3326900"/>
              <a:ext cx="77200" cy="157175"/>
            </a:xfrm>
            <a:custGeom>
              <a:avLst/>
              <a:gdLst/>
              <a:ahLst/>
              <a:cxnLst/>
              <a:rect l="l" t="t" r="r" b="b"/>
              <a:pathLst>
                <a:path w="3088" h="6287" extrusionOk="0">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6" name="Google Shape;9366;p76"/>
            <p:cNvSpPr/>
            <p:nvPr/>
          </p:nvSpPr>
          <p:spPr>
            <a:xfrm>
              <a:off x="-15260825" y="3363175"/>
              <a:ext cx="108800" cy="199650"/>
            </a:xfrm>
            <a:custGeom>
              <a:avLst/>
              <a:gdLst/>
              <a:ahLst/>
              <a:cxnLst/>
              <a:rect l="l" t="t" r="r" b="b"/>
              <a:pathLst>
                <a:path w="4352" h="7986" extrusionOk="0">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7" name="Google Shape;9367;p76"/>
            <p:cNvSpPr/>
            <p:nvPr/>
          </p:nvSpPr>
          <p:spPr>
            <a:xfrm>
              <a:off x="-15135525" y="3362475"/>
              <a:ext cx="109325" cy="200350"/>
            </a:xfrm>
            <a:custGeom>
              <a:avLst/>
              <a:gdLst/>
              <a:ahLst/>
              <a:cxnLst/>
              <a:rect l="l" t="t" r="r" b="b"/>
              <a:pathLst>
                <a:path w="4373" h="8014" extrusionOk="0">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8" name="Google Shape;9368;p76"/>
            <p:cNvSpPr/>
            <p:nvPr/>
          </p:nvSpPr>
          <p:spPr>
            <a:xfrm>
              <a:off x="-15296200" y="3416600"/>
              <a:ext cx="143375" cy="213175"/>
            </a:xfrm>
            <a:custGeom>
              <a:avLst/>
              <a:gdLst/>
              <a:ahLst/>
              <a:cxnLst/>
              <a:rect l="l" t="t" r="r" b="b"/>
              <a:pathLst>
                <a:path w="5735" h="8527" extrusionOk="0">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9" name="Google Shape;9369;p76"/>
            <p:cNvSpPr/>
            <p:nvPr/>
          </p:nvSpPr>
          <p:spPr>
            <a:xfrm>
              <a:off x="-15134725" y="3416100"/>
              <a:ext cx="143375" cy="213675"/>
            </a:xfrm>
            <a:custGeom>
              <a:avLst/>
              <a:gdLst/>
              <a:ahLst/>
              <a:cxnLst/>
              <a:rect l="l" t="t" r="r" b="b"/>
              <a:pathLst>
                <a:path w="5735" h="8547" extrusionOk="0">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70" name="Google Shape;9370;p76"/>
          <p:cNvGrpSpPr/>
          <p:nvPr/>
        </p:nvGrpSpPr>
        <p:grpSpPr>
          <a:xfrm>
            <a:off x="2946296" y="1706881"/>
            <a:ext cx="486566" cy="414708"/>
            <a:chOff x="-19835275" y="3330250"/>
            <a:chExt cx="329250" cy="280625"/>
          </a:xfrm>
        </p:grpSpPr>
        <p:sp>
          <p:nvSpPr>
            <p:cNvPr id="9371" name="Google Shape;9371;p76"/>
            <p:cNvSpPr/>
            <p:nvPr/>
          </p:nvSpPr>
          <p:spPr>
            <a:xfrm>
              <a:off x="-19768325" y="3361750"/>
              <a:ext cx="197725" cy="249125"/>
            </a:xfrm>
            <a:custGeom>
              <a:avLst/>
              <a:gdLst/>
              <a:ahLst/>
              <a:cxnLst/>
              <a:rect l="l" t="t" r="r" b="b"/>
              <a:pathLst>
                <a:path w="7909" h="9965" extrusionOk="0">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2" name="Google Shape;9372;p76"/>
            <p:cNvSpPr/>
            <p:nvPr/>
          </p:nvSpPr>
          <p:spPr>
            <a:xfrm>
              <a:off x="-19622625" y="3330250"/>
              <a:ext cx="116600" cy="189250"/>
            </a:xfrm>
            <a:custGeom>
              <a:avLst/>
              <a:gdLst/>
              <a:ahLst/>
              <a:cxnLst/>
              <a:rect l="l" t="t" r="r" b="b"/>
              <a:pathLst>
                <a:path w="4664" h="7570" extrusionOk="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3" name="Google Shape;9373;p76"/>
            <p:cNvSpPr/>
            <p:nvPr/>
          </p:nvSpPr>
          <p:spPr>
            <a:xfrm>
              <a:off x="-19835275" y="3330250"/>
              <a:ext cx="116600" cy="189250"/>
            </a:xfrm>
            <a:custGeom>
              <a:avLst/>
              <a:gdLst/>
              <a:ahLst/>
              <a:cxnLst/>
              <a:rect l="l" t="t" r="r" b="b"/>
              <a:pathLst>
                <a:path w="4664" h="7570" extrusionOk="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74" name="Google Shape;9374;p76"/>
          <p:cNvGrpSpPr/>
          <p:nvPr/>
        </p:nvGrpSpPr>
        <p:grpSpPr>
          <a:xfrm>
            <a:off x="2964325" y="2243470"/>
            <a:ext cx="450507" cy="449547"/>
            <a:chOff x="-19822675" y="3692750"/>
            <a:chExt cx="304850" cy="304200"/>
          </a:xfrm>
        </p:grpSpPr>
        <p:sp>
          <p:nvSpPr>
            <p:cNvPr id="9375" name="Google Shape;9375;p76"/>
            <p:cNvSpPr/>
            <p:nvPr/>
          </p:nvSpPr>
          <p:spPr>
            <a:xfrm>
              <a:off x="-19715550" y="3692750"/>
              <a:ext cx="90600" cy="60675"/>
            </a:xfrm>
            <a:custGeom>
              <a:avLst/>
              <a:gdLst/>
              <a:ahLst/>
              <a:cxnLst/>
              <a:rect l="l" t="t" r="r" b="b"/>
              <a:pathLst>
                <a:path w="3624" h="2427" extrusionOk="0">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6" name="Google Shape;9376;p76"/>
            <p:cNvSpPr/>
            <p:nvPr/>
          </p:nvSpPr>
          <p:spPr>
            <a:xfrm>
              <a:off x="-19660425" y="3766200"/>
              <a:ext cx="142600" cy="230750"/>
            </a:xfrm>
            <a:custGeom>
              <a:avLst/>
              <a:gdLst/>
              <a:ahLst/>
              <a:cxnLst/>
              <a:rect l="l" t="t" r="r" b="b"/>
              <a:pathLst>
                <a:path w="5704" h="9230" extrusionOk="0">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7" name="Google Shape;9377;p76"/>
            <p:cNvSpPr/>
            <p:nvPr/>
          </p:nvSpPr>
          <p:spPr>
            <a:xfrm>
              <a:off x="-19728150" y="3763650"/>
              <a:ext cx="114225" cy="54375"/>
            </a:xfrm>
            <a:custGeom>
              <a:avLst/>
              <a:gdLst/>
              <a:ahLst/>
              <a:cxnLst/>
              <a:rect l="l" t="t" r="r" b="b"/>
              <a:pathLst>
                <a:path w="4569" h="2175" extrusionOk="0">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8" name="Google Shape;9378;p76"/>
            <p:cNvSpPr/>
            <p:nvPr/>
          </p:nvSpPr>
          <p:spPr>
            <a:xfrm>
              <a:off x="-19695075" y="3868400"/>
              <a:ext cx="48075" cy="110300"/>
            </a:xfrm>
            <a:custGeom>
              <a:avLst/>
              <a:gdLst/>
              <a:ahLst/>
              <a:cxnLst/>
              <a:rect l="l" t="t" r="r" b="b"/>
              <a:pathLst>
                <a:path w="1923" h="4412" extrusionOk="0">
                  <a:moveTo>
                    <a:pt x="977" y="0"/>
                  </a:moveTo>
                  <a:lnTo>
                    <a:pt x="0" y="4285"/>
                  </a:lnTo>
                  <a:cubicBezTo>
                    <a:pt x="316" y="4380"/>
                    <a:pt x="631" y="4411"/>
                    <a:pt x="977" y="4411"/>
                  </a:cubicBezTo>
                  <a:cubicBezTo>
                    <a:pt x="1261" y="4411"/>
                    <a:pt x="1576" y="4380"/>
                    <a:pt x="1922" y="4285"/>
                  </a:cubicBez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9" name="Google Shape;9379;p76"/>
            <p:cNvSpPr/>
            <p:nvPr/>
          </p:nvSpPr>
          <p:spPr>
            <a:xfrm>
              <a:off x="-19822675" y="3764250"/>
              <a:ext cx="142575" cy="229550"/>
            </a:xfrm>
            <a:custGeom>
              <a:avLst/>
              <a:gdLst/>
              <a:ahLst/>
              <a:cxnLst/>
              <a:rect l="l" t="t" r="r" b="b"/>
              <a:pathLst>
                <a:path w="5703" h="9182" extrusionOk="0">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0" name="Google Shape;9380;p76"/>
          <p:cNvGrpSpPr/>
          <p:nvPr/>
        </p:nvGrpSpPr>
        <p:grpSpPr>
          <a:xfrm>
            <a:off x="2964916" y="2796278"/>
            <a:ext cx="449325" cy="450470"/>
            <a:chOff x="-19822675" y="4066875"/>
            <a:chExt cx="304050" cy="304825"/>
          </a:xfrm>
        </p:grpSpPr>
        <p:sp>
          <p:nvSpPr>
            <p:cNvPr id="9381" name="Google Shape;9381;p76"/>
            <p:cNvSpPr/>
            <p:nvPr/>
          </p:nvSpPr>
          <p:spPr>
            <a:xfrm>
              <a:off x="-19803775" y="4086925"/>
              <a:ext cx="71700" cy="68975"/>
            </a:xfrm>
            <a:custGeom>
              <a:avLst/>
              <a:gdLst/>
              <a:ahLst/>
              <a:cxnLst/>
              <a:rect l="l" t="t" r="r" b="b"/>
              <a:pathLst>
                <a:path w="2868" h="2759" extrusionOk="0">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2" name="Google Shape;9382;p76"/>
            <p:cNvSpPr/>
            <p:nvPr/>
          </p:nvSpPr>
          <p:spPr>
            <a:xfrm>
              <a:off x="-19822675" y="4174775"/>
              <a:ext cx="304050" cy="124475"/>
            </a:xfrm>
            <a:custGeom>
              <a:avLst/>
              <a:gdLst/>
              <a:ahLst/>
              <a:cxnLst/>
              <a:rect l="l" t="t" r="r" b="b"/>
              <a:pathLst>
                <a:path w="12162" h="4979" extrusionOk="0">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3" name="Google Shape;9383;p76"/>
            <p:cNvSpPr/>
            <p:nvPr/>
          </p:nvSpPr>
          <p:spPr>
            <a:xfrm>
              <a:off x="-19732100" y="4066875"/>
              <a:ext cx="122100" cy="89825"/>
            </a:xfrm>
            <a:custGeom>
              <a:avLst/>
              <a:gdLst/>
              <a:ahLst/>
              <a:cxnLst/>
              <a:rect l="l" t="t" r="r" b="b"/>
              <a:pathLst>
                <a:path w="4884" h="3593" extrusionOk="0">
                  <a:moveTo>
                    <a:pt x="2427" y="1"/>
                  </a:moveTo>
                  <a:cubicBezTo>
                    <a:pt x="1229" y="1"/>
                    <a:pt x="190" y="1796"/>
                    <a:pt x="1" y="3592"/>
                  </a:cubicBezTo>
                  <a:lnTo>
                    <a:pt x="4884" y="3592"/>
                  </a:lnTo>
                  <a:cubicBezTo>
                    <a:pt x="4695" y="1796"/>
                    <a:pt x="3687"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4" name="Google Shape;9384;p76"/>
            <p:cNvSpPr/>
            <p:nvPr/>
          </p:nvSpPr>
          <p:spPr>
            <a:xfrm>
              <a:off x="-19609225" y="4087725"/>
              <a:ext cx="71700" cy="69750"/>
            </a:xfrm>
            <a:custGeom>
              <a:avLst/>
              <a:gdLst/>
              <a:ahLst/>
              <a:cxnLst/>
              <a:rect l="l" t="t" r="r" b="b"/>
              <a:pathLst>
                <a:path w="2868" h="2790" extrusionOk="0">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5" name="Google Shape;9385;p76"/>
            <p:cNvSpPr/>
            <p:nvPr/>
          </p:nvSpPr>
          <p:spPr>
            <a:xfrm>
              <a:off x="-19643875" y="4308675"/>
              <a:ext cx="70900" cy="44125"/>
            </a:xfrm>
            <a:custGeom>
              <a:avLst/>
              <a:gdLst/>
              <a:ahLst/>
              <a:cxnLst/>
              <a:rect l="l" t="t" r="r" b="b"/>
              <a:pathLst>
                <a:path w="2836" h="1765" extrusionOk="0">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6" name="Google Shape;9386;p76"/>
            <p:cNvSpPr/>
            <p:nvPr/>
          </p:nvSpPr>
          <p:spPr>
            <a:xfrm>
              <a:off x="-19581650" y="4292925"/>
              <a:ext cx="63025" cy="78775"/>
            </a:xfrm>
            <a:custGeom>
              <a:avLst/>
              <a:gdLst/>
              <a:ahLst/>
              <a:cxnLst/>
              <a:rect l="l" t="t" r="r" b="b"/>
              <a:pathLst>
                <a:path w="2521" h="3151" extrusionOk="0">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7" name="Google Shape;9387;p76"/>
          <p:cNvGrpSpPr/>
          <p:nvPr/>
        </p:nvGrpSpPr>
        <p:grpSpPr>
          <a:xfrm>
            <a:off x="5773985" y="1689571"/>
            <a:ext cx="399302" cy="449325"/>
            <a:chOff x="-17878825" y="3334400"/>
            <a:chExt cx="270200" cy="304050"/>
          </a:xfrm>
        </p:grpSpPr>
        <p:sp>
          <p:nvSpPr>
            <p:cNvPr id="9388" name="Google Shape;9388;p76"/>
            <p:cNvSpPr/>
            <p:nvPr/>
          </p:nvSpPr>
          <p:spPr>
            <a:xfrm>
              <a:off x="-17683475" y="3334400"/>
              <a:ext cx="74850" cy="74050"/>
            </a:xfrm>
            <a:custGeom>
              <a:avLst/>
              <a:gdLst/>
              <a:ahLst/>
              <a:cxnLst/>
              <a:rect l="l" t="t" r="r" b="b"/>
              <a:pathLst>
                <a:path w="2994" h="2962" extrusionOk="0">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9" name="Google Shape;9389;p76"/>
            <p:cNvSpPr/>
            <p:nvPr/>
          </p:nvSpPr>
          <p:spPr>
            <a:xfrm>
              <a:off x="-17752000" y="3513975"/>
              <a:ext cx="16550" cy="16550"/>
            </a:xfrm>
            <a:custGeom>
              <a:avLst/>
              <a:gdLst/>
              <a:ahLst/>
              <a:cxnLst/>
              <a:rect l="l" t="t" r="r" b="b"/>
              <a:pathLst>
                <a:path w="662" h="662" extrusionOk="0">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0" name="Google Shape;9390;p76"/>
            <p:cNvSpPr/>
            <p:nvPr/>
          </p:nvSpPr>
          <p:spPr>
            <a:xfrm>
              <a:off x="-17860700" y="3405275"/>
              <a:ext cx="107150" cy="206225"/>
            </a:xfrm>
            <a:custGeom>
              <a:avLst/>
              <a:gdLst/>
              <a:ahLst/>
              <a:cxnLst/>
              <a:rect l="l" t="t" r="r" b="b"/>
              <a:pathLst>
                <a:path w="4286" h="8249" extrusionOk="0">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1" name="Google Shape;9391;p76"/>
            <p:cNvSpPr/>
            <p:nvPr/>
          </p:nvSpPr>
          <p:spPr>
            <a:xfrm>
              <a:off x="-17735475" y="3405275"/>
              <a:ext cx="107150" cy="206475"/>
            </a:xfrm>
            <a:custGeom>
              <a:avLst/>
              <a:gdLst/>
              <a:ahLst/>
              <a:cxnLst/>
              <a:rect l="l" t="t" r="r" b="b"/>
              <a:pathLst>
                <a:path w="4286" h="8259" extrusionOk="0">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2" name="Google Shape;9392;p76"/>
            <p:cNvSpPr/>
            <p:nvPr/>
          </p:nvSpPr>
          <p:spPr>
            <a:xfrm>
              <a:off x="-17812650" y="3353300"/>
              <a:ext cx="136275" cy="144150"/>
            </a:xfrm>
            <a:custGeom>
              <a:avLst/>
              <a:gdLst/>
              <a:ahLst/>
              <a:cxnLst/>
              <a:rect l="l" t="t" r="r" b="b"/>
              <a:pathLst>
                <a:path w="5451" h="5766" extrusionOk="0">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3" name="Google Shape;9393;p76"/>
            <p:cNvSpPr/>
            <p:nvPr/>
          </p:nvSpPr>
          <p:spPr>
            <a:xfrm>
              <a:off x="-17770900" y="3614000"/>
              <a:ext cx="52775" cy="24450"/>
            </a:xfrm>
            <a:custGeom>
              <a:avLst/>
              <a:gdLst/>
              <a:ahLst/>
              <a:cxnLst/>
              <a:rect l="l" t="t" r="r" b="b"/>
              <a:pathLst>
                <a:path w="2111" h="978" extrusionOk="0">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4" name="Google Shape;9394;p76"/>
            <p:cNvSpPr/>
            <p:nvPr/>
          </p:nvSpPr>
          <p:spPr>
            <a:xfrm>
              <a:off x="-17878825" y="3334400"/>
              <a:ext cx="74075" cy="74050"/>
            </a:xfrm>
            <a:custGeom>
              <a:avLst/>
              <a:gdLst/>
              <a:ahLst/>
              <a:cxnLst/>
              <a:rect l="l" t="t" r="r" b="b"/>
              <a:pathLst>
                <a:path w="2963" h="2962" extrusionOk="0">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95" name="Google Shape;9395;p76"/>
          <p:cNvGrpSpPr/>
          <p:nvPr/>
        </p:nvGrpSpPr>
        <p:grpSpPr>
          <a:xfrm>
            <a:off x="5747809" y="2242416"/>
            <a:ext cx="451653" cy="451653"/>
            <a:chOff x="-17896150" y="3709300"/>
            <a:chExt cx="305625" cy="305625"/>
          </a:xfrm>
        </p:grpSpPr>
        <p:sp>
          <p:nvSpPr>
            <p:cNvPr id="9396" name="Google Shape;9396;p76"/>
            <p:cNvSpPr/>
            <p:nvPr/>
          </p:nvSpPr>
          <p:spPr>
            <a:xfrm>
              <a:off x="-17896150" y="3709300"/>
              <a:ext cx="54375" cy="77200"/>
            </a:xfrm>
            <a:custGeom>
              <a:avLst/>
              <a:gdLst/>
              <a:ahLst/>
              <a:cxnLst/>
              <a:rect l="l" t="t" r="r" b="b"/>
              <a:pathLst>
                <a:path w="2175" h="3088" extrusionOk="0">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7" name="Google Shape;9397;p76"/>
            <p:cNvSpPr/>
            <p:nvPr/>
          </p:nvSpPr>
          <p:spPr>
            <a:xfrm>
              <a:off x="-17877250" y="3801075"/>
              <a:ext cx="286725" cy="213850"/>
            </a:xfrm>
            <a:custGeom>
              <a:avLst/>
              <a:gdLst/>
              <a:ahLst/>
              <a:cxnLst/>
              <a:rect l="l" t="t" r="r" b="b"/>
              <a:pathLst>
                <a:path w="11469" h="8554" extrusionOk="0">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8" name="Google Shape;9398;p76"/>
            <p:cNvSpPr/>
            <p:nvPr/>
          </p:nvSpPr>
          <p:spPr>
            <a:xfrm>
              <a:off x="-17783500" y="3763075"/>
              <a:ext cx="191400" cy="194350"/>
            </a:xfrm>
            <a:custGeom>
              <a:avLst/>
              <a:gdLst/>
              <a:ahLst/>
              <a:cxnLst/>
              <a:rect l="l" t="t" r="r" b="b"/>
              <a:pathLst>
                <a:path w="7656" h="7774" extrusionOk="0">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9" name="Google Shape;9399;p76"/>
            <p:cNvSpPr/>
            <p:nvPr/>
          </p:nvSpPr>
          <p:spPr>
            <a:xfrm>
              <a:off x="-17825250" y="3710075"/>
              <a:ext cx="54375" cy="76425"/>
            </a:xfrm>
            <a:custGeom>
              <a:avLst/>
              <a:gdLst/>
              <a:ahLst/>
              <a:cxnLst/>
              <a:rect l="l" t="t" r="r" b="b"/>
              <a:pathLst>
                <a:path w="2175" h="3057" extrusionOk="0">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00" name="Google Shape;9400;p76"/>
          <p:cNvGrpSpPr/>
          <p:nvPr/>
        </p:nvGrpSpPr>
        <p:grpSpPr>
          <a:xfrm>
            <a:off x="5775740" y="2795686"/>
            <a:ext cx="395792" cy="451653"/>
            <a:chOff x="-17878025" y="4082625"/>
            <a:chExt cx="267825" cy="305625"/>
          </a:xfrm>
        </p:grpSpPr>
        <p:sp>
          <p:nvSpPr>
            <p:cNvPr id="9401" name="Google Shape;9401;p76"/>
            <p:cNvSpPr/>
            <p:nvPr/>
          </p:nvSpPr>
          <p:spPr>
            <a:xfrm>
              <a:off x="-17660650" y="4191325"/>
              <a:ext cx="50450" cy="52000"/>
            </a:xfrm>
            <a:custGeom>
              <a:avLst/>
              <a:gdLst/>
              <a:ahLst/>
              <a:cxnLst/>
              <a:rect l="l" t="t" r="r" b="b"/>
              <a:pathLst>
                <a:path w="2018" h="2080" extrusionOk="0">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2" name="Google Shape;9402;p76"/>
            <p:cNvSpPr/>
            <p:nvPr/>
          </p:nvSpPr>
          <p:spPr>
            <a:xfrm>
              <a:off x="-17716575" y="4084200"/>
              <a:ext cx="88250" cy="103200"/>
            </a:xfrm>
            <a:custGeom>
              <a:avLst/>
              <a:gdLst/>
              <a:ahLst/>
              <a:cxnLst/>
              <a:rect l="l" t="t" r="r" b="b"/>
              <a:pathLst>
                <a:path w="3530" h="4128" extrusionOk="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3" name="Google Shape;9403;p76"/>
            <p:cNvSpPr/>
            <p:nvPr/>
          </p:nvSpPr>
          <p:spPr>
            <a:xfrm>
              <a:off x="-17860700" y="4082625"/>
              <a:ext cx="90600" cy="104000"/>
            </a:xfrm>
            <a:custGeom>
              <a:avLst/>
              <a:gdLst/>
              <a:ahLst/>
              <a:cxnLst/>
              <a:rect l="l" t="t" r="r" b="b"/>
              <a:pathLst>
                <a:path w="3624" h="4160" extrusionOk="0">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4" name="Google Shape;9404;p76"/>
            <p:cNvSpPr/>
            <p:nvPr/>
          </p:nvSpPr>
          <p:spPr>
            <a:xfrm>
              <a:off x="-17752000" y="4281300"/>
              <a:ext cx="16550" cy="16375"/>
            </a:xfrm>
            <a:custGeom>
              <a:avLst/>
              <a:gdLst/>
              <a:ahLst/>
              <a:cxnLst/>
              <a:rect l="l" t="t" r="r" b="b"/>
              <a:pathLst>
                <a:path w="662" h="655" extrusionOk="0">
                  <a:moveTo>
                    <a:pt x="319" y="1"/>
                  </a:moveTo>
                  <a:cubicBezTo>
                    <a:pt x="173" y="1"/>
                    <a:pt x="32" y="72"/>
                    <a:pt x="0" y="213"/>
                  </a:cubicBezTo>
                  <a:lnTo>
                    <a:pt x="347" y="655"/>
                  </a:lnTo>
                  <a:lnTo>
                    <a:pt x="662" y="213"/>
                  </a:lnTo>
                  <a:cubicBezTo>
                    <a:pt x="615" y="72"/>
                    <a:pt x="465" y="1"/>
                    <a:pt x="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5" name="Google Shape;9405;p76"/>
            <p:cNvSpPr/>
            <p:nvPr/>
          </p:nvSpPr>
          <p:spPr>
            <a:xfrm>
              <a:off x="-17825250" y="4173200"/>
              <a:ext cx="161475" cy="161500"/>
            </a:xfrm>
            <a:custGeom>
              <a:avLst/>
              <a:gdLst/>
              <a:ahLst/>
              <a:cxnLst/>
              <a:rect l="l" t="t" r="r" b="b"/>
              <a:pathLst>
                <a:path w="6459" h="6460" extrusionOk="0">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6" name="Google Shape;9406;p76"/>
            <p:cNvSpPr/>
            <p:nvPr/>
          </p:nvSpPr>
          <p:spPr>
            <a:xfrm>
              <a:off x="-17787450" y="4293725"/>
              <a:ext cx="84300" cy="94525"/>
            </a:xfrm>
            <a:custGeom>
              <a:avLst/>
              <a:gdLst/>
              <a:ahLst/>
              <a:cxnLst/>
              <a:rect l="l" t="t" r="r" b="b"/>
              <a:pathLst>
                <a:path w="3372" h="3781" extrusionOk="0">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7" name="Google Shape;9407;p76"/>
            <p:cNvSpPr/>
            <p:nvPr/>
          </p:nvSpPr>
          <p:spPr>
            <a:xfrm>
              <a:off x="-17878025" y="4191325"/>
              <a:ext cx="49650" cy="52000"/>
            </a:xfrm>
            <a:custGeom>
              <a:avLst/>
              <a:gdLst/>
              <a:ahLst/>
              <a:cxnLst/>
              <a:rect l="l" t="t" r="r" b="b"/>
              <a:pathLst>
                <a:path w="1986" h="2080" extrusionOk="0">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08" name="Google Shape;9408;p76"/>
          <p:cNvGrpSpPr/>
          <p:nvPr/>
        </p:nvGrpSpPr>
        <p:grpSpPr>
          <a:xfrm>
            <a:off x="2919632" y="3355015"/>
            <a:ext cx="450507" cy="423722"/>
            <a:chOff x="-16044450" y="3317850"/>
            <a:chExt cx="304850" cy="286725"/>
          </a:xfrm>
        </p:grpSpPr>
        <p:sp>
          <p:nvSpPr>
            <p:cNvPr id="9409" name="Google Shape;9409;p76"/>
            <p:cNvSpPr/>
            <p:nvPr/>
          </p:nvSpPr>
          <p:spPr>
            <a:xfrm>
              <a:off x="-15873525" y="3317850"/>
              <a:ext cx="133925" cy="115025"/>
            </a:xfrm>
            <a:custGeom>
              <a:avLst/>
              <a:gdLst/>
              <a:ahLst/>
              <a:cxnLst/>
              <a:rect l="l" t="t" r="r" b="b"/>
              <a:pathLst>
                <a:path w="5357" h="4601" extrusionOk="0">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0" name="Google Shape;9410;p76"/>
            <p:cNvSpPr/>
            <p:nvPr/>
          </p:nvSpPr>
          <p:spPr>
            <a:xfrm>
              <a:off x="-15915275" y="3459625"/>
              <a:ext cx="44125" cy="54375"/>
            </a:xfrm>
            <a:custGeom>
              <a:avLst/>
              <a:gdLst/>
              <a:ahLst/>
              <a:cxnLst/>
              <a:rect l="l" t="t" r="r" b="b"/>
              <a:pathLst>
                <a:path w="1765" h="2175" extrusionOk="0">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1" name="Google Shape;9411;p76"/>
            <p:cNvSpPr/>
            <p:nvPr/>
          </p:nvSpPr>
          <p:spPr>
            <a:xfrm>
              <a:off x="-16009000" y="3372200"/>
              <a:ext cx="232375" cy="232375"/>
            </a:xfrm>
            <a:custGeom>
              <a:avLst/>
              <a:gdLst/>
              <a:ahLst/>
              <a:cxnLst/>
              <a:rect l="l" t="t" r="r" b="b"/>
              <a:pathLst>
                <a:path w="9295" h="9295" extrusionOk="0">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2" name="Google Shape;9412;p76"/>
            <p:cNvSpPr/>
            <p:nvPr/>
          </p:nvSpPr>
          <p:spPr>
            <a:xfrm>
              <a:off x="-16044450" y="3317850"/>
              <a:ext cx="133150" cy="115025"/>
            </a:xfrm>
            <a:custGeom>
              <a:avLst/>
              <a:gdLst/>
              <a:ahLst/>
              <a:cxnLst/>
              <a:rect l="l" t="t" r="r" b="b"/>
              <a:pathLst>
                <a:path w="5326" h="4601" extrusionOk="0">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13" name="Google Shape;9413;p76"/>
          <p:cNvSpPr/>
          <p:nvPr/>
        </p:nvSpPr>
        <p:spPr>
          <a:xfrm>
            <a:off x="5164353" y="3341975"/>
            <a:ext cx="448180" cy="450507"/>
          </a:xfrm>
          <a:custGeom>
            <a:avLst/>
            <a:gdLst/>
            <a:ahLst/>
            <a:cxnLst/>
            <a:rect l="l" t="t" r="r" b="b"/>
            <a:pathLst>
              <a:path w="12131" h="12194" extrusionOk="0">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14" name="Google Shape;9414;p76"/>
          <p:cNvGrpSpPr/>
          <p:nvPr/>
        </p:nvGrpSpPr>
        <p:grpSpPr>
          <a:xfrm>
            <a:off x="8042149" y="2243724"/>
            <a:ext cx="373662" cy="449030"/>
            <a:chOff x="-16018450" y="4058400"/>
            <a:chExt cx="252850" cy="303850"/>
          </a:xfrm>
        </p:grpSpPr>
        <p:sp>
          <p:nvSpPr>
            <p:cNvPr id="9415" name="Google Shape;9415;p76"/>
            <p:cNvSpPr/>
            <p:nvPr/>
          </p:nvSpPr>
          <p:spPr>
            <a:xfrm>
              <a:off x="-15927875" y="4129900"/>
              <a:ext cx="88250" cy="89025"/>
            </a:xfrm>
            <a:custGeom>
              <a:avLst/>
              <a:gdLst/>
              <a:ahLst/>
              <a:cxnLst/>
              <a:rect l="l" t="t" r="r" b="b"/>
              <a:pathLst>
                <a:path w="3530" h="3561" extrusionOk="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6" name="Google Shape;9416;p76"/>
            <p:cNvSpPr/>
            <p:nvPr/>
          </p:nvSpPr>
          <p:spPr>
            <a:xfrm>
              <a:off x="-16002700" y="4058400"/>
              <a:ext cx="237100" cy="233575"/>
            </a:xfrm>
            <a:custGeom>
              <a:avLst/>
              <a:gdLst/>
              <a:ahLst/>
              <a:cxnLst/>
              <a:rect l="l" t="t" r="r" b="b"/>
              <a:pathLst>
                <a:path w="9484" h="9343" extrusionOk="0">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7" name="Google Shape;9417;p76"/>
            <p:cNvSpPr/>
            <p:nvPr/>
          </p:nvSpPr>
          <p:spPr>
            <a:xfrm>
              <a:off x="-16018450" y="4253550"/>
              <a:ext cx="129200" cy="108700"/>
            </a:xfrm>
            <a:custGeom>
              <a:avLst/>
              <a:gdLst/>
              <a:ahLst/>
              <a:cxnLst/>
              <a:rect l="l" t="t" r="r" b="b"/>
              <a:pathLst>
                <a:path w="5168" h="4348" extrusionOk="0">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8" name="Google Shape;9418;p76"/>
            <p:cNvSpPr/>
            <p:nvPr/>
          </p:nvSpPr>
          <p:spPr>
            <a:xfrm>
              <a:off x="-15876675" y="4254325"/>
              <a:ext cx="107925" cy="90600"/>
            </a:xfrm>
            <a:custGeom>
              <a:avLst/>
              <a:gdLst/>
              <a:ahLst/>
              <a:cxnLst/>
              <a:rect l="l" t="t" r="r" b="b"/>
              <a:pathLst>
                <a:path w="4317" h="3624" extrusionOk="0">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19" name="Google Shape;9419;p76"/>
          <p:cNvSpPr/>
          <p:nvPr/>
        </p:nvSpPr>
        <p:spPr>
          <a:xfrm>
            <a:off x="6274865" y="3343157"/>
            <a:ext cx="449288" cy="448143"/>
          </a:xfrm>
          <a:custGeom>
            <a:avLst/>
            <a:gdLst/>
            <a:ahLst/>
            <a:cxnLst/>
            <a:rect l="l" t="t" r="r" b="b"/>
            <a:pathLst>
              <a:path w="12161" h="12130" extrusionOk="0">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0" name="Google Shape;9420;p76"/>
          <p:cNvSpPr txBox="1"/>
          <p:nvPr/>
        </p:nvSpPr>
        <p:spPr>
          <a:xfrm>
            <a:off x="1048350" y="721025"/>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Nature Icons</a:t>
            </a:r>
            <a:endParaRPr sz="2400">
              <a:solidFill>
                <a:srgbClr val="FFFFFF"/>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424"/>
        <p:cNvGrpSpPr/>
        <p:nvPr/>
      </p:nvGrpSpPr>
      <p:grpSpPr>
        <a:xfrm>
          <a:off x="0" y="0"/>
          <a:ext cx="0" cy="0"/>
          <a:chOff x="0" y="0"/>
          <a:chExt cx="0" cy="0"/>
        </a:xfrm>
      </p:grpSpPr>
      <p:grpSp>
        <p:nvGrpSpPr>
          <p:cNvPr id="9425" name="Google Shape;9425;p77"/>
          <p:cNvGrpSpPr/>
          <p:nvPr/>
        </p:nvGrpSpPr>
        <p:grpSpPr>
          <a:xfrm>
            <a:off x="845901" y="1689241"/>
            <a:ext cx="442337" cy="419623"/>
            <a:chOff x="-6696925" y="3272575"/>
            <a:chExt cx="307200" cy="291425"/>
          </a:xfrm>
        </p:grpSpPr>
        <p:sp>
          <p:nvSpPr>
            <p:cNvPr id="9426" name="Google Shape;9426;p77"/>
            <p:cNvSpPr/>
            <p:nvPr/>
          </p:nvSpPr>
          <p:spPr>
            <a:xfrm>
              <a:off x="-6696925" y="3371400"/>
              <a:ext cx="220575" cy="192600"/>
            </a:xfrm>
            <a:custGeom>
              <a:avLst/>
              <a:gdLst/>
              <a:ahLst/>
              <a:cxnLst/>
              <a:rect l="l" t="t" r="r" b="b"/>
              <a:pathLst>
                <a:path w="8823" h="7704" extrusionOk="0">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7" name="Google Shape;9427;p77"/>
            <p:cNvSpPr/>
            <p:nvPr/>
          </p:nvSpPr>
          <p:spPr>
            <a:xfrm>
              <a:off x="-6621300" y="3272575"/>
              <a:ext cx="231575" cy="194950"/>
            </a:xfrm>
            <a:custGeom>
              <a:avLst/>
              <a:gdLst/>
              <a:ahLst/>
              <a:cxnLst/>
              <a:rect l="l" t="t" r="r" b="b"/>
              <a:pathLst>
                <a:path w="9263" h="7798" extrusionOk="0">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28" name="Google Shape;9428;p77"/>
          <p:cNvGrpSpPr/>
          <p:nvPr/>
        </p:nvGrpSpPr>
        <p:grpSpPr>
          <a:xfrm>
            <a:off x="845884" y="2204636"/>
            <a:ext cx="442373" cy="420775"/>
            <a:chOff x="-6690625" y="3631325"/>
            <a:chExt cx="307225" cy="292225"/>
          </a:xfrm>
        </p:grpSpPr>
        <p:sp>
          <p:nvSpPr>
            <p:cNvPr id="9429" name="Google Shape;9429;p77"/>
            <p:cNvSpPr/>
            <p:nvPr/>
          </p:nvSpPr>
          <p:spPr>
            <a:xfrm>
              <a:off x="-6690625" y="3631325"/>
              <a:ext cx="222925" cy="292225"/>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0" name="Google Shape;9430;p77"/>
            <p:cNvSpPr/>
            <p:nvPr/>
          </p:nvSpPr>
          <p:spPr>
            <a:xfrm>
              <a:off x="-6604350" y="3832175"/>
              <a:ext cx="58675" cy="56550"/>
            </a:xfrm>
            <a:custGeom>
              <a:avLst/>
              <a:gdLst/>
              <a:ahLst/>
              <a:cxnLst/>
              <a:rect l="l" t="t" r="r" b="b"/>
              <a:pathLst>
                <a:path w="2347" h="2262" extrusionOk="0">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1" name="Google Shape;9431;p77"/>
            <p:cNvSpPr/>
            <p:nvPr/>
          </p:nvSpPr>
          <p:spPr>
            <a:xfrm>
              <a:off x="-6470875" y="3684775"/>
              <a:ext cx="87475" cy="71800"/>
            </a:xfrm>
            <a:custGeom>
              <a:avLst/>
              <a:gdLst/>
              <a:ahLst/>
              <a:cxnLst/>
              <a:rect l="l" t="t" r="r" b="b"/>
              <a:pathLst>
                <a:path w="3499" h="2872" extrusionOk="0">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2" name="Google Shape;9432;p77"/>
            <p:cNvSpPr/>
            <p:nvPr/>
          </p:nvSpPr>
          <p:spPr>
            <a:xfrm>
              <a:off x="-6578775" y="3721900"/>
              <a:ext cx="143375" cy="143375"/>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3" name="Google Shape;9433;p77"/>
            <p:cNvSpPr/>
            <p:nvPr/>
          </p:nvSpPr>
          <p:spPr>
            <a:xfrm>
              <a:off x="-6685100" y="3636850"/>
              <a:ext cx="47275" cy="46475"/>
            </a:xfrm>
            <a:custGeom>
              <a:avLst/>
              <a:gdLst/>
              <a:ahLst/>
              <a:cxnLst/>
              <a:rect l="l" t="t" r="r" b="b"/>
              <a:pathLst>
                <a:path w="1891" h="1859" extrusionOk="0">
                  <a:moveTo>
                    <a:pt x="1891" y="0"/>
                  </a:moveTo>
                  <a:lnTo>
                    <a:pt x="0" y="1859"/>
                  </a:lnTo>
                  <a:lnTo>
                    <a:pt x="1891" y="1859"/>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34" name="Google Shape;9434;p77"/>
          <p:cNvGrpSpPr/>
          <p:nvPr/>
        </p:nvGrpSpPr>
        <p:grpSpPr>
          <a:xfrm>
            <a:off x="868005" y="2756972"/>
            <a:ext cx="421927" cy="419371"/>
            <a:chOff x="-6689825" y="3992050"/>
            <a:chExt cx="293025" cy="291250"/>
          </a:xfrm>
        </p:grpSpPr>
        <p:sp>
          <p:nvSpPr>
            <p:cNvPr id="9435" name="Google Shape;9435;p77"/>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6" name="Google Shape;9436;p77"/>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7" name="Google Shape;9437;p77"/>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8" name="Google Shape;9438;p77"/>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9" name="Google Shape;9439;p77"/>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0" name="Google Shape;9440;p77"/>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1" name="Google Shape;9441;p77"/>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2" name="Google Shape;9442;p77"/>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3" name="Google Shape;9443;p77"/>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4" name="Google Shape;9444;p77"/>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5" name="Google Shape;9445;p77"/>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6" name="Google Shape;9446;p77"/>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47" name="Google Shape;9447;p77"/>
          <p:cNvSpPr/>
          <p:nvPr/>
        </p:nvSpPr>
        <p:spPr>
          <a:xfrm>
            <a:off x="3545854" y="1689199"/>
            <a:ext cx="434634" cy="419227"/>
          </a:xfrm>
          <a:custGeom>
            <a:avLst/>
            <a:gdLst/>
            <a:ahLst/>
            <a:cxnLst/>
            <a:rect l="l" t="t" r="r" b="b"/>
            <a:pathLst>
              <a:path w="12074" h="11646" extrusionOk="0">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48" name="Google Shape;9448;p77"/>
          <p:cNvGrpSpPr/>
          <p:nvPr/>
        </p:nvGrpSpPr>
        <p:grpSpPr>
          <a:xfrm>
            <a:off x="3551317" y="2205192"/>
            <a:ext cx="423043" cy="419659"/>
            <a:chOff x="-4837325" y="3612425"/>
            <a:chExt cx="293800" cy="291450"/>
          </a:xfrm>
        </p:grpSpPr>
        <p:sp>
          <p:nvSpPr>
            <p:cNvPr id="9449" name="Google Shape;9449;p77"/>
            <p:cNvSpPr/>
            <p:nvPr/>
          </p:nvSpPr>
          <p:spPr>
            <a:xfrm>
              <a:off x="-4836550" y="3612425"/>
              <a:ext cx="293025" cy="170925"/>
            </a:xfrm>
            <a:custGeom>
              <a:avLst/>
              <a:gdLst/>
              <a:ahLst/>
              <a:cxnLst/>
              <a:rect l="l" t="t" r="r" b="b"/>
              <a:pathLst>
                <a:path w="11721" h="6837" extrusionOk="0">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0" name="Google Shape;9450;p77"/>
            <p:cNvSpPr/>
            <p:nvPr/>
          </p:nvSpPr>
          <p:spPr>
            <a:xfrm>
              <a:off x="-4837325" y="3743950"/>
              <a:ext cx="291425" cy="159925"/>
            </a:xfrm>
            <a:custGeom>
              <a:avLst/>
              <a:gdLst/>
              <a:ahLst/>
              <a:cxnLst/>
              <a:rect l="l" t="t" r="r" b="b"/>
              <a:pathLst>
                <a:path w="11657" h="6397" extrusionOk="0">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1" name="Google Shape;9451;p77"/>
            <p:cNvSpPr/>
            <p:nvPr/>
          </p:nvSpPr>
          <p:spPr>
            <a:xfrm>
              <a:off x="-4716825" y="3799075"/>
              <a:ext cx="51225" cy="18950"/>
            </a:xfrm>
            <a:custGeom>
              <a:avLst/>
              <a:gdLst/>
              <a:ahLst/>
              <a:cxnLst/>
              <a:rect l="l" t="t" r="r" b="b"/>
              <a:pathLst>
                <a:path w="2049" h="758" extrusionOk="0">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52" name="Google Shape;9452;p77"/>
          <p:cNvGrpSpPr/>
          <p:nvPr/>
        </p:nvGrpSpPr>
        <p:grpSpPr>
          <a:xfrm>
            <a:off x="3564349" y="2756826"/>
            <a:ext cx="420775" cy="419659"/>
            <a:chOff x="-4837325" y="3971575"/>
            <a:chExt cx="292225" cy="291450"/>
          </a:xfrm>
        </p:grpSpPr>
        <p:sp>
          <p:nvSpPr>
            <p:cNvPr id="9453" name="Google Shape;9453;p77"/>
            <p:cNvSpPr/>
            <p:nvPr/>
          </p:nvSpPr>
          <p:spPr>
            <a:xfrm>
              <a:off x="-4734150" y="4073975"/>
              <a:ext cx="86650" cy="86650"/>
            </a:xfrm>
            <a:custGeom>
              <a:avLst/>
              <a:gdLst/>
              <a:ahLst/>
              <a:cxnLst/>
              <a:rect l="l" t="t" r="r" b="b"/>
              <a:pathLst>
                <a:path w="3466" h="3466" extrusionOk="0">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4" name="Google Shape;9454;p77"/>
            <p:cNvSpPr/>
            <p:nvPr/>
          </p:nvSpPr>
          <p:spPr>
            <a:xfrm>
              <a:off x="-4700300" y="4108625"/>
              <a:ext cx="18950" cy="17350"/>
            </a:xfrm>
            <a:custGeom>
              <a:avLst/>
              <a:gdLst/>
              <a:ahLst/>
              <a:cxnLst/>
              <a:rect l="l" t="t" r="r" b="b"/>
              <a:pathLst>
                <a:path w="758" h="694" extrusionOk="0">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5" name="Google Shape;9455;p77"/>
            <p:cNvSpPr/>
            <p:nvPr/>
          </p:nvSpPr>
          <p:spPr>
            <a:xfrm>
              <a:off x="-4748325" y="3971575"/>
              <a:ext cx="203225" cy="204025"/>
            </a:xfrm>
            <a:custGeom>
              <a:avLst/>
              <a:gdLst/>
              <a:ahLst/>
              <a:cxnLst/>
              <a:rect l="l" t="t" r="r" b="b"/>
              <a:pathLst>
                <a:path w="8129" h="8161" extrusionOk="0">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6" name="Google Shape;9456;p77"/>
            <p:cNvSpPr/>
            <p:nvPr/>
          </p:nvSpPr>
          <p:spPr>
            <a:xfrm>
              <a:off x="-4656175" y="4151950"/>
              <a:ext cx="91375" cy="91375"/>
            </a:xfrm>
            <a:custGeom>
              <a:avLst/>
              <a:gdLst/>
              <a:ahLst/>
              <a:cxnLst/>
              <a:rect l="l" t="t" r="r" b="b"/>
              <a:pathLst>
                <a:path w="3655" h="3655" extrusionOk="0">
                  <a:moveTo>
                    <a:pt x="599" y="0"/>
                  </a:moveTo>
                  <a:cubicBezTo>
                    <a:pt x="441" y="221"/>
                    <a:pt x="252" y="441"/>
                    <a:pt x="0" y="599"/>
                  </a:cubicBezTo>
                  <a:lnTo>
                    <a:pt x="1544" y="3655"/>
                  </a:lnTo>
                  <a:cubicBezTo>
                    <a:pt x="2395" y="3151"/>
                    <a:pt x="3151" y="2395"/>
                    <a:pt x="3655" y="1544"/>
                  </a:cubicBezTo>
                  <a:lnTo>
                    <a:pt x="59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7" name="Google Shape;9457;p77"/>
            <p:cNvSpPr/>
            <p:nvPr/>
          </p:nvSpPr>
          <p:spPr>
            <a:xfrm>
              <a:off x="-4817650" y="3991275"/>
              <a:ext cx="91400" cy="91375"/>
            </a:xfrm>
            <a:custGeom>
              <a:avLst/>
              <a:gdLst/>
              <a:ahLst/>
              <a:cxnLst/>
              <a:rect l="l" t="t" r="r" b="b"/>
              <a:pathLst>
                <a:path w="3656" h="3655" extrusionOk="0">
                  <a:moveTo>
                    <a:pt x="2143" y="0"/>
                  </a:moveTo>
                  <a:cubicBezTo>
                    <a:pt x="1261" y="504"/>
                    <a:pt x="536" y="1260"/>
                    <a:pt x="1" y="2111"/>
                  </a:cubicBezTo>
                  <a:lnTo>
                    <a:pt x="3088" y="3655"/>
                  </a:lnTo>
                  <a:cubicBezTo>
                    <a:pt x="3246" y="3434"/>
                    <a:pt x="3435" y="3214"/>
                    <a:pt x="3655" y="3088"/>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8" name="Google Shape;9458;p77"/>
            <p:cNvSpPr/>
            <p:nvPr/>
          </p:nvSpPr>
          <p:spPr>
            <a:xfrm>
              <a:off x="-4837325" y="4059000"/>
              <a:ext cx="204000" cy="204025"/>
            </a:xfrm>
            <a:custGeom>
              <a:avLst/>
              <a:gdLst/>
              <a:ahLst/>
              <a:cxnLst/>
              <a:rect l="l" t="t" r="r" b="b"/>
              <a:pathLst>
                <a:path w="8160" h="8161" extrusionOk="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59" name="Google Shape;9459;p77"/>
          <p:cNvGrpSpPr/>
          <p:nvPr/>
        </p:nvGrpSpPr>
        <p:grpSpPr>
          <a:xfrm>
            <a:off x="6256364" y="1714185"/>
            <a:ext cx="430998" cy="369730"/>
            <a:chOff x="-3037625" y="3254850"/>
            <a:chExt cx="299325" cy="256775"/>
          </a:xfrm>
        </p:grpSpPr>
        <p:sp>
          <p:nvSpPr>
            <p:cNvPr id="9460" name="Google Shape;9460;p77"/>
            <p:cNvSpPr/>
            <p:nvPr/>
          </p:nvSpPr>
          <p:spPr>
            <a:xfrm>
              <a:off x="-3037625" y="3460400"/>
              <a:ext cx="152825" cy="51225"/>
            </a:xfrm>
            <a:custGeom>
              <a:avLst/>
              <a:gdLst/>
              <a:ahLst/>
              <a:cxnLst/>
              <a:rect l="l" t="t" r="r" b="b"/>
              <a:pathLst>
                <a:path w="6113" h="2049" extrusionOk="0">
                  <a:moveTo>
                    <a:pt x="1356" y="1"/>
                  </a:moveTo>
                  <a:cubicBezTo>
                    <a:pt x="1" y="1"/>
                    <a:pt x="1" y="2049"/>
                    <a:pt x="1356" y="2049"/>
                  </a:cubicBezTo>
                  <a:lnTo>
                    <a:pt x="4758" y="2049"/>
                  </a:lnTo>
                  <a:cubicBezTo>
                    <a:pt x="6113" y="2049"/>
                    <a:pt x="6113"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1" name="Google Shape;9461;p77"/>
            <p:cNvSpPr/>
            <p:nvPr/>
          </p:nvSpPr>
          <p:spPr>
            <a:xfrm>
              <a:off x="-2884825" y="3460400"/>
              <a:ext cx="146525" cy="51225"/>
            </a:xfrm>
            <a:custGeom>
              <a:avLst/>
              <a:gdLst/>
              <a:ahLst/>
              <a:cxnLst/>
              <a:rect l="l" t="t" r="r" b="b"/>
              <a:pathLst>
                <a:path w="5861" h="2049" extrusionOk="0">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2" name="Google Shape;9462;p77"/>
            <p:cNvSpPr/>
            <p:nvPr/>
          </p:nvSpPr>
          <p:spPr>
            <a:xfrm>
              <a:off x="-2909225" y="3313125"/>
              <a:ext cx="59875" cy="72475"/>
            </a:xfrm>
            <a:custGeom>
              <a:avLst/>
              <a:gdLst/>
              <a:ahLst/>
              <a:cxnLst/>
              <a:rect l="l" t="t" r="r" b="b"/>
              <a:pathLst>
                <a:path w="2395" h="2899" extrusionOk="0">
                  <a:moveTo>
                    <a:pt x="0" y="1"/>
                  </a:moveTo>
                  <a:lnTo>
                    <a:pt x="0" y="2899"/>
                  </a:lnTo>
                  <a:lnTo>
                    <a:pt x="2395" y="145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3" name="Google Shape;9463;p77"/>
            <p:cNvSpPr/>
            <p:nvPr/>
          </p:nvSpPr>
          <p:spPr>
            <a:xfrm>
              <a:off x="-3029750" y="3254850"/>
              <a:ext cx="291450" cy="188250"/>
            </a:xfrm>
            <a:custGeom>
              <a:avLst/>
              <a:gdLst/>
              <a:ahLst/>
              <a:cxnLst/>
              <a:rect l="l" t="t" r="r" b="b"/>
              <a:pathLst>
                <a:path w="11658" h="7530" extrusionOk="0">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64" name="Google Shape;9464;p77"/>
          <p:cNvGrpSpPr/>
          <p:nvPr/>
        </p:nvGrpSpPr>
        <p:grpSpPr>
          <a:xfrm>
            <a:off x="6260324" y="2204615"/>
            <a:ext cx="423079" cy="420811"/>
            <a:chOff x="-3031325" y="3597450"/>
            <a:chExt cx="293825" cy="292250"/>
          </a:xfrm>
        </p:grpSpPr>
        <p:sp>
          <p:nvSpPr>
            <p:cNvPr id="9465" name="Google Shape;9465;p77"/>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6" name="Google Shape;9466;p77"/>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7" name="Google Shape;9467;p77"/>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8" name="Google Shape;9468;p77"/>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69" name="Google Shape;9469;p77"/>
          <p:cNvGrpSpPr/>
          <p:nvPr/>
        </p:nvGrpSpPr>
        <p:grpSpPr>
          <a:xfrm>
            <a:off x="6272798" y="2781214"/>
            <a:ext cx="421927" cy="370882"/>
            <a:chOff x="-3030525" y="3973150"/>
            <a:chExt cx="293025" cy="257575"/>
          </a:xfrm>
        </p:grpSpPr>
        <p:sp>
          <p:nvSpPr>
            <p:cNvPr id="9470" name="Google Shape;9470;p77"/>
            <p:cNvSpPr/>
            <p:nvPr/>
          </p:nvSpPr>
          <p:spPr>
            <a:xfrm>
              <a:off x="-3029750" y="3973150"/>
              <a:ext cx="292250" cy="68550"/>
            </a:xfrm>
            <a:custGeom>
              <a:avLst/>
              <a:gdLst/>
              <a:ahLst/>
              <a:cxnLst/>
              <a:rect l="l" t="t" r="r" b="b"/>
              <a:pathLst>
                <a:path w="11690" h="2742" extrusionOk="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1" name="Google Shape;9471;p77"/>
            <p:cNvSpPr/>
            <p:nvPr/>
          </p:nvSpPr>
          <p:spPr>
            <a:xfrm>
              <a:off x="-3030525" y="4059000"/>
              <a:ext cx="292225" cy="171725"/>
            </a:xfrm>
            <a:custGeom>
              <a:avLst/>
              <a:gdLst/>
              <a:ahLst/>
              <a:cxnLst/>
              <a:rect l="l" t="t" r="r" b="b"/>
              <a:pathLst>
                <a:path w="11689" h="6869" extrusionOk="0">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72" name="Google Shape;9472;p77"/>
          <p:cNvGrpSpPr/>
          <p:nvPr/>
        </p:nvGrpSpPr>
        <p:grpSpPr>
          <a:xfrm>
            <a:off x="1374391" y="3369426"/>
            <a:ext cx="421927" cy="297195"/>
            <a:chOff x="-1199300" y="3279250"/>
            <a:chExt cx="293025" cy="206400"/>
          </a:xfrm>
        </p:grpSpPr>
        <p:sp>
          <p:nvSpPr>
            <p:cNvPr id="9473" name="Google Shape;9473;p77"/>
            <p:cNvSpPr/>
            <p:nvPr/>
          </p:nvSpPr>
          <p:spPr>
            <a:xfrm>
              <a:off x="-1183550" y="3395050"/>
              <a:ext cx="261525" cy="90600"/>
            </a:xfrm>
            <a:custGeom>
              <a:avLst/>
              <a:gdLst/>
              <a:ahLst/>
              <a:cxnLst/>
              <a:rect l="l" t="t" r="r" b="b"/>
              <a:pathLst>
                <a:path w="10461" h="3624" extrusionOk="0">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4" name="Google Shape;9474;p77"/>
            <p:cNvSpPr/>
            <p:nvPr/>
          </p:nvSpPr>
          <p:spPr>
            <a:xfrm>
              <a:off x="-1184325" y="3279250"/>
              <a:ext cx="261500" cy="129400"/>
            </a:xfrm>
            <a:custGeom>
              <a:avLst/>
              <a:gdLst/>
              <a:ahLst/>
              <a:cxnLst/>
              <a:rect l="l" t="t" r="r" b="b"/>
              <a:pathLst>
                <a:path w="10460" h="5176" extrusionOk="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5" name="Google Shape;9475;p77"/>
            <p:cNvSpPr/>
            <p:nvPr/>
          </p:nvSpPr>
          <p:spPr>
            <a:xfrm>
              <a:off x="-1199300" y="3294225"/>
              <a:ext cx="90600" cy="175650"/>
            </a:xfrm>
            <a:custGeom>
              <a:avLst/>
              <a:gdLst/>
              <a:ahLst/>
              <a:cxnLst/>
              <a:rect l="l" t="t" r="r" b="b"/>
              <a:pathLst>
                <a:path w="3624" h="7026" extrusionOk="0">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6" name="Google Shape;9476;p77"/>
            <p:cNvSpPr/>
            <p:nvPr/>
          </p:nvSpPr>
          <p:spPr>
            <a:xfrm>
              <a:off x="-996875" y="3294225"/>
              <a:ext cx="90600" cy="177225"/>
            </a:xfrm>
            <a:custGeom>
              <a:avLst/>
              <a:gdLst/>
              <a:ahLst/>
              <a:cxnLst/>
              <a:rect l="l" t="t" r="r" b="b"/>
              <a:pathLst>
                <a:path w="3624" h="7089" extrusionOk="0">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77" name="Google Shape;9477;p77"/>
          <p:cNvGrpSpPr/>
          <p:nvPr/>
        </p:nvGrpSpPr>
        <p:grpSpPr>
          <a:xfrm>
            <a:off x="1381477" y="1688773"/>
            <a:ext cx="444605" cy="420559"/>
            <a:chOff x="-6338550" y="3272950"/>
            <a:chExt cx="308775" cy="292075"/>
          </a:xfrm>
        </p:grpSpPr>
        <p:sp>
          <p:nvSpPr>
            <p:cNvPr id="9478" name="Google Shape;9478;p77"/>
            <p:cNvSpPr/>
            <p:nvPr/>
          </p:nvSpPr>
          <p:spPr>
            <a:xfrm>
              <a:off x="-6338550" y="3272950"/>
              <a:ext cx="308775" cy="119750"/>
            </a:xfrm>
            <a:custGeom>
              <a:avLst/>
              <a:gdLst/>
              <a:ahLst/>
              <a:cxnLst/>
              <a:rect l="l" t="t" r="r" b="b"/>
              <a:pathLst>
                <a:path w="12351" h="4790" extrusionOk="0">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9" name="Google Shape;9479;p77"/>
            <p:cNvSpPr/>
            <p:nvPr/>
          </p:nvSpPr>
          <p:spPr>
            <a:xfrm>
              <a:off x="-6228275" y="3479325"/>
              <a:ext cx="86650" cy="85700"/>
            </a:xfrm>
            <a:custGeom>
              <a:avLst/>
              <a:gdLst/>
              <a:ahLst/>
              <a:cxnLst/>
              <a:rect l="l" t="t" r="r" b="b"/>
              <a:pathLst>
                <a:path w="3466" h="3428" extrusionOk="0">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0" name="Google Shape;9480;p77"/>
            <p:cNvSpPr/>
            <p:nvPr/>
          </p:nvSpPr>
          <p:spPr>
            <a:xfrm>
              <a:off x="-6292075" y="3410800"/>
              <a:ext cx="212675" cy="50425"/>
            </a:xfrm>
            <a:custGeom>
              <a:avLst/>
              <a:gdLst/>
              <a:ahLst/>
              <a:cxnLst/>
              <a:rect l="l" t="t" r="r" b="b"/>
              <a:pathLst>
                <a:path w="8507" h="2017" extrusionOk="0">
                  <a:moveTo>
                    <a:pt x="0" y="0"/>
                  </a:moveTo>
                  <a:lnTo>
                    <a:pt x="2048" y="2016"/>
                  </a:lnTo>
                  <a:lnTo>
                    <a:pt x="6459" y="2016"/>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81" name="Google Shape;9481;p77"/>
          <p:cNvGrpSpPr/>
          <p:nvPr/>
        </p:nvGrpSpPr>
        <p:grpSpPr>
          <a:xfrm>
            <a:off x="1392817" y="2205194"/>
            <a:ext cx="421927" cy="419659"/>
            <a:chOff x="-6329100" y="3632100"/>
            <a:chExt cx="293025" cy="291450"/>
          </a:xfrm>
        </p:grpSpPr>
        <p:sp>
          <p:nvSpPr>
            <p:cNvPr id="9482" name="Google Shape;9482;p77"/>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3" name="Google Shape;9483;p77"/>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4" name="Google Shape;9484;p77"/>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85" name="Google Shape;9485;p77"/>
          <p:cNvGrpSpPr/>
          <p:nvPr/>
        </p:nvGrpSpPr>
        <p:grpSpPr>
          <a:xfrm>
            <a:off x="1405867" y="2756828"/>
            <a:ext cx="419623" cy="419659"/>
            <a:chOff x="-6329875" y="3992050"/>
            <a:chExt cx="291425" cy="291450"/>
          </a:xfrm>
        </p:grpSpPr>
        <p:sp>
          <p:nvSpPr>
            <p:cNvPr id="9486" name="Google Shape;9486;p77"/>
            <p:cNvSpPr/>
            <p:nvPr/>
          </p:nvSpPr>
          <p:spPr>
            <a:xfrm>
              <a:off x="-6090450" y="4077900"/>
              <a:ext cx="52000" cy="34675"/>
            </a:xfrm>
            <a:custGeom>
              <a:avLst/>
              <a:gdLst/>
              <a:ahLst/>
              <a:cxnLst/>
              <a:rect l="l" t="t" r="r" b="b"/>
              <a:pathLst>
                <a:path w="2080" h="1387" extrusionOk="0">
                  <a:moveTo>
                    <a:pt x="1" y="1"/>
                  </a:moveTo>
                  <a:lnTo>
                    <a:pt x="1" y="1387"/>
                  </a:lnTo>
                  <a:lnTo>
                    <a:pt x="2080" y="1387"/>
                  </a:lnTo>
                  <a:lnTo>
                    <a:pt x="2080" y="1040"/>
                  </a:lnTo>
                  <a:cubicBezTo>
                    <a:pt x="2080" y="473"/>
                    <a:pt x="1607"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7" name="Google Shape;9487;p77"/>
            <p:cNvSpPr/>
            <p:nvPr/>
          </p:nvSpPr>
          <p:spPr>
            <a:xfrm>
              <a:off x="-6262925" y="3992050"/>
              <a:ext cx="154400" cy="155200"/>
            </a:xfrm>
            <a:custGeom>
              <a:avLst/>
              <a:gdLst/>
              <a:ahLst/>
              <a:cxnLst/>
              <a:rect l="l" t="t" r="r" b="b"/>
              <a:pathLst>
                <a:path w="6176" h="6208" extrusionOk="0">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8" name="Google Shape;9488;p77"/>
            <p:cNvSpPr/>
            <p:nvPr/>
          </p:nvSpPr>
          <p:spPr>
            <a:xfrm>
              <a:off x="-6329875" y="4044825"/>
              <a:ext cx="51200" cy="102425"/>
            </a:xfrm>
            <a:custGeom>
              <a:avLst/>
              <a:gdLst/>
              <a:ahLst/>
              <a:cxnLst/>
              <a:rect l="l" t="t" r="r" b="b"/>
              <a:pathLst>
                <a:path w="2048" h="4097" extrusionOk="0">
                  <a:moveTo>
                    <a:pt x="1040" y="0"/>
                  </a:moveTo>
                  <a:cubicBezTo>
                    <a:pt x="473" y="0"/>
                    <a:pt x="0" y="473"/>
                    <a:pt x="0" y="1009"/>
                  </a:cubicBezTo>
                  <a:lnTo>
                    <a:pt x="0" y="4096"/>
                  </a:lnTo>
                  <a:lnTo>
                    <a:pt x="2048" y="4096"/>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9" name="Google Shape;9489;p77"/>
            <p:cNvSpPr/>
            <p:nvPr/>
          </p:nvSpPr>
          <p:spPr>
            <a:xfrm>
              <a:off x="-6329875" y="4129900"/>
              <a:ext cx="291425" cy="153600"/>
            </a:xfrm>
            <a:custGeom>
              <a:avLst/>
              <a:gdLst/>
              <a:ahLst/>
              <a:cxnLst/>
              <a:rect l="l" t="t" r="r" b="b"/>
              <a:pathLst>
                <a:path w="11657" h="6144" extrusionOk="0">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90" name="Google Shape;9490;p77"/>
          <p:cNvGrpSpPr/>
          <p:nvPr/>
        </p:nvGrpSpPr>
        <p:grpSpPr>
          <a:xfrm>
            <a:off x="4092004" y="1687530"/>
            <a:ext cx="423079" cy="423043"/>
            <a:chOff x="-4478975" y="3251700"/>
            <a:chExt cx="293825" cy="293800"/>
          </a:xfrm>
        </p:grpSpPr>
        <p:sp>
          <p:nvSpPr>
            <p:cNvPr id="9491" name="Google Shape;9491;p77"/>
            <p:cNvSpPr/>
            <p:nvPr/>
          </p:nvSpPr>
          <p:spPr>
            <a:xfrm>
              <a:off x="-4375000" y="3365100"/>
              <a:ext cx="85075" cy="110900"/>
            </a:xfrm>
            <a:custGeom>
              <a:avLst/>
              <a:gdLst/>
              <a:ahLst/>
              <a:cxnLst/>
              <a:rect l="l" t="t" r="r" b="b"/>
              <a:pathLst>
                <a:path w="3403" h="4436" extrusionOk="0">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2" name="Google Shape;9492;p77"/>
            <p:cNvSpPr/>
            <p:nvPr/>
          </p:nvSpPr>
          <p:spPr>
            <a:xfrm>
              <a:off x="-4408875" y="3321800"/>
              <a:ext cx="154400" cy="148875"/>
            </a:xfrm>
            <a:custGeom>
              <a:avLst/>
              <a:gdLst/>
              <a:ahLst/>
              <a:cxnLst/>
              <a:rect l="l" t="t" r="r" b="b"/>
              <a:pathLst>
                <a:path w="6176" h="5955" extrusionOk="0">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3" name="Google Shape;9493;p77"/>
            <p:cNvSpPr/>
            <p:nvPr/>
          </p:nvSpPr>
          <p:spPr>
            <a:xfrm>
              <a:off x="-4478975" y="3251700"/>
              <a:ext cx="293825" cy="293800"/>
            </a:xfrm>
            <a:custGeom>
              <a:avLst/>
              <a:gdLst/>
              <a:ahLst/>
              <a:cxnLst/>
              <a:rect l="l" t="t" r="r" b="b"/>
              <a:pathLst>
                <a:path w="11753" h="11752" extrusionOk="0">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94" name="Google Shape;9494;p77"/>
          <p:cNvGrpSpPr/>
          <p:nvPr/>
        </p:nvGrpSpPr>
        <p:grpSpPr>
          <a:xfrm>
            <a:off x="4092004" y="2205192"/>
            <a:ext cx="423079" cy="419659"/>
            <a:chOff x="-4475825" y="3612425"/>
            <a:chExt cx="293825" cy="291450"/>
          </a:xfrm>
        </p:grpSpPr>
        <p:sp>
          <p:nvSpPr>
            <p:cNvPr id="9495" name="Google Shape;9495;p77"/>
            <p:cNvSpPr/>
            <p:nvPr/>
          </p:nvSpPr>
          <p:spPr>
            <a:xfrm>
              <a:off x="-4349800" y="3664400"/>
              <a:ext cx="34675" cy="33100"/>
            </a:xfrm>
            <a:custGeom>
              <a:avLst/>
              <a:gdLst/>
              <a:ahLst/>
              <a:cxnLst/>
              <a:rect l="l" t="t" r="r" b="b"/>
              <a:pathLst>
                <a:path w="1387" h="1324" extrusionOk="0">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6" name="Google Shape;9496;p77"/>
            <p:cNvSpPr/>
            <p:nvPr/>
          </p:nvSpPr>
          <p:spPr>
            <a:xfrm>
              <a:off x="-4366325" y="3714800"/>
              <a:ext cx="68525" cy="34700"/>
            </a:xfrm>
            <a:custGeom>
              <a:avLst/>
              <a:gdLst/>
              <a:ahLst/>
              <a:cxnLst/>
              <a:rect l="l" t="t" r="r" b="b"/>
              <a:pathLst>
                <a:path w="2741" h="1388" extrusionOk="0">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7" name="Google Shape;9497;p77"/>
            <p:cNvSpPr/>
            <p:nvPr/>
          </p:nvSpPr>
          <p:spPr>
            <a:xfrm>
              <a:off x="-4475825" y="3612425"/>
              <a:ext cx="293825" cy="291450"/>
            </a:xfrm>
            <a:custGeom>
              <a:avLst/>
              <a:gdLst/>
              <a:ahLst/>
              <a:cxnLst/>
              <a:rect l="l" t="t" r="r" b="b"/>
              <a:pathLst>
                <a:path w="11753" h="11658" extrusionOk="0">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98" name="Google Shape;9498;p77"/>
          <p:cNvGrpSpPr/>
          <p:nvPr/>
        </p:nvGrpSpPr>
        <p:grpSpPr>
          <a:xfrm>
            <a:off x="4101077" y="2756844"/>
            <a:ext cx="428730" cy="419623"/>
            <a:chOff x="-4480550" y="3970800"/>
            <a:chExt cx="297750" cy="291425"/>
          </a:xfrm>
        </p:grpSpPr>
        <p:sp>
          <p:nvSpPr>
            <p:cNvPr id="9499" name="Google Shape;9499;p77"/>
            <p:cNvSpPr/>
            <p:nvPr/>
          </p:nvSpPr>
          <p:spPr>
            <a:xfrm>
              <a:off x="-4426200" y="4058225"/>
              <a:ext cx="51225" cy="69325"/>
            </a:xfrm>
            <a:custGeom>
              <a:avLst/>
              <a:gdLst/>
              <a:ahLst/>
              <a:cxnLst/>
              <a:rect l="l" t="t" r="r" b="b"/>
              <a:pathLst>
                <a:path w="2049" h="2773" extrusionOk="0">
                  <a:moveTo>
                    <a:pt x="1" y="0"/>
                  </a:moveTo>
                  <a:lnTo>
                    <a:pt x="1" y="2773"/>
                  </a:lnTo>
                  <a:lnTo>
                    <a:pt x="2048" y="2773"/>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0" name="Google Shape;9500;p77"/>
            <p:cNvSpPr/>
            <p:nvPr/>
          </p:nvSpPr>
          <p:spPr>
            <a:xfrm>
              <a:off x="-4480550" y="3970800"/>
              <a:ext cx="297750" cy="291425"/>
            </a:xfrm>
            <a:custGeom>
              <a:avLst/>
              <a:gdLst/>
              <a:ahLst/>
              <a:cxnLst/>
              <a:rect l="l" t="t" r="r" b="b"/>
              <a:pathLst>
                <a:path w="11910" h="11657" extrusionOk="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01" name="Google Shape;9501;p77"/>
          <p:cNvGrpSpPr/>
          <p:nvPr/>
        </p:nvGrpSpPr>
        <p:grpSpPr>
          <a:xfrm>
            <a:off x="6804910" y="1689221"/>
            <a:ext cx="415123" cy="419659"/>
            <a:chOff x="-2668225" y="3239075"/>
            <a:chExt cx="288300" cy="291450"/>
          </a:xfrm>
        </p:grpSpPr>
        <p:sp>
          <p:nvSpPr>
            <p:cNvPr id="9502" name="Google Shape;9502;p77"/>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3" name="Google Shape;9503;p77"/>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4" name="Google Shape;9504;p77"/>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5" name="Google Shape;9505;p77"/>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6" name="Google Shape;9506;p77"/>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07" name="Google Shape;9507;p77"/>
          <p:cNvGrpSpPr/>
          <p:nvPr/>
        </p:nvGrpSpPr>
        <p:grpSpPr>
          <a:xfrm>
            <a:off x="6802066" y="2205191"/>
            <a:ext cx="420811" cy="419659"/>
            <a:chOff x="-2671375" y="3597450"/>
            <a:chExt cx="292250" cy="291450"/>
          </a:xfrm>
        </p:grpSpPr>
        <p:sp>
          <p:nvSpPr>
            <p:cNvPr id="9508" name="Google Shape;9508;p77"/>
            <p:cNvSpPr/>
            <p:nvPr/>
          </p:nvSpPr>
          <p:spPr>
            <a:xfrm>
              <a:off x="-2654050" y="3597450"/>
              <a:ext cx="260725" cy="51225"/>
            </a:xfrm>
            <a:custGeom>
              <a:avLst/>
              <a:gdLst/>
              <a:ahLst/>
              <a:cxnLst/>
              <a:rect l="l" t="t" r="r" b="b"/>
              <a:pathLst>
                <a:path w="10429" h="2049" extrusionOk="0">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9" name="Google Shape;9509;p77"/>
            <p:cNvSpPr/>
            <p:nvPr/>
          </p:nvSpPr>
          <p:spPr>
            <a:xfrm>
              <a:off x="-2671375" y="3667550"/>
              <a:ext cx="292250" cy="221350"/>
            </a:xfrm>
            <a:custGeom>
              <a:avLst/>
              <a:gdLst/>
              <a:ahLst/>
              <a:cxnLst/>
              <a:rect l="l" t="t" r="r" b="b"/>
              <a:pathLst>
                <a:path w="11690" h="8854" extrusionOk="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10" name="Google Shape;9510;p77"/>
          <p:cNvGrpSpPr/>
          <p:nvPr/>
        </p:nvGrpSpPr>
        <p:grpSpPr>
          <a:xfrm>
            <a:off x="6812849" y="2755691"/>
            <a:ext cx="423043" cy="421927"/>
            <a:chOff x="-2670575" y="3956600"/>
            <a:chExt cx="293800" cy="293025"/>
          </a:xfrm>
        </p:grpSpPr>
        <p:sp>
          <p:nvSpPr>
            <p:cNvPr id="9511" name="Google Shape;9511;p77"/>
            <p:cNvSpPr/>
            <p:nvPr/>
          </p:nvSpPr>
          <p:spPr>
            <a:xfrm>
              <a:off x="-2670575" y="3975525"/>
              <a:ext cx="116575" cy="34675"/>
            </a:xfrm>
            <a:custGeom>
              <a:avLst/>
              <a:gdLst/>
              <a:ahLst/>
              <a:cxnLst/>
              <a:rect l="l" t="t" r="r" b="b"/>
              <a:pathLst>
                <a:path w="4663" h="1387" extrusionOk="0">
                  <a:moveTo>
                    <a:pt x="1040" y="0"/>
                  </a:moveTo>
                  <a:cubicBezTo>
                    <a:pt x="473" y="0"/>
                    <a:pt x="0" y="473"/>
                    <a:pt x="0" y="1040"/>
                  </a:cubicBezTo>
                  <a:lnTo>
                    <a:pt x="0" y="1386"/>
                  </a:lnTo>
                  <a:lnTo>
                    <a:pt x="3781" y="1386"/>
                  </a:lnTo>
                  <a:cubicBezTo>
                    <a:pt x="4001" y="882"/>
                    <a:pt x="4316" y="41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2" name="Google Shape;9512;p77"/>
            <p:cNvSpPr/>
            <p:nvPr/>
          </p:nvSpPr>
          <p:spPr>
            <a:xfrm>
              <a:off x="-2669800" y="4026700"/>
              <a:ext cx="170950" cy="136300"/>
            </a:xfrm>
            <a:custGeom>
              <a:avLst/>
              <a:gdLst/>
              <a:ahLst/>
              <a:cxnLst/>
              <a:rect l="l" t="t" r="r" b="b"/>
              <a:pathLst>
                <a:path w="6838" h="5452" extrusionOk="0">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3" name="Google Shape;9513;p77"/>
            <p:cNvSpPr/>
            <p:nvPr/>
          </p:nvSpPr>
          <p:spPr>
            <a:xfrm>
              <a:off x="-2669800" y="4179500"/>
              <a:ext cx="170950" cy="70125"/>
            </a:xfrm>
            <a:custGeom>
              <a:avLst/>
              <a:gdLst/>
              <a:ahLst/>
              <a:cxnLst/>
              <a:rect l="l" t="t" r="r" b="b"/>
              <a:pathLst>
                <a:path w="6838" h="2805" extrusionOk="0">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4" name="Google Shape;9514;p77"/>
            <p:cNvSpPr/>
            <p:nvPr/>
          </p:nvSpPr>
          <p:spPr>
            <a:xfrm>
              <a:off x="-2566625" y="3956600"/>
              <a:ext cx="189850" cy="190650"/>
            </a:xfrm>
            <a:custGeom>
              <a:avLst/>
              <a:gdLst/>
              <a:ahLst/>
              <a:cxnLst/>
              <a:rect l="l" t="t" r="r" b="b"/>
              <a:pathLst>
                <a:path w="7594" h="7626" extrusionOk="0">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15" name="Google Shape;9515;p77"/>
          <p:cNvGrpSpPr/>
          <p:nvPr/>
        </p:nvGrpSpPr>
        <p:grpSpPr>
          <a:xfrm>
            <a:off x="3070370" y="3311947"/>
            <a:ext cx="426462" cy="418363"/>
            <a:chOff x="-1183550" y="3586525"/>
            <a:chExt cx="296175" cy="290550"/>
          </a:xfrm>
        </p:grpSpPr>
        <p:sp>
          <p:nvSpPr>
            <p:cNvPr id="9516" name="Google Shape;9516;p77"/>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7" name="Google Shape;9517;p77"/>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8" name="Google Shape;9518;p77"/>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9" name="Google Shape;9519;p77"/>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0" name="Google Shape;9520;p77"/>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1" name="Google Shape;9521;p77"/>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2" name="Google Shape;9522;p77"/>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3" name="Google Shape;9523;p77"/>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4" name="Google Shape;9524;p77"/>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25" name="Google Shape;9525;p77"/>
          <p:cNvGrpSpPr/>
          <p:nvPr/>
        </p:nvGrpSpPr>
        <p:grpSpPr>
          <a:xfrm>
            <a:off x="1933980" y="1689799"/>
            <a:ext cx="420811" cy="418507"/>
            <a:chOff x="-5971525" y="3273750"/>
            <a:chExt cx="292250" cy="290650"/>
          </a:xfrm>
        </p:grpSpPr>
        <p:sp>
          <p:nvSpPr>
            <p:cNvPr id="9526" name="Google Shape;9526;p77"/>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7" name="Google Shape;9527;p77"/>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28" name="Google Shape;9528;p77"/>
          <p:cNvGrpSpPr/>
          <p:nvPr/>
        </p:nvGrpSpPr>
        <p:grpSpPr>
          <a:xfrm>
            <a:off x="1928310" y="2203826"/>
            <a:ext cx="432150" cy="422395"/>
            <a:chOff x="-5974675" y="3632100"/>
            <a:chExt cx="300125" cy="293350"/>
          </a:xfrm>
        </p:grpSpPr>
        <p:sp>
          <p:nvSpPr>
            <p:cNvPr id="9529" name="Google Shape;9529;p77"/>
            <p:cNvSpPr/>
            <p:nvPr/>
          </p:nvSpPr>
          <p:spPr>
            <a:xfrm>
              <a:off x="-5974675" y="3701875"/>
              <a:ext cx="141025" cy="221650"/>
            </a:xfrm>
            <a:custGeom>
              <a:avLst/>
              <a:gdLst/>
              <a:ahLst/>
              <a:cxnLst/>
              <a:rect l="l" t="t" r="r" b="b"/>
              <a:pathLst>
                <a:path w="5641" h="8866" extrusionOk="0">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0" name="Google Shape;9530;p77"/>
            <p:cNvSpPr/>
            <p:nvPr/>
          </p:nvSpPr>
          <p:spPr>
            <a:xfrm>
              <a:off x="-5880150" y="3632100"/>
              <a:ext cx="108725" cy="68550"/>
            </a:xfrm>
            <a:custGeom>
              <a:avLst/>
              <a:gdLst/>
              <a:ahLst/>
              <a:cxnLst/>
              <a:rect l="l" t="t" r="r" b="b"/>
              <a:pathLst>
                <a:path w="4349" h="2742" extrusionOk="0">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1" name="Google Shape;9531;p77"/>
            <p:cNvSpPr/>
            <p:nvPr/>
          </p:nvSpPr>
          <p:spPr>
            <a:xfrm>
              <a:off x="-5814775" y="3702500"/>
              <a:ext cx="140225" cy="222950"/>
            </a:xfrm>
            <a:custGeom>
              <a:avLst/>
              <a:gdLst/>
              <a:ahLst/>
              <a:cxnLst/>
              <a:rect l="l" t="t" r="r" b="b"/>
              <a:pathLst>
                <a:path w="5609" h="8918" extrusionOk="0">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32" name="Google Shape;9532;p77"/>
          <p:cNvGrpSpPr/>
          <p:nvPr/>
        </p:nvGrpSpPr>
        <p:grpSpPr>
          <a:xfrm>
            <a:off x="1958351" y="2755694"/>
            <a:ext cx="395865" cy="421927"/>
            <a:chOff x="-5971525" y="3990475"/>
            <a:chExt cx="274925" cy="293025"/>
          </a:xfrm>
        </p:grpSpPr>
        <p:sp>
          <p:nvSpPr>
            <p:cNvPr id="9533" name="Google Shape;9533;p77"/>
            <p:cNvSpPr/>
            <p:nvPr/>
          </p:nvSpPr>
          <p:spPr>
            <a:xfrm>
              <a:off x="-5851000" y="4061375"/>
              <a:ext cx="102400" cy="33875"/>
            </a:xfrm>
            <a:custGeom>
              <a:avLst/>
              <a:gdLst/>
              <a:ahLst/>
              <a:cxnLst/>
              <a:rect l="l" t="t" r="r" b="b"/>
              <a:pathLst>
                <a:path w="4096" h="1355" extrusionOk="0">
                  <a:moveTo>
                    <a:pt x="0" y="0"/>
                  </a:moveTo>
                  <a:lnTo>
                    <a:pt x="0" y="1355"/>
                  </a:lnTo>
                  <a:lnTo>
                    <a:pt x="4096" y="1355"/>
                  </a:ln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4" name="Google Shape;9534;p77"/>
            <p:cNvSpPr/>
            <p:nvPr/>
          </p:nvSpPr>
          <p:spPr>
            <a:xfrm>
              <a:off x="-5971525" y="3990475"/>
              <a:ext cx="69350" cy="275700"/>
            </a:xfrm>
            <a:custGeom>
              <a:avLst/>
              <a:gdLst/>
              <a:ahLst/>
              <a:cxnLst/>
              <a:rect l="l" t="t" r="r" b="b"/>
              <a:pathLst>
                <a:path w="2774" h="11028" extrusionOk="0">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5" name="Google Shape;9535;p77"/>
            <p:cNvSpPr/>
            <p:nvPr/>
          </p:nvSpPr>
          <p:spPr>
            <a:xfrm>
              <a:off x="-5851000" y="4214950"/>
              <a:ext cx="103200" cy="68550"/>
            </a:xfrm>
            <a:custGeom>
              <a:avLst/>
              <a:gdLst/>
              <a:ahLst/>
              <a:cxnLst/>
              <a:rect l="l" t="t" r="r" b="b"/>
              <a:pathLst>
                <a:path w="4128" h="2742" extrusionOk="0">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6" name="Google Shape;9536;p77"/>
            <p:cNvSpPr/>
            <p:nvPr/>
          </p:nvSpPr>
          <p:spPr>
            <a:xfrm>
              <a:off x="-5885675" y="4010175"/>
              <a:ext cx="189075" cy="239450"/>
            </a:xfrm>
            <a:custGeom>
              <a:avLst/>
              <a:gdLst/>
              <a:ahLst/>
              <a:cxnLst/>
              <a:rect l="l" t="t" r="r" b="b"/>
              <a:pathLst>
                <a:path w="7563" h="9578" extrusionOk="0">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37" name="Google Shape;9537;p77"/>
          <p:cNvGrpSpPr/>
          <p:nvPr/>
        </p:nvGrpSpPr>
        <p:grpSpPr>
          <a:xfrm>
            <a:off x="4631558" y="1689798"/>
            <a:ext cx="420775" cy="418507"/>
            <a:chOff x="-4118225" y="3253275"/>
            <a:chExt cx="292225" cy="290650"/>
          </a:xfrm>
        </p:grpSpPr>
        <p:sp>
          <p:nvSpPr>
            <p:cNvPr id="9538" name="Google Shape;9538;p77"/>
            <p:cNvSpPr/>
            <p:nvPr/>
          </p:nvSpPr>
          <p:spPr>
            <a:xfrm>
              <a:off x="-4118225" y="3287125"/>
              <a:ext cx="256725" cy="256800"/>
            </a:xfrm>
            <a:custGeom>
              <a:avLst/>
              <a:gdLst/>
              <a:ahLst/>
              <a:cxnLst/>
              <a:rect l="l" t="t" r="r" b="b"/>
              <a:pathLst>
                <a:path w="10269" h="10272" extrusionOk="0">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9" name="Google Shape;9539;p77"/>
            <p:cNvSpPr/>
            <p:nvPr/>
          </p:nvSpPr>
          <p:spPr>
            <a:xfrm>
              <a:off x="-3963850" y="3253275"/>
              <a:ext cx="137850" cy="137850"/>
            </a:xfrm>
            <a:custGeom>
              <a:avLst/>
              <a:gdLst/>
              <a:ahLst/>
              <a:cxnLst/>
              <a:rect l="l" t="t" r="r" b="b"/>
              <a:pathLst>
                <a:path w="5514" h="5514" extrusionOk="0">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40" name="Google Shape;9540;p77"/>
          <p:cNvGrpSpPr/>
          <p:nvPr/>
        </p:nvGrpSpPr>
        <p:grpSpPr>
          <a:xfrm>
            <a:off x="4682008" y="2204922"/>
            <a:ext cx="319874" cy="420199"/>
            <a:chOff x="-4082800" y="3612425"/>
            <a:chExt cx="222150" cy="291825"/>
          </a:xfrm>
        </p:grpSpPr>
        <p:sp>
          <p:nvSpPr>
            <p:cNvPr id="9541" name="Google Shape;9541;p77"/>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2" name="Google Shape;9542;p77"/>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3" name="Google Shape;9543;p77"/>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44" name="Google Shape;9544;p77"/>
          <p:cNvGrpSpPr/>
          <p:nvPr/>
        </p:nvGrpSpPr>
        <p:grpSpPr>
          <a:xfrm>
            <a:off x="4643456" y="2769876"/>
            <a:ext cx="420775" cy="393561"/>
            <a:chOff x="-4118225" y="3990475"/>
            <a:chExt cx="292225" cy="273325"/>
          </a:xfrm>
        </p:grpSpPr>
        <p:sp>
          <p:nvSpPr>
            <p:cNvPr id="9545" name="Google Shape;9545;p77"/>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6" name="Google Shape;9546;p77"/>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7" name="Google Shape;9547;p77"/>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8" name="Google Shape;9548;p77"/>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49" name="Google Shape;9549;p77"/>
          <p:cNvGrpSpPr/>
          <p:nvPr/>
        </p:nvGrpSpPr>
        <p:grpSpPr>
          <a:xfrm>
            <a:off x="7354110" y="1688087"/>
            <a:ext cx="394713" cy="421927"/>
            <a:chOff x="-2312225" y="3238300"/>
            <a:chExt cx="274125" cy="293025"/>
          </a:xfrm>
        </p:grpSpPr>
        <p:sp>
          <p:nvSpPr>
            <p:cNvPr id="9550" name="Google Shape;9550;p77"/>
            <p:cNvSpPr/>
            <p:nvPr/>
          </p:nvSpPr>
          <p:spPr>
            <a:xfrm>
              <a:off x="-2241325" y="3289500"/>
              <a:ext cx="203225" cy="241825"/>
            </a:xfrm>
            <a:custGeom>
              <a:avLst/>
              <a:gdLst/>
              <a:ahLst/>
              <a:cxnLst/>
              <a:rect l="l" t="t" r="r" b="b"/>
              <a:pathLst>
                <a:path w="8129" h="9673" extrusionOk="0">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1" name="Google Shape;9551;p77"/>
            <p:cNvSpPr/>
            <p:nvPr/>
          </p:nvSpPr>
          <p:spPr>
            <a:xfrm>
              <a:off x="-2312225" y="3238300"/>
              <a:ext cx="241825" cy="241050"/>
            </a:xfrm>
            <a:custGeom>
              <a:avLst/>
              <a:gdLst/>
              <a:ahLst/>
              <a:cxnLst/>
              <a:rect l="l" t="t" r="r" b="b"/>
              <a:pathLst>
                <a:path w="9673" h="9642" extrusionOk="0">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52" name="Google Shape;9552;p77"/>
          <p:cNvGrpSpPr/>
          <p:nvPr/>
        </p:nvGrpSpPr>
        <p:grpSpPr>
          <a:xfrm>
            <a:off x="7341062" y="2153586"/>
            <a:ext cx="420811" cy="522864"/>
            <a:chOff x="-2310650" y="3525775"/>
            <a:chExt cx="292250" cy="363125"/>
          </a:xfrm>
        </p:grpSpPr>
        <p:sp>
          <p:nvSpPr>
            <p:cNvPr id="9553" name="Google Shape;9553;p77"/>
            <p:cNvSpPr/>
            <p:nvPr/>
          </p:nvSpPr>
          <p:spPr>
            <a:xfrm>
              <a:off x="-2053075" y="3648650"/>
              <a:ext cx="34675" cy="233950"/>
            </a:xfrm>
            <a:custGeom>
              <a:avLst/>
              <a:gdLst/>
              <a:ahLst/>
              <a:cxnLst/>
              <a:rect l="l" t="t" r="r" b="b"/>
              <a:pathLst>
                <a:path w="1387" h="9358" extrusionOk="0">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4" name="Google Shape;9554;p77"/>
            <p:cNvSpPr/>
            <p:nvPr/>
          </p:nvSpPr>
          <p:spPr>
            <a:xfrm>
              <a:off x="-2259450" y="3751825"/>
              <a:ext cx="51225" cy="51225"/>
            </a:xfrm>
            <a:custGeom>
              <a:avLst/>
              <a:gdLst/>
              <a:ahLst/>
              <a:cxnLst/>
              <a:rect l="l" t="t" r="r" b="b"/>
              <a:pathLst>
                <a:path w="2049" h="2049" extrusionOk="0">
                  <a:moveTo>
                    <a:pt x="1" y="1"/>
                  </a:moveTo>
                  <a:lnTo>
                    <a:pt x="1" y="2049"/>
                  </a:lnTo>
                  <a:lnTo>
                    <a:pt x="2049" y="2049"/>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5" name="Google Shape;9555;p77"/>
            <p:cNvSpPr/>
            <p:nvPr/>
          </p:nvSpPr>
          <p:spPr>
            <a:xfrm>
              <a:off x="-2259450" y="3649450"/>
              <a:ext cx="137075" cy="51200"/>
            </a:xfrm>
            <a:custGeom>
              <a:avLst/>
              <a:gdLst/>
              <a:ahLst/>
              <a:cxnLst/>
              <a:rect l="l" t="t" r="r" b="b"/>
              <a:pathLst>
                <a:path w="5483" h="2048" extrusionOk="0">
                  <a:moveTo>
                    <a:pt x="1" y="0"/>
                  </a:moveTo>
                  <a:lnTo>
                    <a:pt x="1" y="2048"/>
                  </a:lnTo>
                  <a:lnTo>
                    <a:pt x="5483" y="2048"/>
                  </a:lnTo>
                  <a:lnTo>
                    <a:pt x="54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6" name="Google Shape;9556;p77"/>
            <p:cNvSpPr/>
            <p:nvPr/>
          </p:nvSpPr>
          <p:spPr>
            <a:xfrm>
              <a:off x="-2310650" y="3525775"/>
              <a:ext cx="252075" cy="363125"/>
            </a:xfrm>
            <a:custGeom>
              <a:avLst/>
              <a:gdLst/>
              <a:ahLst/>
              <a:cxnLst/>
              <a:rect l="l" t="t" r="r" b="b"/>
              <a:pathLst>
                <a:path w="10083" h="14525" extrusionOk="0">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57" name="Google Shape;9557;p77"/>
          <p:cNvGrpSpPr/>
          <p:nvPr/>
        </p:nvGrpSpPr>
        <p:grpSpPr>
          <a:xfrm>
            <a:off x="7351827" y="2756825"/>
            <a:ext cx="423079" cy="419659"/>
            <a:chOff x="-2310650" y="3958175"/>
            <a:chExt cx="293825" cy="291450"/>
          </a:xfrm>
        </p:grpSpPr>
        <p:sp>
          <p:nvSpPr>
            <p:cNvPr id="9558" name="Google Shape;9558;p77"/>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9" name="Google Shape;9559;p77"/>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60" name="Google Shape;9560;p77"/>
          <p:cNvGrpSpPr/>
          <p:nvPr/>
        </p:nvGrpSpPr>
        <p:grpSpPr>
          <a:xfrm>
            <a:off x="4718688" y="3308459"/>
            <a:ext cx="424159" cy="419659"/>
            <a:chOff x="-1182750" y="3962900"/>
            <a:chExt cx="294575" cy="291450"/>
          </a:xfrm>
        </p:grpSpPr>
        <p:sp>
          <p:nvSpPr>
            <p:cNvPr id="9561" name="Google Shape;9561;p77"/>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2" name="Google Shape;9562;p77"/>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3" name="Google Shape;9563;p77"/>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4" name="Google Shape;9564;p77"/>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5" name="Google Shape;9565;p77"/>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6" name="Google Shape;9566;p77"/>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7" name="Google Shape;9567;p77"/>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68" name="Google Shape;9568;p77"/>
          <p:cNvGrpSpPr/>
          <p:nvPr/>
        </p:nvGrpSpPr>
        <p:grpSpPr>
          <a:xfrm>
            <a:off x="2471824" y="1689223"/>
            <a:ext cx="424195" cy="419659"/>
            <a:chOff x="-5611575" y="3272950"/>
            <a:chExt cx="294600" cy="291450"/>
          </a:xfrm>
        </p:grpSpPr>
        <p:sp>
          <p:nvSpPr>
            <p:cNvPr id="9569" name="Google Shape;9569;p77"/>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0" name="Google Shape;9570;p77"/>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1" name="Google Shape;9571;p77"/>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2" name="Google Shape;9572;p77"/>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3" name="Google Shape;9573;p77"/>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74" name="Google Shape;9574;p77"/>
          <p:cNvGrpSpPr/>
          <p:nvPr/>
        </p:nvGrpSpPr>
        <p:grpSpPr>
          <a:xfrm>
            <a:off x="2471824" y="2205770"/>
            <a:ext cx="424195" cy="418507"/>
            <a:chOff x="-5613150" y="3632900"/>
            <a:chExt cx="294600" cy="290650"/>
          </a:xfrm>
        </p:grpSpPr>
        <p:sp>
          <p:nvSpPr>
            <p:cNvPr id="9575" name="Google Shape;9575;p77"/>
            <p:cNvSpPr/>
            <p:nvPr/>
          </p:nvSpPr>
          <p:spPr>
            <a:xfrm>
              <a:off x="-5440825" y="3708275"/>
              <a:ext cx="49550" cy="41450"/>
            </a:xfrm>
            <a:custGeom>
              <a:avLst/>
              <a:gdLst/>
              <a:ahLst/>
              <a:cxnLst/>
              <a:rect l="l" t="t" r="r" b="b"/>
              <a:pathLst>
                <a:path w="1982" h="1658" extrusionOk="0">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6" name="Google Shape;9576;p77"/>
            <p:cNvSpPr/>
            <p:nvPr/>
          </p:nvSpPr>
          <p:spPr>
            <a:xfrm>
              <a:off x="-5613150" y="3632900"/>
              <a:ext cx="294600" cy="290650"/>
            </a:xfrm>
            <a:custGeom>
              <a:avLst/>
              <a:gdLst/>
              <a:ahLst/>
              <a:cxnLst/>
              <a:rect l="l" t="t" r="r" b="b"/>
              <a:pathLst>
                <a:path w="11784" h="11626" extrusionOk="0">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77" name="Google Shape;9577;p77"/>
          <p:cNvGrpSpPr/>
          <p:nvPr/>
        </p:nvGrpSpPr>
        <p:grpSpPr>
          <a:xfrm>
            <a:off x="2483722" y="2756270"/>
            <a:ext cx="424195" cy="420775"/>
            <a:chOff x="-5613150" y="3991275"/>
            <a:chExt cx="294600" cy="292225"/>
          </a:xfrm>
        </p:grpSpPr>
        <p:sp>
          <p:nvSpPr>
            <p:cNvPr id="9578" name="Google Shape;9578;p77"/>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9" name="Google Shape;9579;p77"/>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0" name="Google Shape;9580;p77"/>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1" name="Google Shape;9581;p77"/>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2" name="Google Shape;9582;p77"/>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3" name="Google Shape;9583;p77"/>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4" name="Google Shape;9584;p77"/>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5" name="Google Shape;9585;p77"/>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6" name="Google Shape;9586;p77"/>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87" name="Google Shape;9587;p77"/>
          <p:cNvGrpSpPr/>
          <p:nvPr/>
        </p:nvGrpSpPr>
        <p:grpSpPr>
          <a:xfrm>
            <a:off x="5155210" y="1689438"/>
            <a:ext cx="434634" cy="419227"/>
            <a:chOff x="-3768700" y="3253275"/>
            <a:chExt cx="301850" cy="291150"/>
          </a:xfrm>
        </p:grpSpPr>
        <p:sp>
          <p:nvSpPr>
            <p:cNvPr id="9588" name="Google Shape;9588;p77"/>
            <p:cNvSpPr/>
            <p:nvPr/>
          </p:nvSpPr>
          <p:spPr>
            <a:xfrm>
              <a:off x="-3603925" y="3355650"/>
              <a:ext cx="69350" cy="33900"/>
            </a:xfrm>
            <a:custGeom>
              <a:avLst/>
              <a:gdLst/>
              <a:ahLst/>
              <a:cxnLst/>
              <a:rect l="l" t="t" r="r" b="b"/>
              <a:pathLst>
                <a:path w="2774" h="1356" extrusionOk="0">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9" name="Google Shape;9589;p77"/>
            <p:cNvSpPr/>
            <p:nvPr/>
          </p:nvSpPr>
          <p:spPr>
            <a:xfrm>
              <a:off x="-3586600" y="3305250"/>
              <a:ext cx="33125" cy="33100"/>
            </a:xfrm>
            <a:custGeom>
              <a:avLst/>
              <a:gdLst/>
              <a:ahLst/>
              <a:cxnLst/>
              <a:rect l="l" t="t" r="r" b="b"/>
              <a:pathLst>
                <a:path w="1325" h="1324" extrusionOk="0">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0" name="Google Shape;9590;p77"/>
            <p:cNvSpPr/>
            <p:nvPr/>
          </p:nvSpPr>
          <p:spPr>
            <a:xfrm>
              <a:off x="-3768700" y="3253275"/>
              <a:ext cx="301850" cy="291150"/>
            </a:xfrm>
            <a:custGeom>
              <a:avLst/>
              <a:gdLst/>
              <a:ahLst/>
              <a:cxnLst/>
              <a:rect l="l" t="t" r="r" b="b"/>
              <a:pathLst>
                <a:path w="12074" h="11646" extrusionOk="0">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91" name="Google Shape;9591;p77"/>
          <p:cNvGrpSpPr/>
          <p:nvPr/>
        </p:nvGrpSpPr>
        <p:grpSpPr>
          <a:xfrm>
            <a:off x="5159293" y="2217090"/>
            <a:ext cx="426462" cy="395865"/>
            <a:chOff x="-3808700" y="3628950"/>
            <a:chExt cx="296175" cy="274925"/>
          </a:xfrm>
        </p:grpSpPr>
        <p:sp>
          <p:nvSpPr>
            <p:cNvPr id="9592" name="Google Shape;9592;p77"/>
            <p:cNvSpPr/>
            <p:nvPr/>
          </p:nvSpPr>
          <p:spPr>
            <a:xfrm>
              <a:off x="-3665972" y="3680950"/>
              <a:ext cx="51200" cy="51225"/>
            </a:xfrm>
            <a:custGeom>
              <a:avLst/>
              <a:gdLst/>
              <a:ahLst/>
              <a:cxnLst/>
              <a:rect l="l" t="t" r="r" b="b"/>
              <a:pathLst>
                <a:path w="2048" h="2049" extrusionOk="0">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3" name="Google Shape;9593;p77"/>
            <p:cNvSpPr/>
            <p:nvPr/>
          </p:nvSpPr>
          <p:spPr>
            <a:xfrm>
              <a:off x="-3808700" y="3664400"/>
              <a:ext cx="296175" cy="239475"/>
            </a:xfrm>
            <a:custGeom>
              <a:avLst/>
              <a:gdLst/>
              <a:ahLst/>
              <a:cxnLst/>
              <a:rect l="l" t="t" r="r" b="b"/>
              <a:pathLst>
                <a:path w="11847" h="9579" extrusionOk="0">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4" name="Google Shape;9594;p77"/>
            <p:cNvSpPr/>
            <p:nvPr/>
          </p:nvSpPr>
          <p:spPr>
            <a:xfrm>
              <a:off x="-3718359" y="3628950"/>
              <a:ext cx="155975" cy="156775"/>
            </a:xfrm>
            <a:custGeom>
              <a:avLst/>
              <a:gdLst/>
              <a:ahLst/>
              <a:cxnLst/>
              <a:rect l="l" t="t" r="r" b="b"/>
              <a:pathLst>
                <a:path w="6239" h="6271" extrusionOk="0">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95" name="Google Shape;9595;p77"/>
          <p:cNvGrpSpPr/>
          <p:nvPr/>
        </p:nvGrpSpPr>
        <p:grpSpPr>
          <a:xfrm>
            <a:off x="5224504" y="2756412"/>
            <a:ext cx="419443" cy="420487"/>
            <a:chOff x="-3771675" y="3971775"/>
            <a:chExt cx="291300" cy="292025"/>
          </a:xfrm>
        </p:grpSpPr>
        <p:sp>
          <p:nvSpPr>
            <p:cNvPr id="9596" name="Google Shape;9596;p77"/>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7" name="Google Shape;9597;p77"/>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8" name="Google Shape;9598;p77"/>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9" name="Google Shape;9599;p77"/>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0" name="Google Shape;9600;p77"/>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01" name="Google Shape;9601;p77"/>
          <p:cNvGrpSpPr/>
          <p:nvPr/>
        </p:nvGrpSpPr>
        <p:grpSpPr>
          <a:xfrm>
            <a:off x="7885948" y="1716461"/>
            <a:ext cx="420271" cy="320774"/>
            <a:chOff x="-1951475" y="3273100"/>
            <a:chExt cx="291875" cy="222775"/>
          </a:xfrm>
        </p:grpSpPr>
        <p:sp>
          <p:nvSpPr>
            <p:cNvPr id="9602" name="Google Shape;9602;p77"/>
            <p:cNvSpPr/>
            <p:nvPr/>
          </p:nvSpPr>
          <p:spPr>
            <a:xfrm>
              <a:off x="-1951475" y="3325050"/>
              <a:ext cx="51225" cy="119250"/>
            </a:xfrm>
            <a:custGeom>
              <a:avLst/>
              <a:gdLst/>
              <a:ahLst/>
              <a:cxnLst/>
              <a:rect l="l" t="t" r="r" b="b"/>
              <a:pathLst>
                <a:path w="2049" h="4770" extrusionOk="0">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3" name="Google Shape;9603;p77"/>
            <p:cNvSpPr/>
            <p:nvPr/>
          </p:nvSpPr>
          <p:spPr>
            <a:xfrm>
              <a:off x="-1711250" y="3273100"/>
              <a:ext cx="51650" cy="221725"/>
            </a:xfrm>
            <a:custGeom>
              <a:avLst/>
              <a:gdLst/>
              <a:ahLst/>
              <a:cxnLst/>
              <a:rect l="l" t="t" r="r" b="b"/>
              <a:pathLst>
                <a:path w="2066" h="8869" extrusionOk="0">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4" name="Google Shape;9604;p77"/>
            <p:cNvSpPr/>
            <p:nvPr/>
          </p:nvSpPr>
          <p:spPr>
            <a:xfrm>
              <a:off x="-1886900" y="3296575"/>
              <a:ext cx="156775" cy="199300"/>
            </a:xfrm>
            <a:custGeom>
              <a:avLst/>
              <a:gdLst/>
              <a:ahLst/>
              <a:cxnLst/>
              <a:rect l="l" t="t" r="r" b="b"/>
              <a:pathLst>
                <a:path w="6271" h="7972" extrusionOk="0">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05" name="Google Shape;9605;p77"/>
          <p:cNvGrpSpPr/>
          <p:nvPr/>
        </p:nvGrpSpPr>
        <p:grpSpPr>
          <a:xfrm>
            <a:off x="7883429" y="2205191"/>
            <a:ext cx="425310" cy="419659"/>
            <a:chOff x="-1951475" y="3597450"/>
            <a:chExt cx="295375" cy="291450"/>
          </a:xfrm>
        </p:grpSpPr>
        <p:sp>
          <p:nvSpPr>
            <p:cNvPr id="9606" name="Google Shape;9606;p77"/>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7" name="Google Shape;9607;p77"/>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8" name="Google Shape;9608;p77"/>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9" name="Google Shape;9609;p77"/>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10" name="Google Shape;9610;p77"/>
          <p:cNvGrpSpPr/>
          <p:nvPr/>
        </p:nvGrpSpPr>
        <p:grpSpPr>
          <a:xfrm>
            <a:off x="7885680" y="2756825"/>
            <a:ext cx="444605" cy="419659"/>
            <a:chOff x="-1960150" y="3956600"/>
            <a:chExt cx="308775" cy="291450"/>
          </a:xfrm>
        </p:grpSpPr>
        <p:sp>
          <p:nvSpPr>
            <p:cNvPr id="9611" name="Google Shape;9611;p77"/>
            <p:cNvSpPr/>
            <p:nvPr/>
          </p:nvSpPr>
          <p:spPr>
            <a:xfrm>
              <a:off x="-1960150" y="3956600"/>
              <a:ext cx="308775" cy="51275"/>
            </a:xfrm>
            <a:custGeom>
              <a:avLst/>
              <a:gdLst/>
              <a:ahLst/>
              <a:cxnLst/>
              <a:rect l="l" t="t" r="r" b="b"/>
              <a:pathLst>
                <a:path w="12351" h="2051" extrusionOk="0">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2" name="Google Shape;9612;p77"/>
            <p:cNvSpPr/>
            <p:nvPr/>
          </p:nvSpPr>
          <p:spPr>
            <a:xfrm>
              <a:off x="-1934950" y="4025925"/>
              <a:ext cx="256000" cy="222125"/>
            </a:xfrm>
            <a:custGeom>
              <a:avLst/>
              <a:gdLst/>
              <a:ahLst/>
              <a:cxnLst/>
              <a:rect l="l" t="t" r="r" b="b"/>
              <a:pathLst>
                <a:path w="10240" h="8885" extrusionOk="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13" name="Google Shape;9613;p77"/>
          <p:cNvGrpSpPr/>
          <p:nvPr/>
        </p:nvGrpSpPr>
        <p:grpSpPr>
          <a:xfrm>
            <a:off x="1939718" y="3307636"/>
            <a:ext cx="420775" cy="420775"/>
            <a:chOff x="-804700" y="3226500"/>
            <a:chExt cx="292225" cy="292225"/>
          </a:xfrm>
        </p:grpSpPr>
        <p:sp>
          <p:nvSpPr>
            <p:cNvPr id="9614" name="Google Shape;9614;p77"/>
            <p:cNvSpPr/>
            <p:nvPr/>
          </p:nvSpPr>
          <p:spPr>
            <a:xfrm>
              <a:off x="-804700" y="3467500"/>
              <a:ext cx="85875" cy="51225"/>
            </a:xfrm>
            <a:custGeom>
              <a:avLst/>
              <a:gdLst/>
              <a:ahLst/>
              <a:cxnLst/>
              <a:rect l="l" t="t" r="r" b="b"/>
              <a:pathLst>
                <a:path w="3435" h="2049" extrusionOk="0">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5" name="Google Shape;9615;p77"/>
            <p:cNvSpPr/>
            <p:nvPr/>
          </p:nvSpPr>
          <p:spPr>
            <a:xfrm>
              <a:off x="-710975" y="3466700"/>
              <a:ext cx="196925" cy="51225"/>
            </a:xfrm>
            <a:custGeom>
              <a:avLst/>
              <a:gdLst/>
              <a:ahLst/>
              <a:cxnLst/>
              <a:rect l="l" t="t" r="r" b="b"/>
              <a:pathLst>
                <a:path w="7877" h="2049" extrusionOk="0">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6" name="Google Shape;9616;p77"/>
            <p:cNvSpPr/>
            <p:nvPr/>
          </p:nvSpPr>
          <p:spPr>
            <a:xfrm>
              <a:off x="-667650" y="3312350"/>
              <a:ext cx="18125" cy="17350"/>
            </a:xfrm>
            <a:custGeom>
              <a:avLst/>
              <a:gdLst/>
              <a:ahLst/>
              <a:cxnLst/>
              <a:rect l="l" t="t" r="r" b="b"/>
              <a:pathLst>
                <a:path w="725" h="694" extrusionOk="0">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7" name="Google Shape;9617;p77"/>
            <p:cNvSpPr/>
            <p:nvPr/>
          </p:nvSpPr>
          <p:spPr>
            <a:xfrm>
              <a:off x="-683400" y="3347775"/>
              <a:ext cx="48050" cy="16575"/>
            </a:xfrm>
            <a:custGeom>
              <a:avLst/>
              <a:gdLst/>
              <a:ahLst/>
              <a:cxnLst/>
              <a:rect l="l" t="t" r="r" b="b"/>
              <a:pathLst>
                <a:path w="1922" h="663" extrusionOk="0">
                  <a:moveTo>
                    <a:pt x="977" y="1"/>
                  </a:moveTo>
                  <a:cubicBezTo>
                    <a:pt x="567" y="1"/>
                    <a:pt x="158" y="253"/>
                    <a:pt x="0" y="662"/>
                  </a:cubicBezTo>
                  <a:lnTo>
                    <a:pt x="1922" y="662"/>
                  </a:lnTo>
                  <a:cubicBezTo>
                    <a:pt x="1796" y="253"/>
                    <a:pt x="1418" y="1"/>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8" name="Google Shape;9618;p77"/>
            <p:cNvSpPr/>
            <p:nvPr/>
          </p:nvSpPr>
          <p:spPr>
            <a:xfrm>
              <a:off x="-735400" y="3261925"/>
              <a:ext cx="153625" cy="187875"/>
            </a:xfrm>
            <a:custGeom>
              <a:avLst/>
              <a:gdLst/>
              <a:ahLst/>
              <a:cxnLst/>
              <a:rect l="l" t="t" r="r" b="b"/>
              <a:pathLst>
                <a:path w="6145" h="7515" extrusionOk="0">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9" name="Google Shape;9619;p77"/>
            <p:cNvSpPr/>
            <p:nvPr/>
          </p:nvSpPr>
          <p:spPr>
            <a:xfrm>
              <a:off x="-804700" y="3226500"/>
              <a:ext cx="118175" cy="170925"/>
            </a:xfrm>
            <a:custGeom>
              <a:avLst/>
              <a:gdLst/>
              <a:ahLst/>
              <a:cxnLst/>
              <a:rect l="l" t="t" r="r" b="b"/>
              <a:pathLst>
                <a:path w="4727" h="6837" extrusionOk="0">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0" name="Google Shape;9620;p77"/>
            <p:cNvSpPr/>
            <p:nvPr/>
          </p:nvSpPr>
          <p:spPr>
            <a:xfrm>
              <a:off x="-630625" y="3226500"/>
              <a:ext cx="118150" cy="170950"/>
            </a:xfrm>
            <a:custGeom>
              <a:avLst/>
              <a:gdLst/>
              <a:ahLst/>
              <a:cxnLst/>
              <a:rect l="l" t="t" r="r" b="b"/>
              <a:pathLst>
                <a:path w="4726" h="6838" extrusionOk="0">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21" name="Google Shape;9621;p77"/>
          <p:cNvGrpSpPr/>
          <p:nvPr/>
        </p:nvGrpSpPr>
        <p:grpSpPr>
          <a:xfrm>
            <a:off x="3019809" y="1688647"/>
            <a:ext cx="420775" cy="420811"/>
            <a:chOff x="-5251625" y="3272950"/>
            <a:chExt cx="292225" cy="292250"/>
          </a:xfrm>
        </p:grpSpPr>
        <p:sp>
          <p:nvSpPr>
            <p:cNvPr id="9622" name="Google Shape;9622;p77"/>
            <p:cNvSpPr/>
            <p:nvPr/>
          </p:nvSpPr>
          <p:spPr>
            <a:xfrm>
              <a:off x="-5156325" y="3462775"/>
              <a:ext cx="33900" cy="33100"/>
            </a:xfrm>
            <a:custGeom>
              <a:avLst/>
              <a:gdLst/>
              <a:ahLst/>
              <a:cxnLst/>
              <a:rect l="l" t="t" r="r" b="b"/>
              <a:pathLst>
                <a:path w="1356" h="1324" extrusionOk="0">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3" name="Google Shape;9623;p77"/>
            <p:cNvSpPr/>
            <p:nvPr/>
          </p:nvSpPr>
          <p:spPr>
            <a:xfrm>
              <a:off x="-5251625" y="3272950"/>
              <a:ext cx="292225" cy="292250"/>
            </a:xfrm>
            <a:custGeom>
              <a:avLst/>
              <a:gdLst/>
              <a:ahLst/>
              <a:cxnLst/>
              <a:rect l="l" t="t" r="r" b="b"/>
              <a:pathLst>
                <a:path w="11689" h="11690" extrusionOk="0">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4" name="Google Shape;9624;p77"/>
            <p:cNvSpPr/>
            <p:nvPr/>
          </p:nvSpPr>
          <p:spPr>
            <a:xfrm>
              <a:off x="-5011400" y="3350150"/>
              <a:ext cx="33900" cy="33875"/>
            </a:xfrm>
            <a:custGeom>
              <a:avLst/>
              <a:gdLst/>
              <a:ahLst/>
              <a:cxnLst/>
              <a:rect l="l" t="t" r="r" b="b"/>
              <a:pathLst>
                <a:path w="1356" h="1355" extrusionOk="0">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25" name="Google Shape;9625;p77"/>
          <p:cNvGrpSpPr/>
          <p:nvPr/>
        </p:nvGrpSpPr>
        <p:grpSpPr>
          <a:xfrm>
            <a:off x="3016407" y="2204348"/>
            <a:ext cx="427578" cy="421351"/>
            <a:chOff x="-5254775" y="3631325"/>
            <a:chExt cx="296950" cy="292625"/>
          </a:xfrm>
        </p:grpSpPr>
        <p:sp>
          <p:nvSpPr>
            <p:cNvPr id="9626" name="Google Shape;9626;p77"/>
            <p:cNvSpPr/>
            <p:nvPr/>
          </p:nvSpPr>
          <p:spPr>
            <a:xfrm>
              <a:off x="-5246900" y="3766400"/>
              <a:ext cx="58300" cy="55150"/>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7" name="Google Shape;9627;p77"/>
            <p:cNvSpPr/>
            <p:nvPr/>
          </p:nvSpPr>
          <p:spPr>
            <a:xfrm>
              <a:off x="-5216175" y="3795550"/>
              <a:ext cx="58300" cy="55950"/>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8" name="Google Shape;9628;p77"/>
            <p:cNvSpPr/>
            <p:nvPr/>
          </p:nvSpPr>
          <p:spPr>
            <a:xfrm>
              <a:off x="-5185475" y="3826250"/>
              <a:ext cx="57525" cy="55750"/>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9" name="Google Shape;9629;p77"/>
            <p:cNvSpPr/>
            <p:nvPr/>
          </p:nvSpPr>
          <p:spPr>
            <a:xfrm>
              <a:off x="-5156325" y="3856375"/>
              <a:ext cx="58300" cy="55750"/>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0" name="Google Shape;9630;p77"/>
            <p:cNvSpPr/>
            <p:nvPr/>
          </p:nvSpPr>
          <p:spPr>
            <a:xfrm>
              <a:off x="-5105925" y="3886525"/>
              <a:ext cx="37050" cy="37425"/>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1" name="Google Shape;9631;p77"/>
            <p:cNvSpPr/>
            <p:nvPr/>
          </p:nvSpPr>
          <p:spPr>
            <a:xfrm>
              <a:off x="-5254775" y="3648050"/>
              <a:ext cx="278050" cy="24832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2" name="Google Shape;9632;p77"/>
            <p:cNvSpPr/>
            <p:nvPr/>
          </p:nvSpPr>
          <p:spPr>
            <a:xfrm>
              <a:off x="-5163425" y="3631325"/>
              <a:ext cx="205600" cy="150450"/>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33" name="Google Shape;9633;p77"/>
          <p:cNvGrpSpPr/>
          <p:nvPr/>
        </p:nvGrpSpPr>
        <p:grpSpPr>
          <a:xfrm>
            <a:off x="3032265" y="2756270"/>
            <a:ext cx="419659" cy="420775"/>
            <a:chOff x="-5251625" y="3991275"/>
            <a:chExt cx="291450" cy="292225"/>
          </a:xfrm>
        </p:grpSpPr>
        <p:sp>
          <p:nvSpPr>
            <p:cNvPr id="9634" name="Google Shape;9634;p77"/>
            <p:cNvSpPr/>
            <p:nvPr/>
          </p:nvSpPr>
          <p:spPr>
            <a:xfrm>
              <a:off x="-5179950" y="4198400"/>
              <a:ext cx="145725" cy="85100"/>
            </a:xfrm>
            <a:custGeom>
              <a:avLst/>
              <a:gdLst/>
              <a:ahLst/>
              <a:cxnLst/>
              <a:rect l="l" t="t" r="r" b="b"/>
              <a:pathLst>
                <a:path w="5829" h="3404" extrusionOk="0">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5" name="Google Shape;9635;p77"/>
            <p:cNvSpPr/>
            <p:nvPr/>
          </p:nvSpPr>
          <p:spPr>
            <a:xfrm>
              <a:off x="-5203575" y="4129100"/>
              <a:ext cx="196925" cy="51225"/>
            </a:xfrm>
            <a:custGeom>
              <a:avLst/>
              <a:gdLst/>
              <a:ahLst/>
              <a:cxnLst/>
              <a:rect l="l" t="t" r="r" b="b"/>
              <a:pathLst>
                <a:path w="7877" h="2049" extrusionOk="0">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6" name="Google Shape;9636;p77"/>
            <p:cNvSpPr/>
            <p:nvPr/>
          </p:nvSpPr>
          <p:spPr>
            <a:xfrm>
              <a:off x="-5251625" y="3991275"/>
              <a:ext cx="291450" cy="172500"/>
            </a:xfrm>
            <a:custGeom>
              <a:avLst/>
              <a:gdLst/>
              <a:ahLst/>
              <a:cxnLst/>
              <a:rect l="l" t="t" r="r" b="b"/>
              <a:pathLst>
                <a:path w="11658" h="6900" extrusionOk="0">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7" name="Google Shape;9637;p77"/>
            <p:cNvSpPr/>
            <p:nvPr/>
          </p:nvSpPr>
          <p:spPr>
            <a:xfrm>
              <a:off x="-5139775" y="4096025"/>
              <a:ext cx="65400" cy="17350"/>
            </a:xfrm>
            <a:custGeom>
              <a:avLst/>
              <a:gdLst/>
              <a:ahLst/>
              <a:cxnLst/>
              <a:rect l="l" t="t" r="r" b="b"/>
              <a:pathLst>
                <a:path w="2616" h="694" extrusionOk="0">
                  <a:moveTo>
                    <a:pt x="1008" y="0"/>
                  </a:moveTo>
                  <a:cubicBezTo>
                    <a:pt x="567" y="0"/>
                    <a:pt x="158" y="315"/>
                    <a:pt x="0" y="693"/>
                  </a:cubicBezTo>
                  <a:lnTo>
                    <a:pt x="2615" y="693"/>
                  </a:lnTo>
                  <a:cubicBezTo>
                    <a:pt x="2489" y="252"/>
                    <a:pt x="2111"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8" name="Google Shape;9638;p77"/>
            <p:cNvSpPr/>
            <p:nvPr/>
          </p:nvSpPr>
          <p:spPr>
            <a:xfrm>
              <a:off x="-5122450" y="4044825"/>
              <a:ext cx="33100" cy="33100"/>
            </a:xfrm>
            <a:custGeom>
              <a:avLst/>
              <a:gdLst/>
              <a:ahLst/>
              <a:cxnLst/>
              <a:rect l="l" t="t" r="r" b="b"/>
              <a:pathLst>
                <a:path w="1324" h="1324" extrusionOk="0">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39" name="Google Shape;9639;p77"/>
          <p:cNvGrpSpPr/>
          <p:nvPr/>
        </p:nvGrpSpPr>
        <p:grpSpPr>
          <a:xfrm>
            <a:off x="5772848" y="1689240"/>
            <a:ext cx="319874" cy="419623"/>
            <a:chOff x="-3365275" y="3253275"/>
            <a:chExt cx="222150" cy="291425"/>
          </a:xfrm>
        </p:grpSpPr>
        <p:sp>
          <p:nvSpPr>
            <p:cNvPr id="9640" name="Google Shape;9640;p77"/>
            <p:cNvSpPr/>
            <p:nvPr/>
          </p:nvSpPr>
          <p:spPr>
            <a:xfrm>
              <a:off x="-3365275" y="3253275"/>
              <a:ext cx="222150" cy="291425"/>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1" name="Google Shape;9641;p77"/>
            <p:cNvSpPr/>
            <p:nvPr/>
          </p:nvSpPr>
          <p:spPr>
            <a:xfrm>
              <a:off x="-3314075" y="34761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42" name="Google Shape;9642;p77"/>
          <p:cNvGrpSpPr/>
          <p:nvPr/>
        </p:nvGrpSpPr>
        <p:grpSpPr>
          <a:xfrm>
            <a:off x="5746786" y="2204058"/>
            <a:ext cx="371998" cy="421927"/>
            <a:chOff x="-3383375" y="3611625"/>
            <a:chExt cx="258350" cy="293025"/>
          </a:xfrm>
        </p:grpSpPr>
        <p:sp>
          <p:nvSpPr>
            <p:cNvPr id="9643" name="Google Shape;9643;p77"/>
            <p:cNvSpPr/>
            <p:nvPr/>
          </p:nvSpPr>
          <p:spPr>
            <a:xfrm>
              <a:off x="-3383375" y="3611625"/>
              <a:ext cx="258350" cy="85175"/>
            </a:xfrm>
            <a:custGeom>
              <a:avLst/>
              <a:gdLst/>
              <a:ahLst/>
              <a:cxnLst/>
              <a:rect l="l" t="t" r="r" b="b"/>
              <a:pathLst>
                <a:path w="10334" h="3407" extrusionOk="0">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4" name="Google Shape;9644;p77"/>
            <p:cNvSpPr/>
            <p:nvPr/>
          </p:nvSpPr>
          <p:spPr>
            <a:xfrm>
              <a:off x="-3362900" y="3716375"/>
              <a:ext cx="218200" cy="188275"/>
            </a:xfrm>
            <a:custGeom>
              <a:avLst/>
              <a:gdLst/>
              <a:ahLst/>
              <a:cxnLst/>
              <a:rect l="l" t="t" r="r" b="b"/>
              <a:pathLst>
                <a:path w="8728" h="7531" extrusionOk="0">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45" name="Google Shape;9645;p77"/>
          <p:cNvGrpSpPr/>
          <p:nvPr/>
        </p:nvGrpSpPr>
        <p:grpSpPr>
          <a:xfrm>
            <a:off x="5809135" y="2756826"/>
            <a:ext cx="271097" cy="419659"/>
            <a:chOff x="-3347950" y="3971575"/>
            <a:chExt cx="188275" cy="291450"/>
          </a:xfrm>
        </p:grpSpPr>
        <p:sp>
          <p:nvSpPr>
            <p:cNvPr id="9646" name="Google Shape;9646;p77"/>
            <p:cNvSpPr/>
            <p:nvPr/>
          </p:nvSpPr>
          <p:spPr>
            <a:xfrm>
              <a:off x="-3246325" y="4032225"/>
              <a:ext cx="29950" cy="42550"/>
            </a:xfrm>
            <a:custGeom>
              <a:avLst/>
              <a:gdLst/>
              <a:ahLst/>
              <a:cxnLst/>
              <a:rect l="l" t="t" r="r" b="b"/>
              <a:pathLst>
                <a:path w="1198" h="1702" extrusionOk="0">
                  <a:moveTo>
                    <a:pt x="347" y="0"/>
                  </a:moveTo>
                  <a:lnTo>
                    <a:pt x="0" y="536"/>
                  </a:lnTo>
                  <a:lnTo>
                    <a:pt x="599" y="1702"/>
                  </a:lnTo>
                  <a:lnTo>
                    <a:pt x="1197" y="1702"/>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7" name="Google Shape;9647;p77"/>
            <p:cNvSpPr/>
            <p:nvPr/>
          </p:nvSpPr>
          <p:spPr>
            <a:xfrm>
              <a:off x="-3291225" y="4034575"/>
              <a:ext cx="40975" cy="40200"/>
            </a:xfrm>
            <a:custGeom>
              <a:avLst/>
              <a:gdLst/>
              <a:ahLst/>
              <a:cxnLst/>
              <a:rect l="l" t="t" r="r" b="b"/>
              <a:pathLst>
                <a:path w="1639" h="1608" extrusionOk="0">
                  <a:moveTo>
                    <a:pt x="819" y="1"/>
                  </a:moveTo>
                  <a:lnTo>
                    <a:pt x="0" y="1608"/>
                  </a:lnTo>
                  <a:lnTo>
                    <a:pt x="1639" y="1608"/>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8" name="Google Shape;9648;p77"/>
            <p:cNvSpPr/>
            <p:nvPr/>
          </p:nvSpPr>
          <p:spPr>
            <a:xfrm>
              <a:off x="-3347950" y="3971575"/>
              <a:ext cx="188275" cy="291450"/>
            </a:xfrm>
            <a:custGeom>
              <a:avLst/>
              <a:gdLst/>
              <a:ahLst/>
              <a:cxnLst/>
              <a:rect l="l" t="t" r="r" b="b"/>
              <a:pathLst>
                <a:path w="7531" h="11658" extrusionOk="0">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49" name="Google Shape;9649;p77"/>
          <p:cNvGrpSpPr/>
          <p:nvPr/>
        </p:nvGrpSpPr>
        <p:grpSpPr>
          <a:xfrm>
            <a:off x="858994" y="3307061"/>
            <a:ext cx="371998" cy="421927"/>
            <a:chOff x="-1575775" y="3238300"/>
            <a:chExt cx="258350" cy="293025"/>
          </a:xfrm>
        </p:grpSpPr>
        <p:sp>
          <p:nvSpPr>
            <p:cNvPr id="9650" name="Google Shape;9650;p77"/>
            <p:cNvSpPr/>
            <p:nvPr/>
          </p:nvSpPr>
          <p:spPr>
            <a:xfrm>
              <a:off x="-1489150" y="3306825"/>
              <a:ext cx="85875" cy="33100"/>
            </a:xfrm>
            <a:custGeom>
              <a:avLst/>
              <a:gdLst/>
              <a:ahLst/>
              <a:cxnLst/>
              <a:rect l="l" t="t" r="r" b="b"/>
              <a:pathLst>
                <a:path w="3435" h="1324" extrusionOk="0">
                  <a:moveTo>
                    <a:pt x="1" y="0"/>
                  </a:moveTo>
                  <a:lnTo>
                    <a:pt x="1702" y="1324"/>
                  </a:ln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1" name="Google Shape;9651;p77"/>
            <p:cNvSpPr/>
            <p:nvPr/>
          </p:nvSpPr>
          <p:spPr>
            <a:xfrm>
              <a:off x="-1506475" y="3316275"/>
              <a:ext cx="46500" cy="67750"/>
            </a:xfrm>
            <a:custGeom>
              <a:avLst/>
              <a:gdLst/>
              <a:ahLst/>
              <a:cxnLst/>
              <a:rect l="l" t="t" r="r" b="b"/>
              <a:pathLst>
                <a:path w="1860" h="2710" extrusionOk="0">
                  <a:moveTo>
                    <a:pt x="1" y="1"/>
                  </a:moveTo>
                  <a:lnTo>
                    <a:pt x="1" y="2710"/>
                  </a:lnTo>
                  <a:lnTo>
                    <a:pt x="1859" y="1324"/>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2" name="Google Shape;9652;p77"/>
            <p:cNvSpPr/>
            <p:nvPr/>
          </p:nvSpPr>
          <p:spPr>
            <a:xfrm>
              <a:off x="-1575775" y="3238300"/>
              <a:ext cx="258350" cy="293025"/>
            </a:xfrm>
            <a:custGeom>
              <a:avLst/>
              <a:gdLst/>
              <a:ahLst/>
              <a:cxnLst/>
              <a:rect l="l" t="t" r="r" b="b"/>
              <a:pathLst>
                <a:path w="10334" h="11721" extrusionOk="0">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3" name="Google Shape;9653;p77"/>
            <p:cNvSpPr/>
            <p:nvPr/>
          </p:nvSpPr>
          <p:spPr>
            <a:xfrm>
              <a:off x="-1489150" y="3360375"/>
              <a:ext cx="85875" cy="32325"/>
            </a:xfrm>
            <a:custGeom>
              <a:avLst/>
              <a:gdLst/>
              <a:ahLst/>
              <a:cxnLst/>
              <a:rect l="l" t="t" r="r" b="b"/>
              <a:pathLst>
                <a:path w="3435" h="1293" extrusionOk="0">
                  <a:moveTo>
                    <a:pt x="1702" y="1"/>
                  </a:moveTo>
                  <a:lnTo>
                    <a:pt x="1" y="1293"/>
                  </a:lnTo>
                  <a:lnTo>
                    <a:pt x="3435" y="1293"/>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4" name="Google Shape;9654;p77"/>
            <p:cNvSpPr/>
            <p:nvPr/>
          </p:nvSpPr>
          <p:spPr>
            <a:xfrm>
              <a:off x="-1431650" y="3316275"/>
              <a:ext cx="44925" cy="67750"/>
            </a:xfrm>
            <a:custGeom>
              <a:avLst/>
              <a:gdLst/>
              <a:ahLst/>
              <a:cxnLst/>
              <a:rect l="l" t="t" r="r" b="b"/>
              <a:pathLst>
                <a:path w="1797" h="2710" extrusionOk="0">
                  <a:moveTo>
                    <a:pt x="1796" y="1"/>
                  </a:moveTo>
                  <a:lnTo>
                    <a:pt x="0" y="1324"/>
                  </a:lnTo>
                  <a:lnTo>
                    <a:pt x="1796" y="2710"/>
                  </a:ln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55" name="Google Shape;9655;p77"/>
          <p:cNvGrpSpPr/>
          <p:nvPr/>
        </p:nvGrpSpPr>
        <p:grpSpPr>
          <a:xfrm>
            <a:off x="2503892" y="3309051"/>
            <a:ext cx="423079" cy="424159"/>
            <a:chOff x="-1591550" y="3597475"/>
            <a:chExt cx="293825" cy="294575"/>
          </a:xfrm>
        </p:grpSpPr>
        <p:sp>
          <p:nvSpPr>
            <p:cNvPr id="9656" name="Google Shape;9656;p77"/>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7" name="Google Shape;9657;p77"/>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8" name="Google Shape;9658;p77"/>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59" name="Google Shape;9659;p77"/>
          <p:cNvGrpSpPr/>
          <p:nvPr/>
        </p:nvGrpSpPr>
        <p:grpSpPr>
          <a:xfrm>
            <a:off x="4153362" y="3318663"/>
            <a:ext cx="421927" cy="399248"/>
            <a:chOff x="-1592325" y="3957400"/>
            <a:chExt cx="293025" cy="277275"/>
          </a:xfrm>
        </p:grpSpPr>
        <p:sp>
          <p:nvSpPr>
            <p:cNvPr id="9660" name="Google Shape;9660;p77"/>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1" name="Google Shape;9661;p77"/>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2" name="Google Shape;9662;p77"/>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3" name="Google Shape;9663;p77"/>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64" name="Google Shape;9664;p77"/>
          <p:cNvGrpSpPr/>
          <p:nvPr/>
        </p:nvGrpSpPr>
        <p:grpSpPr>
          <a:xfrm>
            <a:off x="3640232" y="3310744"/>
            <a:ext cx="369730" cy="420775"/>
            <a:chOff x="-778700" y="3612425"/>
            <a:chExt cx="256775" cy="292225"/>
          </a:xfrm>
        </p:grpSpPr>
        <p:sp>
          <p:nvSpPr>
            <p:cNvPr id="9665" name="Google Shape;9665;p77"/>
            <p:cNvSpPr/>
            <p:nvPr/>
          </p:nvSpPr>
          <p:spPr>
            <a:xfrm>
              <a:off x="-692850" y="36990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6" name="Google Shape;9666;p77"/>
            <p:cNvSpPr/>
            <p:nvPr/>
          </p:nvSpPr>
          <p:spPr>
            <a:xfrm>
              <a:off x="-777925" y="3612425"/>
              <a:ext cx="204800" cy="34675"/>
            </a:xfrm>
            <a:custGeom>
              <a:avLst/>
              <a:gdLst/>
              <a:ahLst/>
              <a:cxnLst/>
              <a:rect l="l" t="t" r="r" b="b"/>
              <a:pathLst>
                <a:path w="8192" h="1387" extrusionOk="0">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7" name="Google Shape;9667;p77"/>
            <p:cNvSpPr/>
            <p:nvPr/>
          </p:nvSpPr>
          <p:spPr>
            <a:xfrm>
              <a:off x="-727525" y="3699050"/>
              <a:ext cx="17375" cy="17350"/>
            </a:xfrm>
            <a:custGeom>
              <a:avLst/>
              <a:gdLst/>
              <a:ahLst/>
              <a:cxnLst/>
              <a:rect l="l" t="t" r="r" b="b"/>
              <a:pathLst>
                <a:path w="695"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8" name="Google Shape;9668;p77"/>
            <p:cNvSpPr/>
            <p:nvPr/>
          </p:nvSpPr>
          <p:spPr>
            <a:xfrm>
              <a:off x="-778700" y="3664400"/>
              <a:ext cx="205575" cy="102425"/>
            </a:xfrm>
            <a:custGeom>
              <a:avLst/>
              <a:gdLst/>
              <a:ahLst/>
              <a:cxnLst/>
              <a:rect l="l" t="t" r="r" b="b"/>
              <a:pathLst>
                <a:path w="8223" h="4097" extrusionOk="0">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9" name="Google Shape;9669;p77"/>
            <p:cNvSpPr/>
            <p:nvPr/>
          </p:nvSpPr>
          <p:spPr>
            <a:xfrm>
              <a:off x="-659775" y="3835325"/>
              <a:ext cx="137850" cy="69325"/>
            </a:xfrm>
            <a:custGeom>
              <a:avLst/>
              <a:gdLst/>
              <a:ahLst/>
              <a:cxnLst/>
              <a:rect l="l" t="t" r="r" b="b"/>
              <a:pathLst>
                <a:path w="5514" h="2773" extrusionOk="0">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0" name="Google Shape;9670;p77"/>
            <p:cNvSpPr/>
            <p:nvPr/>
          </p:nvSpPr>
          <p:spPr>
            <a:xfrm>
              <a:off x="-658200" y="3669925"/>
              <a:ext cx="136275" cy="148875"/>
            </a:xfrm>
            <a:custGeom>
              <a:avLst/>
              <a:gdLst/>
              <a:ahLst/>
              <a:cxnLst/>
              <a:rect l="l" t="t" r="r" b="b"/>
              <a:pathLst>
                <a:path w="5451" h="5955" extrusionOk="0">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71" name="Google Shape;9671;p77"/>
          <p:cNvGrpSpPr/>
          <p:nvPr/>
        </p:nvGrpSpPr>
        <p:grpSpPr>
          <a:xfrm>
            <a:off x="6111733" y="3828305"/>
            <a:ext cx="340731" cy="387641"/>
            <a:chOff x="7728464" y="1561258"/>
            <a:chExt cx="349719" cy="397866"/>
          </a:xfrm>
        </p:grpSpPr>
        <p:sp>
          <p:nvSpPr>
            <p:cNvPr id="9672" name="Google Shape;9672;p77"/>
            <p:cNvSpPr/>
            <p:nvPr/>
          </p:nvSpPr>
          <p:spPr>
            <a:xfrm>
              <a:off x="7891642" y="1678585"/>
              <a:ext cx="23354" cy="23333"/>
            </a:xfrm>
            <a:custGeom>
              <a:avLst/>
              <a:gdLst/>
              <a:ahLst/>
              <a:cxnLst/>
              <a:rect l="l" t="t" r="r" b="b"/>
              <a:pathLst>
                <a:path w="1119" h="1118" extrusionOk="0">
                  <a:moveTo>
                    <a:pt x="0" y="1"/>
                  </a:moveTo>
                  <a:lnTo>
                    <a:pt x="0" y="1117"/>
                  </a:lnTo>
                  <a:lnTo>
                    <a:pt x="1118" y="1117"/>
                  </a:lnTo>
                  <a:lnTo>
                    <a:pt x="11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3" name="Google Shape;9673;p77"/>
            <p:cNvSpPr/>
            <p:nvPr/>
          </p:nvSpPr>
          <p:spPr>
            <a:xfrm>
              <a:off x="7728464" y="1561258"/>
              <a:ext cx="349719" cy="397866"/>
            </a:xfrm>
            <a:custGeom>
              <a:avLst/>
              <a:gdLst/>
              <a:ahLst/>
              <a:cxnLst/>
              <a:rect l="l" t="t" r="r" b="b"/>
              <a:pathLst>
                <a:path w="16757" h="19064" extrusionOk="0">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74" name="Google Shape;9674;p77"/>
          <p:cNvGrpSpPr/>
          <p:nvPr/>
        </p:nvGrpSpPr>
        <p:grpSpPr>
          <a:xfrm>
            <a:off x="4034702" y="3828305"/>
            <a:ext cx="387681" cy="387641"/>
            <a:chOff x="5611350" y="1561258"/>
            <a:chExt cx="397907" cy="397866"/>
          </a:xfrm>
        </p:grpSpPr>
        <p:sp>
          <p:nvSpPr>
            <p:cNvPr id="9675" name="Google Shape;9675;p77"/>
            <p:cNvSpPr/>
            <p:nvPr/>
          </p:nvSpPr>
          <p:spPr>
            <a:xfrm>
              <a:off x="5713589" y="1812337"/>
              <a:ext cx="38443" cy="39653"/>
            </a:xfrm>
            <a:custGeom>
              <a:avLst/>
              <a:gdLst/>
              <a:ahLst/>
              <a:cxnLst/>
              <a:rect l="l" t="t" r="r" b="b"/>
              <a:pathLst>
                <a:path w="1842" h="1900" extrusionOk="0">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6" name="Google Shape;9676;p77"/>
            <p:cNvSpPr/>
            <p:nvPr/>
          </p:nvSpPr>
          <p:spPr>
            <a:xfrm>
              <a:off x="5830124" y="1789047"/>
              <a:ext cx="38505" cy="39653"/>
            </a:xfrm>
            <a:custGeom>
              <a:avLst/>
              <a:gdLst/>
              <a:ahLst/>
              <a:cxnLst/>
              <a:rect l="l" t="t" r="r" b="b"/>
              <a:pathLst>
                <a:path w="1845" h="1900" extrusionOk="0">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7" name="Google Shape;9677;p77"/>
            <p:cNvSpPr/>
            <p:nvPr/>
          </p:nvSpPr>
          <p:spPr>
            <a:xfrm>
              <a:off x="5611350" y="1561258"/>
              <a:ext cx="397907" cy="397866"/>
            </a:xfrm>
            <a:custGeom>
              <a:avLst/>
              <a:gdLst/>
              <a:ahLst/>
              <a:cxnLst/>
              <a:rect l="l" t="t" r="r" b="b"/>
              <a:pathLst>
                <a:path w="19066" h="19064" extrusionOk="0">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8" name="Google Shape;9678;p77"/>
            <p:cNvSpPr/>
            <p:nvPr/>
          </p:nvSpPr>
          <p:spPr>
            <a:xfrm>
              <a:off x="5775341" y="1669507"/>
              <a:ext cx="93247" cy="41531"/>
            </a:xfrm>
            <a:custGeom>
              <a:avLst/>
              <a:gdLst/>
              <a:ahLst/>
              <a:cxnLst/>
              <a:rect l="l" t="t" r="r" b="b"/>
              <a:pathLst>
                <a:path w="4468" h="1990" extrusionOk="0">
                  <a:moveTo>
                    <a:pt x="4467" y="1"/>
                  </a:moveTo>
                  <a:lnTo>
                    <a:pt x="1" y="894"/>
                  </a:lnTo>
                  <a:lnTo>
                    <a:pt x="1" y="1989"/>
                  </a:lnTo>
                  <a:lnTo>
                    <a:pt x="4467" y="1096"/>
                  </a:lnTo>
                  <a:lnTo>
                    <a:pt x="4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79" name="Google Shape;9679;p77"/>
          <p:cNvGrpSpPr/>
          <p:nvPr/>
        </p:nvGrpSpPr>
        <p:grpSpPr>
          <a:xfrm>
            <a:off x="4553987" y="3925571"/>
            <a:ext cx="387610" cy="193109"/>
            <a:chOff x="6140660" y="1661097"/>
            <a:chExt cx="397835" cy="198202"/>
          </a:xfrm>
        </p:grpSpPr>
        <p:sp>
          <p:nvSpPr>
            <p:cNvPr id="9680" name="Google Shape;9680;p77"/>
            <p:cNvSpPr/>
            <p:nvPr/>
          </p:nvSpPr>
          <p:spPr>
            <a:xfrm>
              <a:off x="6281298" y="1707719"/>
              <a:ext cx="58290" cy="151579"/>
            </a:xfrm>
            <a:custGeom>
              <a:avLst/>
              <a:gdLst/>
              <a:ahLst/>
              <a:cxnLst/>
              <a:rect l="l" t="t" r="r" b="b"/>
              <a:pathLst>
                <a:path w="2793" h="7263" extrusionOk="0">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1" name="Google Shape;9681;p77"/>
            <p:cNvSpPr/>
            <p:nvPr/>
          </p:nvSpPr>
          <p:spPr>
            <a:xfrm>
              <a:off x="6480225" y="1742675"/>
              <a:ext cx="58269" cy="58332"/>
            </a:xfrm>
            <a:custGeom>
              <a:avLst/>
              <a:gdLst/>
              <a:ahLst/>
              <a:cxnLst/>
              <a:rect l="l" t="t" r="r" b="b"/>
              <a:pathLst>
                <a:path w="2792" h="2795" extrusionOk="0">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2" name="Google Shape;9682;p77"/>
            <p:cNvSpPr/>
            <p:nvPr/>
          </p:nvSpPr>
          <p:spPr>
            <a:xfrm>
              <a:off x="6352004" y="1661097"/>
              <a:ext cx="129206" cy="198202"/>
            </a:xfrm>
            <a:custGeom>
              <a:avLst/>
              <a:gdLst/>
              <a:ahLst/>
              <a:cxnLst/>
              <a:rect l="l" t="t" r="r" b="b"/>
              <a:pathLst>
                <a:path w="6191" h="9497" extrusionOk="0">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3" name="Google Shape;9683;p77"/>
            <p:cNvSpPr/>
            <p:nvPr/>
          </p:nvSpPr>
          <p:spPr>
            <a:xfrm>
              <a:off x="6140660" y="1661097"/>
              <a:ext cx="129185" cy="198202"/>
            </a:xfrm>
            <a:custGeom>
              <a:avLst/>
              <a:gdLst/>
              <a:ahLst/>
              <a:cxnLst/>
              <a:rect l="l" t="t" r="r" b="b"/>
              <a:pathLst>
                <a:path w="6190" h="9497" extrusionOk="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84" name="Google Shape;9684;p77"/>
          <p:cNvGrpSpPr/>
          <p:nvPr/>
        </p:nvGrpSpPr>
        <p:grpSpPr>
          <a:xfrm>
            <a:off x="5073202" y="3828305"/>
            <a:ext cx="387681" cy="387641"/>
            <a:chOff x="6669907" y="1561258"/>
            <a:chExt cx="397907" cy="397866"/>
          </a:xfrm>
        </p:grpSpPr>
        <p:sp>
          <p:nvSpPr>
            <p:cNvPr id="9685" name="Google Shape;9685;p77"/>
            <p:cNvSpPr/>
            <p:nvPr/>
          </p:nvSpPr>
          <p:spPr>
            <a:xfrm>
              <a:off x="6950454" y="1655253"/>
              <a:ext cx="23312" cy="23354"/>
            </a:xfrm>
            <a:custGeom>
              <a:avLst/>
              <a:gdLst/>
              <a:ahLst/>
              <a:cxnLst/>
              <a:rect l="l" t="t" r="r" b="b"/>
              <a:pathLst>
                <a:path w="1117" h="1119" extrusionOk="0">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6" name="Google Shape;9686;p77"/>
            <p:cNvSpPr/>
            <p:nvPr/>
          </p:nvSpPr>
          <p:spPr>
            <a:xfrm>
              <a:off x="6740633" y="1725228"/>
              <a:ext cx="36919" cy="39632"/>
            </a:xfrm>
            <a:custGeom>
              <a:avLst/>
              <a:gdLst/>
              <a:ahLst/>
              <a:cxnLst/>
              <a:rect l="l" t="t" r="r" b="b"/>
              <a:pathLst>
                <a:path w="1769" h="1899" extrusionOk="0">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7" name="Google Shape;9687;p77"/>
            <p:cNvSpPr/>
            <p:nvPr/>
          </p:nvSpPr>
          <p:spPr>
            <a:xfrm>
              <a:off x="6763944" y="1725228"/>
              <a:ext cx="209827" cy="139892"/>
            </a:xfrm>
            <a:custGeom>
              <a:avLst/>
              <a:gdLst/>
              <a:ahLst/>
              <a:cxnLst/>
              <a:rect l="l" t="t" r="r" b="b"/>
              <a:pathLst>
                <a:path w="10054" h="6703" extrusionOk="0">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8" name="Google Shape;9688;p77"/>
            <p:cNvSpPr/>
            <p:nvPr/>
          </p:nvSpPr>
          <p:spPr>
            <a:xfrm>
              <a:off x="6669907" y="1561258"/>
              <a:ext cx="397907" cy="397866"/>
            </a:xfrm>
            <a:custGeom>
              <a:avLst/>
              <a:gdLst/>
              <a:ahLst/>
              <a:cxnLst/>
              <a:rect l="l" t="t" r="r" b="b"/>
              <a:pathLst>
                <a:path w="19066" h="19064" extrusionOk="0">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9" name="Google Shape;9689;p77"/>
            <p:cNvSpPr/>
            <p:nvPr/>
          </p:nvSpPr>
          <p:spPr>
            <a:xfrm>
              <a:off x="6960158" y="1725228"/>
              <a:ext cx="36940" cy="39632"/>
            </a:xfrm>
            <a:custGeom>
              <a:avLst/>
              <a:gdLst/>
              <a:ahLst/>
              <a:cxnLst/>
              <a:rect l="l" t="t" r="r" b="b"/>
              <a:pathLst>
                <a:path w="1770" h="1899" extrusionOk="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90" name="Google Shape;9690;p77"/>
          <p:cNvGrpSpPr/>
          <p:nvPr/>
        </p:nvGrpSpPr>
        <p:grpSpPr>
          <a:xfrm>
            <a:off x="1958433" y="3885842"/>
            <a:ext cx="387681" cy="272572"/>
            <a:chOff x="3386036" y="1746339"/>
            <a:chExt cx="397907" cy="279762"/>
          </a:xfrm>
        </p:grpSpPr>
        <p:sp>
          <p:nvSpPr>
            <p:cNvPr id="9691" name="Google Shape;9691;p77"/>
            <p:cNvSpPr/>
            <p:nvPr/>
          </p:nvSpPr>
          <p:spPr>
            <a:xfrm>
              <a:off x="3561652" y="1848954"/>
              <a:ext cx="59646" cy="74506"/>
            </a:xfrm>
            <a:custGeom>
              <a:avLst/>
              <a:gdLst/>
              <a:ahLst/>
              <a:cxnLst/>
              <a:rect l="l" t="t" r="r" b="b"/>
              <a:pathLst>
                <a:path w="2858" h="3570" extrusionOk="0">
                  <a:moveTo>
                    <a:pt x="1" y="0"/>
                  </a:moveTo>
                  <a:lnTo>
                    <a:pt x="1" y="3570"/>
                  </a:lnTo>
                  <a:lnTo>
                    <a:pt x="2858" y="1785"/>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2" name="Google Shape;9692;p77"/>
            <p:cNvSpPr/>
            <p:nvPr/>
          </p:nvSpPr>
          <p:spPr>
            <a:xfrm>
              <a:off x="3386036" y="1746339"/>
              <a:ext cx="397907" cy="279762"/>
            </a:xfrm>
            <a:custGeom>
              <a:avLst/>
              <a:gdLst/>
              <a:ahLst/>
              <a:cxnLst/>
              <a:rect l="l" t="t" r="r" b="b"/>
              <a:pathLst>
                <a:path w="19066" h="13405" extrusionOk="0">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93" name="Google Shape;9693;p77"/>
          <p:cNvGrpSpPr/>
          <p:nvPr/>
        </p:nvGrpSpPr>
        <p:grpSpPr>
          <a:xfrm>
            <a:off x="2996130" y="3828288"/>
            <a:ext cx="387681" cy="387681"/>
            <a:chOff x="4417380" y="1687279"/>
            <a:chExt cx="397907" cy="397907"/>
          </a:xfrm>
        </p:grpSpPr>
        <p:sp>
          <p:nvSpPr>
            <p:cNvPr id="9694" name="Google Shape;9694;p77"/>
            <p:cNvSpPr/>
            <p:nvPr/>
          </p:nvSpPr>
          <p:spPr>
            <a:xfrm>
              <a:off x="4417380" y="1687279"/>
              <a:ext cx="397907" cy="397907"/>
            </a:xfrm>
            <a:custGeom>
              <a:avLst/>
              <a:gdLst/>
              <a:ahLst/>
              <a:cxnLst/>
              <a:rect l="l" t="t" r="r" b="b"/>
              <a:pathLst>
                <a:path w="19066" h="19066" extrusionOk="0">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5" name="Google Shape;9695;p77"/>
            <p:cNvSpPr/>
            <p:nvPr/>
          </p:nvSpPr>
          <p:spPr>
            <a:xfrm>
              <a:off x="4492363" y="1768878"/>
              <a:ext cx="248270" cy="234704"/>
            </a:xfrm>
            <a:custGeom>
              <a:avLst/>
              <a:gdLst/>
              <a:ahLst/>
              <a:cxnLst/>
              <a:rect l="l" t="t" r="r" b="b"/>
              <a:pathLst>
                <a:path w="11896" h="11246" extrusionOk="0">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96" name="Google Shape;9696;p77"/>
          <p:cNvGrpSpPr/>
          <p:nvPr/>
        </p:nvGrpSpPr>
        <p:grpSpPr>
          <a:xfrm>
            <a:off x="7942611" y="3308537"/>
            <a:ext cx="387661" cy="387661"/>
            <a:chOff x="2869999" y="1687279"/>
            <a:chExt cx="397887" cy="397887"/>
          </a:xfrm>
        </p:grpSpPr>
        <p:sp>
          <p:nvSpPr>
            <p:cNvPr id="9697" name="Google Shape;9697;p77"/>
            <p:cNvSpPr/>
            <p:nvPr/>
          </p:nvSpPr>
          <p:spPr>
            <a:xfrm>
              <a:off x="2994590" y="1833740"/>
              <a:ext cx="148657" cy="81685"/>
            </a:xfrm>
            <a:custGeom>
              <a:avLst/>
              <a:gdLst/>
              <a:ahLst/>
              <a:cxnLst/>
              <a:rect l="l" t="t" r="r" b="b"/>
              <a:pathLst>
                <a:path w="7123" h="3914" extrusionOk="0">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8" name="Google Shape;9698;p77"/>
            <p:cNvSpPr/>
            <p:nvPr/>
          </p:nvSpPr>
          <p:spPr>
            <a:xfrm>
              <a:off x="2869999" y="1687279"/>
              <a:ext cx="397887" cy="397887"/>
            </a:xfrm>
            <a:custGeom>
              <a:avLst/>
              <a:gdLst/>
              <a:ahLst/>
              <a:cxnLst/>
              <a:rect l="l" t="t" r="r" b="b"/>
              <a:pathLst>
                <a:path w="19065" h="19065" extrusionOk="0">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99" name="Google Shape;9699;p77"/>
          <p:cNvGrpSpPr/>
          <p:nvPr/>
        </p:nvGrpSpPr>
        <p:grpSpPr>
          <a:xfrm>
            <a:off x="2477718" y="3828664"/>
            <a:ext cx="386807" cy="386929"/>
            <a:chOff x="3902887" y="1687655"/>
            <a:chExt cx="397010" cy="397135"/>
          </a:xfrm>
        </p:grpSpPr>
        <p:sp>
          <p:nvSpPr>
            <p:cNvPr id="9700" name="Google Shape;9700;p77"/>
            <p:cNvSpPr/>
            <p:nvPr/>
          </p:nvSpPr>
          <p:spPr>
            <a:xfrm>
              <a:off x="4023345" y="1785845"/>
              <a:ext cx="156275" cy="200269"/>
            </a:xfrm>
            <a:custGeom>
              <a:avLst/>
              <a:gdLst/>
              <a:ahLst/>
              <a:cxnLst/>
              <a:rect l="l" t="t" r="r" b="b"/>
              <a:pathLst>
                <a:path w="7488" h="9596" extrusionOk="0">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1" name="Google Shape;9701;p77"/>
            <p:cNvSpPr/>
            <p:nvPr/>
          </p:nvSpPr>
          <p:spPr>
            <a:xfrm>
              <a:off x="3902887" y="1687655"/>
              <a:ext cx="397010" cy="397135"/>
            </a:xfrm>
            <a:custGeom>
              <a:avLst/>
              <a:gdLst/>
              <a:ahLst/>
              <a:cxnLst/>
              <a:rect l="l" t="t" r="r" b="b"/>
              <a:pathLst>
                <a:path w="19023" h="19029" extrusionOk="0">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02" name="Google Shape;9702;p77"/>
          <p:cNvGrpSpPr/>
          <p:nvPr/>
        </p:nvGrpSpPr>
        <p:grpSpPr>
          <a:xfrm>
            <a:off x="3515416" y="3828344"/>
            <a:ext cx="387681" cy="387681"/>
            <a:chOff x="4933458" y="1687279"/>
            <a:chExt cx="397907" cy="397907"/>
          </a:xfrm>
        </p:grpSpPr>
        <p:sp>
          <p:nvSpPr>
            <p:cNvPr id="9703" name="Google Shape;9703;p77"/>
            <p:cNvSpPr/>
            <p:nvPr/>
          </p:nvSpPr>
          <p:spPr>
            <a:xfrm>
              <a:off x="5071801" y="1766541"/>
              <a:ext cx="125867" cy="241215"/>
            </a:xfrm>
            <a:custGeom>
              <a:avLst/>
              <a:gdLst/>
              <a:ahLst/>
              <a:cxnLst/>
              <a:rect l="l" t="t" r="r" b="b"/>
              <a:pathLst>
                <a:path w="6031" h="11558" extrusionOk="0">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4" name="Google Shape;9704;p77"/>
            <p:cNvSpPr/>
            <p:nvPr/>
          </p:nvSpPr>
          <p:spPr>
            <a:xfrm>
              <a:off x="4933458" y="1687279"/>
              <a:ext cx="397907" cy="397907"/>
            </a:xfrm>
            <a:custGeom>
              <a:avLst/>
              <a:gdLst/>
              <a:ahLst/>
              <a:cxnLst/>
              <a:rect l="l" t="t" r="r" b="b"/>
              <a:pathLst>
                <a:path w="19066" h="19066" extrusionOk="0">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05" name="Google Shape;9705;p77"/>
          <p:cNvGrpSpPr/>
          <p:nvPr/>
        </p:nvGrpSpPr>
        <p:grpSpPr>
          <a:xfrm>
            <a:off x="5286246" y="3308537"/>
            <a:ext cx="387681" cy="387661"/>
            <a:chOff x="266768" y="1721375"/>
            <a:chExt cx="397907" cy="397887"/>
          </a:xfrm>
        </p:grpSpPr>
        <p:sp>
          <p:nvSpPr>
            <p:cNvPr id="9706" name="Google Shape;9706;p77"/>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7" name="Google Shape;9707;p77"/>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08" name="Google Shape;9708;p77"/>
          <p:cNvGrpSpPr/>
          <p:nvPr/>
        </p:nvGrpSpPr>
        <p:grpSpPr>
          <a:xfrm>
            <a:off x="7411672" y="3308924"/>
            <a:ext cx="387539" cy="386888"/>
            <a:chOff x="2408992" y="1722875"/>
            <a:chExt cx="397761" cy="397093"/>
          </a:xfrm>
        </p:grpSpPr>
        <p:sp>
          <p:nvSpPr>
            <p:cNvPr id="9709" name="Google Shape;9709;p77"/>
            <p:cNvSpPr/>
            <p:nvPr/>
          </p:nvSpPr>
          <p:spPr>
            <a:xfrm>
              <a:off x="2492135" y="1827639"/>
              <a:ext cx="213667" cy="185326"/>
            </a:xfrm>
            <a:custGeom>
              <a:avLst/>
              <a:gdLst/>
              <a:ahLst/>
              <a:cxnLst/>
              <a:rect l="l" t="t" r="r" b="b"/>
              <a:pathLst>
                <a:path w="10238" h="8880" extrusionOk="0">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0" name="Google Shape;9710;p77"/>
            <p:cNvSpPr/>
            <p:nvPr/>
          </p:nvSpPr>
          <p:spPr>
            <a:xfrm>
              <a:off x="2408992" y="1722875"/>
              <a:ext cx="397761" cy="397093"/>
            </a:xfrm>
            <a:custGeom>
              <a:avLst/>
              <a:gdLst/>
              <a:ahLst/>
              <a:cxnLst/>
              <a:rect l="l" t="t" r="r" b="b"/>
              <a:pathLst>
                <a:path w="19059" h="19027" extrusionOk="0">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11" name="Google Shape;9711;p77"/>
          <p:cNvGrpSpPr/>
          <p:nvPr/>
        </p:nvGrpSpPr>
        <p:grpSpPr>
          <a:xfrm>
            <a:off x="5592488" y="3828305"/>
            <a:ext cx="387641" cy="387641"/>
            <a:chOff x="7199196" y="1561258"/>
            <a:chExt cx="397866" cy="397866"/>
          </a:xfrm>
        </p:grpSpPr>
        <p:sp>
          <p:nvSpPr>
            <p:cNvPr id="9712" name="Google Shape;9712;p77"/>
            <p:cNvSpPr/>
            <p:nvPr/>
          </p:nvSpPr>
          <p:spPr>
            <a:xfrm>
              <a:off x="7316523" y="1655253"/>
              <a:ext cx="163203" cy="209869"/>
            </a:xfrm>
            <a:custGeom>
              <a:avLst/>
              <a:gdLst/>
              <a:ahLst/>
              <a:cxnLst/>
              <a:rect l="l" t="t" r="r" b="b"/>
              <a:pathLst>
                <a:path w="7820" h="10056" extrusionOk="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3" name="Google Shape;9713;p77"/>
            <p:cNvSpPr/>
            <p:nvPr/>
          </p:nvSpPr>
          <p:spPr>
            <a:xfrm>
              <a:off x="7199196" y="1561258"/>
              <a:ext cx="397866" cy="397866"/>
            </a:xfrm>
            <a:custGeom>
              <a:avLst/>
              <a:gdLst/>
              <a:ahLst/>
              <a:cxnLst/>
              <a:rect l="l" t="t" r="r" b="b"/>
              <a:pathLst>
                <a:path w="19064" h="19064" extrusionOk="0">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4" name="Google Shape;9714;p77"/>
            <p:cNvSpPr/>
            <p:nvPr/>
          </p:nvSpPr>
          <p:spPr>
            <a:xfrm>
              <a:off x="7363167" y="1701896"/>
              <a:ext cx="69935" cy="69977"/>
            </a:xfrm>
            <a:custGeom>
              <a:avLst/>
              <a:gdLst/>
              <a:ahLst/>
              <a:cxnLst/>
              <a:rect l="l" t="t" r="r" b="b"/>
              <a:pathLst>
                <a:path w="3351" h="3353" extrusionOk="0">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715" name="Google Shape;9715;p77"/>
          <p:cNvSpPr txBox="1"/>
          <p:nvPr/>
        </p:nvSpPr>
        <p:spPr>
          <a:xfrm>
            <a:off x="1048350" y="719652"/>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SEO &amp; Marketing Icons</a:t>
            </a:r>
            <a:endParaRPr sz="2400">
              <a:solidFill>
                <a:srgbClr val="FFFFFF"/>
              </a:solidFill>
            </a:endParaRPr>
          </a:p>
        </p:txBody>
      </p:sp>
      <p:grpSp>
        <p:nvGrpSpPr>
          <p:cNvPr id="9716" name="Google Shape;9716;p77"/>
          <p:cNvGrpSpPr/>
          <p:nvPr/>
        </p:nvGrpSpPr>
        <p:grpSpPr>
          <a:xfrm>
            <a:off x="6348367" y="3308537"/>
            <a:ext cx="387661" cy="387661"/>
            <a:chOff x="1379798" y="1723250"/>
            <a:chExt cx="397887" cy="397887"/>
          </a:xfrm>
        </p:grpSpPr>
        <p:sp>
          <p:nvSpPr>
            <p:cNvPr id="9717" name="Google Shape;9717;p77"/>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8" name="Google Shape;9718;p77"/>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9" name="Google Shape;9719;p77"/>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0" name="Google Shape;9720;p77"/>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21" name="Google Shape;9721;p77"/>
          <p:cNvGrpSpPr/>
          <p:nvPr/>
        </p:nvGrpSpPr>
        <p:grpSpPr>
          <a:xfrm>
            <a:off x="5817327" y="3308537"/>
            <a:ext cx="387641" cy="387661"/>
            <a:chOff x="864491" y="1723250"/>
            <a:chExt cx="397866" cy="397887"/>
          </a:xfrm>
        </p:grpSpPr>
        <p:sp>
          <p:nvSpPr>
            <p:cNvPr id="9722" name="Google Shape;9722;p77"/>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3" name="Google Shape;9723;p77"/>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4" name="Google Shape;9724;p77"/>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725" name="Google Shape;9725;p77"/>
          <p:cNvSpPr/>
          <p:nvPr/>
        </p:nvSpPr>
        <p:spPr>
          <a:xfrm>
            <a:off x="6879427" y="3343765"/>
            <a:ext cx="388846" cy="31714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726" name="Google Shape;9726;p77"/>
          <p:cNvGrpSpPr/>
          <p:nvPr/>
        </p:nvGrpSpPr>
        <p:grpSpPr>
          <a:xfrm>
            <a:off x="6584154" y="3827060"/>
            <a:ext cx="388966" cy="388966"/>
            <a:chOff x="1190625" y="238125"/>
            <a:chExt cx="5235075" cy="5235075"/>
          </a:xfrm>
        </p:grpSpPr>
        <p:sp>
          <p:nvSpPr>
            <p:cNvPr id="9727" name="Google Shape;9727;p77"/>
            <p:cNvSpPr/>
            <p:nvPr/>
          </p:nvSpPr>
          <p:spPr>
            <a:xfrm>
              <a:off x="2315100" y="1168900"/>
              <a:ext cx="2952100" cy="3373700"/>
            </a:xfrm>
            <a:custGeom>
              <a:avLst/>
              <a:gdLst/>
              <a:ahLst/>
              <a:cxnLst/>
              <a:rect l="l" t="t" r="r" b="b"/>
              <a:pathLst>
                <a:path w="118084" h="134948" extrusionOk="0">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8" name="Google Shape;9728;p77"/>
            <p:cNvSpPr/>
            <p:nvPr/>
          </p:nvSpPr>
          <p:spPr>
            <a:xfrm>
              <a:off x="1190625" y="238125"/>
              <a:ext cx="5235075" cy="5235075"/>
            </a:xfrm>
            <a:custGeom>
              <a:avLst/>
              <a:gdLst/>
              <a:ahLst/>
              <a:cxnLst/>
              <a:rect l="l" t="t" r="r" b="b"/>
              <a:pathLst>
                <a:path w="209403" h="209403" extrusionOk="0">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Google Shape;348;p33"/>
          <p:cNvSpPr/>
          <p:nvPr/>
        </p:nvSpPr>
        <p:spPr>
          <a:xfrm>
            <a:off x="701350" y="1454650"/>
            <a:ext cx="747000" cy="747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000">
              <a:solidFill>
                <a:schemeClr val="lt1"/>
              </a:solidFill>
              <a:latin typeface="Lexend Deca SemiBold"/>
              <a:ea typeface="Lexend Deca SemiBold"/>
              <a:cs typeface="Lexend Deca SemiBold"/>
              <a:sym typeface="Lexend Deca SemiBold"/>
            </a:endParaRPr>
          </a:p>
        </p:txBody>
      </p:sp>
      <p:sp>
        <p:nvSpPr>
          <p:cNvPr id="349" name="Google Shape;349;p33"/>
          <p:cNvSpPr/>
          <p:nvPr/>
        </p:nvSpPr>
        <p:spPr>
          <a:xfrm>
            <a:off x="701350" y="3243450"/>
            <a:ext cx="747000" cy="747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000">
              <a:solidFill>
                <a:schemeClr val="lt1"/>
              </a:solidFill>
              <a:latin typeface="Lexend Deca SemiBold"/>
              <a:ea typeface="Lexend Deca SemiBold"/>
              <a:cs typeface="Lexend Deca SemiBold"/>
              <a:sym typeface="Lexend Deca SemiBold"/>
            </a:endParaRPr>
          </a:p>
        </p:txBody>
      </p:sp>
      <p:sp>
        <p:nvSpPr>
          <p:cNvPr id="350" name="Google Shape;350;p33"/>
          <p:cNvSpPr/>
          <p:nvPr/>
        </p:nvSpPr>
        <p:spPr>
          <a:xfrm>
            <a:off x="7695500" y="2348575"/>
            <a:ext cx="747000" cy="7473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000">
              <a:solidFill>
                <a:schemeClr val="lt1"/>
              </a:solidFill>
              <a:latin typeface="Lexend Deca SemiBold"/>
              <a:ea typeface="Lexend Deca SemiBold"/>
              <a:cs typeface="Lexend Deca SemiBold"/>
              <a:sym typeface="Lexend Deca SemiBold"/>
            </a:endParaRPr>
          </a:p>
        </p:txBody>
      </p:sp>
      <p:sp>
        <p:nvSpPr>
          <p:cNvPr id="351" name="Google Shape;351;p33"/>
          <p:cNvSpPr/>
          <p:nvPr/>
        </p:nvSpPr>
        <p:spPr>
          <a:xfrm>
            <a:off x="1500301" y="3368701"/>
            <a:ext cx="2766893" cy="550788"/>
          </a:xfrm>
          <a:custGeom>
            <a:avLst/>
            <a:gdLst/>
            <a:ahLst/>
            <a:cxnLst/>
            <a:rect l="l" t="t" r="r" b="b"/>
            <a:pathLst>
              <a:path w="66436" h="13225" extrusionOk="0">
                <a:moveTo>
                  <a:pt x="210" y="0"/>
                </a:moveTo>
                <a:cubicBezTo>
                  <a:pt x="123" y="0"/>
                  <a:pt x="54" y="52"/>
                  <a:pt x="19" y="140"/>
                </a:cubicBezTo>
                <a:cubicBezTo>
                  <a:pt x="1" y="210"/>
                  <a:pt x="35" y="296"/>
                  <a:pt x="105" y="331"/>
                </a:cubicBezTo>
                <a:lnTo>
                  <a:pt x="4659" y="3245"/>
                </a:lnTo>
                <a:lnTo>
                  <a:pt x="4659" y="10782"/>
                </a:lnTo>
                <a:cubicBezTo>
                  <a:pt x="4659" y="12125"/>
                  <a:pt x="5758" y="13225"/>
                  <a:pt x="7102" y="13225"/>
                </a:cubicBezTo>
                <a:lnTo>
                  <a:pt x="63993" y="13225"/>
                </a:lnTo>
                <a:cubicBezTo>
                  <a:pt x="65337" y="13225"/>
                  <a:pt x="66436" y="12125"/>
                  <a:pt x="66436" y="10782"/>
                </a:cubicBezTo>
                <a:lnTo>
                  <a:pt x="66436" y="2443"/>
                </a:lnTo>
                <a:cubicBezTo>
                  <a:pt x="66436" y="1099"/>
                  <a:pt x="65337" y="0"/>
                  <a:pt x="639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33"/>
          <p:cNvSpPr/>
          <p:nvPr/>
        </p:nvSpPr>
        <p:spPr>
          <a:xfrm>
            <a:off x="4376388" y="3563400"/>
            <a:ext cx="161825" cy="161400"/>
          </a:xfrm>
          <a:custGeom>
            <a:avLst/>
            <a:gdLst/>
            <a:ahLst/>
            <a:cxnLst/>
            <a:rect l="l" t="t" r="r" b="b"/>
            <a:pathLst>
              <a:path w="6473" h="6456" extrusionOk="0">
                <a:moveTo>
                  <a:pt x="4493" y="2120"/>
                </a:moveTo>
                <a:cubicBezTo>
                  <a:pt x="4611" y="2120"/>
                  <a:pt x="4729" y="2163"/>
                  <a:pt x="4816" y="2250"/>
                </a:cubicBezTo>
                <a:cubicBezTo>
                  <a:pt x="5007" y="2443"/>
                  <a:pt x="5007" y="2722"/>
                  <a:pt x="4816" y="2913"/>
                </a:cubicBezTo>
                <a:lnTo>
                  <a:pt x="3106" y="4623"/>
                </a:lnTo>
                <a:cubicBezTo>
                  <a:pt x="3010" y="4719"/>
                  <a:pt x="2892" y="4768"/>
                  <a:pt x="2774" y="4768"/>
                </a:cubicBezTo>
                <a:cubicBezTo>
                  <a:pt x="2656" y="4768"/>
                  <a:pt x="2539" y="4719"/>
                  <a:pt x="2443" y="4623"/>
                </a:cubicBezTo>
                <a:lnTo>
                  <a:pt x="1518" y="3716"/>
                </a:lnTo>
                <a:cubicBezTo>
                  <a:pt x="1343" y="3525"/>
                  <a:pt x="1343" y="3246"/>
                  <a:pt x="1518" y="3053"/>
                </a:cubicBezTo>
                <a:cubicBezTo>
                  <a:pt x="1614" y="2966"/>
                  <a:pt x="1736" y="2922"/>
                  <a:pt x="1856" y="2922"/>
                </a:cubicBezTo>
                <a:cubicBezTo>
                  <a:pt x="1976" y="2922"/>
                  <a:pt x="2094" y="2966"/>
                  <a:pt x="2181" y="3053"/>
                </a:cubicBezTo>
                <a:lnTo>
                  <a:pt x="2774" y="3646"/>
                </a:lnTo>
                <a:lnTo>
                  <a:pt x="4170" y="2250"/>
                </a:lnTo>
                <a:cubicBezTo>
                  <a:pt x="4257" y="2163"/>
                  <a:pt x="4375" y="2120"/>
                  <a:pt x="4493" y="2120"/>
                </a:cubicBezTo>
                <a:close/>
                <a:moveTo>
                  <a:pt x="3228" y="1"/>
                </a:moveTo>
                <a:cubicBezTo>
                  <a:pt x="1448" y="1"/>
                  <a:pt x="1" y="1448"/>
                  <a:pt x="1" y="3227"/>
                </a:cubicBezTo>
                <a:cubicBezTo>
                  <a:pt x="1" y="5007"/>
                  <a:pt x="1448" y="6456"/>
                  <a:pt x="3228" y="6456"/>
                </a:cubicBezTo>
                <a:cubicBezTo>
                  <a:pt x="5025" y="6456"/>
                  <a:pt x="6473" y="5007"/>
                  <a:pt x="6473" y="3227"/>
                </a:cubicBezTo>
                <a:cubicBezTo>
                  <a:pt x="6473" y="1448"/>
                  <a:pt x="5025" y="1"/>
                  <a:pt x="32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33"/>
          <p:cNvSpPr txBox="1"/>
          <p:nvPr/>
        </p:nvSpPr>
        <p:spPr>
          <a:xfrm>
            <a:off x="3489900" y="3078000"/>
            <a:ext cx="777300" cy="2907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000">
                <a:solidFill>
                  <a:schemeClr val="dk2"/>
                </a:solidFill>
                <a:latin typeface="Lexend Deca"/>
                <a:ea typeface="Lexend Deca"/>
                <a:cs typeface="Lexend Deca"/>
                <a:sym typeface="Lexend Deca"/>
              </a:rPr>
              <a:t>1:45 PM</a:t>
            </a:r>
            <a:endParaRPr sz="1000">
              <a:solidFill>
                <a:schemeClr val="dk2"/>
              </a:solidFill>
              <a:latin typeface="Lexend Deca"/>
              <a:ea typeface="Lexend Deca"/>
              <a:cs typeface="Lexend Deca"/>
              <a:sym typeface="Lexend Deca"/>
            </a:endParaRPr>
          </a:p>
        </p:txBody>
      </p:sp>
      <p:sp>
        <p:nvSpPr>
          <p:cNvPr id="354" name="Google Shape;354;p33"/>
          <p:cNvSpPr/>
          <p:nvPr/>
        </p:nvSpPr>
        <p:spPr>
          <a:xfrm flipH="1">
            <a:off x="4876801" y="2465276"/>
            <a:ext cx="2766893" cy="550788"/>
          </a:xfrm>
          <a:custGeom>
            <a:avLst/>
            <a:gdLst/>
            <a:ahLst/>
            <a:cxnLst/>
            <a:rect l="l" t="t" r="r" b="b"/>
            <a:pathLst>
              <a:path w="66436" h="13225" extrusionOk="0">
                <a:moveTo>
                  <a:pt x="210" y="0"/>
                </a:moveTo>
                <a:cubicBezTo>
                  <a:pt x="123" y="0"/>
                  <a:pt x="54" y="52"/>
                  <a:pt x="19" y="140"/>
                </a:cubicBezTo>
                <a:cubicBezTo>
                  <a:pt x="1" y="210"/>
                  <a:pt x="35" y="296"/>
                  <a:pt x="105" y="331"/>
                </a:cubicBezTo>
                <a:lnTo>
                  <a:pt x="4659" y="3245"/>
                </a:lnTo>
                <a:lnTo>
                  <a:pt x="4659" y="10782"/>
                </a:lnTo>
                <a:cubicBezTo>
                  <a:pt x="4659" y="12125"/>
                  <a:pt x="5758" y="13225"/>
                  <a:pt x="7102" y="13225"/>
                </a:cubicBezTo>
                <a:lnTo>
                  <a:pt x="63993" y="13225"/>
                </a:lnTo>
                <a:cubicBezTo>
                  <a:pt x="65337" y="13225"/>
                  <a:pt x="66436" y="12125"/>
                  <a:pt x="66436" y="10782"/>
                </a:cubicBezTo>
                <a:lnTo>
                  <a:pt x="66436" y="2443"/>
                </a:lnTo>
                <a:cubicBezTo>
                  <a:pt x="66436" y="1099"/>
                  <a:pt x="65337" y="0"/>
                  <a:pt x="6399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33"/>
          <p:cNvSpPr/>
          <p:nvPr/>
        </p:nvSpPr>
        <p:spPr>
          <a:xfrm>
            <a:off x="1500301" y="1565826"/>
            <a:ext cx="2766893" cy="550788"/>
          </a:xfrm>
          <a:custGeom>
            <a:avLst/>
            <a:gdLst/>
            <a:ahLst/>
            <a:cxnLst/>
            <a:rect l="l" t="t" r="r" b="b"/>
            <a:pathLst>
              <a:path w="66436" h="13225" extrusionOk="0">
                <a:moveTo>
                  <a:pt x="210" y="0"/>
                </a:moveTo>
                <a:cubicBezTo>
                  <a:pt x="123" y="0"/>
                  <a:pt x="54" y="52"/>
                  <a:pt x="19" y="140"/>
                </a:cubicBezTo>
                <a:cubicBezTo>
                  <a:pt x="1" y="210"/>
                  <a:pt x="35" y="296"/>
                  <a:pt x="105" y="331"/>
                </a:cubicBezTo>
                <a:lnTo>
                  <a:pt x="4659" y="3245"/>
                </a:lnTo>
                <a:lnTo>
                  <a:pt x="4659" y="10782"/>
                </a:lnTo>
                <a:cubicBezTo>
                  <a:pt x="4659" y="12125"/>
                  <a:pt x="5758" y="13225"/>
                  <a:pt x="7102" y="13225"/>
                </a:cubicBezTo>
                <a:lnTo>
                  <a:pt x="63993" y="13225"/>
                </a:lnTo>
                <a:cubicBezTo>
                  <a:pt x="65337" y="13225"/>
                  <a:pt x="66436" y="12125"/>
                  <a:pt x="66436" y="10782"/>
                </a:cubicBezTo>
                <a:lnTo>
                  <a:pt x="66436" y="2443"/>
                </a:lnTo>
                <a:cubicBezTo>
                  <a:pt x="66436" y="1099"/>
                  <a:pt x="65337" y="0"/>
                  <a:pt x="639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33"/>
          <p:cNvSpPr/>
          <p:nvPr/>
        </p:nvSpPr>
        <p:spPr>
          <a:xfrm>
            <a:off x="4376388" y="1760525"/>
            <a:ext cx="161825" cy="161400"/>
          </a:xfrm>
          <a:custGeom>
            <a:avLst/>
            <a:gdLst/>
            <a:ahLst/>
            <a:cxnLst/>
            <a:rect l="l" t="t" r="r" b="b"/>
            <a:pathLst>
              <a:path w="6473" h="6456" extrusionOk="0">
                <a:moveTo>
                  <a:pt x="4493" y="2120"/>
                </a:moveTo>
                <a:cubicBezTo>
                  <a:pt x="4611" y="2120"/>
                  <a:pt x="4729" y="2163"/>
                  <a:pt x="4816" y="2250"/>
                </a:cubicBezTo>
                <a:cubicBezTo>
                  <a:pt x="5007" y="2443"/>
                  <a:pt x="5007" y="2722"/>
                  <a:pt x="4816" y="2913"/>
                </a:cubicBezTo>
                <a:lnTo>
                  <a:pt x="3106" y="4623"/>
                </a:lnTo>
                <a:cubicBezTo>
                  <a:pt x="3010" y="4719"/>
                  <a:pt x="2892" y="4768"/>
                  <a:pt x="2774" y="4768"/>
                </a:cubicBezTo>
                <a:cubicBezTo>
                  <a:pt x="2656" y="4768"/>
                  <a:pt x="2539" y="4719"/>
                  <a:pt x="2443" y="4623"/>
                </a:cubicBezTo>
                <a:lnTo>
                  <a:pt x="1518" y="3716"/>
                </a:lnTo>
                <a:cubicBezTo>
                  <a:pt x="1343" y="3525"/>
                  <a:pt x="1343" y="3246"/>
                  <a:pt x="1518" y="3053"/>
                </a:cubicBezTo>
                <a:cubicBezTo>
                  <a:pt x="1614" y="2966"/>
                  <a:pt x="1736" y="2922"/>
                  <a:pt x="1856" y="2922"/>
                </a:cubicBezTo>
                <a:cubicBezTo>
                  <a:pt x="1976" y="2922"/>
                  <a:pt x="2094" y="2966"/>
                  <a:pt x="2181" y="3053"/>
                </a:cubicBezTo>
                <a:lnTo>
                  <a:pt x="2774" y="3646"/>
                </a:lnTo>
                <a:lnTo>
                  <a:pt x="4170" y="2250"/>
                </a:lnTo>
                <a:cubicBezTo>
                  <a:pt x="4257" y="2163"/>
                  <a:pt x="4375" y="2120"/>
                  <a:pt x="4493" y="2120"/>
                </a:cubicBezTo>
                <a:close/>
                <a:moveTo>
                  <a:pt x="3228" y="1"/>
                </a:moveTo>
                <a:cubicBezTo>
                  <a:pt x="1448" y="1"/>
                  <a:pt x="1" y="1448"/>
                  <a:pt x="1" y="3227"/>
                </a:cubicBezTo>
                <a:cubicBezTo>
                  <a:pt x="1" y="5007"/>
                  <a:pt x="1448" y="6456"/>
                  <a:pt x="3228" y="6456"/>
                </a:cubicBezTo>
                <a:cubicBezTo>
                  <a:pt x="5025" y="6456"/>
                  <a:pt x="6473" y="5007"/>
                  <a:pt x="6473" y="3227"/>
                </a:cubicBezTo>
                <a:cubicBezTo>
                  <a:pt x="6473" y="1448"/>
                  <a:pt x="5025" y="1"/>
                  <a:pt x="32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33"/>
          <p:cNvSpPr/>
          <p:nvPr/>
        </p:nvSpPr>
        <p:spPr>
          <a:xfrm>
            <a:off x="4612688" y="2659975"/>
            <a:ext cx="161825" cy="161400"/>
          </a:xfrm>
          <a:custGeom>
            <a:avLst/>
            <a:gdLst/>
            <a:ahLst/>
            <a:cxnLst/>
            <a:rect l="l" t="t" r="r" b="b"/>
            <a:pathLst>
              <a:path w="6473" h="6456" extrusionOk="0">
                <a:moveTo>
                  <a:pt x="4493" y="2120"/>
                </a:moveTo>
                <a:cubicBezTo>
                  <a:pt x="4611" y="2120"/>
                  <a:pt x="4729" y="2163"/>
                  <a:pt x="4816" y="2250"/>
                </a:cubicBezTo>
                <a:cubicBezTo>
                  <a:pt x="5007" y="2443"/>
                  <a:pt x="5007" y="2722"/>
                  <a:pt x="4816" y="2913"/>
                </a:cubicBezTo>
                <a:lnTo>
                  <a:pt x="3106" y="4623"/>
                </a:lnTo>
                <a:cubicBezTo>
                  <a:pt x="3010" y="4719"/>
                  <a:pt x="2892" y="4768"/>
                  <a:pt x="2774" y="4768"/>
                </a:cubicBezTo>
                <a:cubicBezTo>
                  <a:pt x="2656" y="4768"/>
                  <a:pt x="2539" y="4719"/>
                  <a:pt x="2443" y="4623"/>
                </a:cubicBezTo>
                <a:lnTo>
                  <a:pt x="1518" y="3716"/>
                </a:lnTo>
                <a:cubicBezTo>
                  <a:pt x="1343" y="3525"/>
                  <a:pt x="1343" y="3246"/>
                  <a:pt x="1518" y="3053"/>
                </a:cubicBezTo>
                <a:cubicBezTo>
                  <a:pt x="1614" y="2966"/>
                  <a:pt x="1736" y="2922"/>
                  <a:pt x="1856" y="2922"/>
                </a:cubicBezTo>
                <a:cubicBezTo>
                  <a:pt x="1976" y="2922"/>
                  <a:pt x="2094" y="2966"/>
                  <a:pt x="2181" y="3053"/>
                </a:cubicBezTo>
                <a:lnTo>
                  <a:pt x="2774" y="3646"/>
                </a:lnTo>
                <a:lnTo>
                  <a:pt x="4170" y="2250"/>
                </a:lnTo>
                <a:cubicBezTo>
                  <a:pt x="4257" y="2163"/>
                  <a:pt x="4375" y="2120"/>
                  <a:pt x="4493" y="2120"/>
                </a:cubicBezTo>
                <a:close/>
                <a:moveTo>
                  <a:pt x="3228" y="1"/>
                </a:moveTo>
                <a:cubicBezTo>
                  <a:pt x="1448" y="1"/>
                  <a:pt x="1" y="1448"/>
                  <a:pt x="1" y="3227"/>
                </a:cubicBezTo>
                <a:cubicBezTo>
                  <a:pt x="1" y="5007"/>
                  <a:pt x="1448" y="6456"/>
                  <a:pt x="3228" y="6456"/>
                </a:cubicBezTo>
                <a:cubicBezTo>
                  <a:pt x="5025" y="6456"/>
                  <a:pt x="6473" y="5007"/>
                  <a:pt x="6473" y="3227"/>
                </a:cubicBezTo>
                <a:cubicBezTo>
                  <a:pt x="6473" y="1448"/>
                  <a:pt x="5025" y="1"/>
                  <a:pt x="322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33"/>
          <p:cNvSpPr txBox="1"/>
          <p:nvPr/>
        </p:nvSpPr>
        <p:spPr>
          <a:xfrm>
            <a:off x="3489900" y="1275125"/>
            <a:ext cx="777300" cy="2907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000">
                <a:solidFill>
                  <a:schemeClr val="dk2"/>
                </a:solidFill>
                <a:latin typeface="Lexend Deca"/>
                <a:ea typeface="Lexend Deca"/>
                <a:cs typeface="Lexend Deca"/>
                <a:sym typeface="Lexend Deca"/>
              </a:rPr>
              <a:t>11:25 AM</a:t>
            </a:r>
            <a:endParaRPr sz="1000">
              <a:solidFill>
                <a:schemeClr val="dk2"/>
              </a:solidFill>
              <a:latin typeface="Lexend Deca"/>
              <a:ea typeface="Lexend Deca"/>
              <a:cs typeface="Lexend Deca"/>
              <a:sym typeface="Lexend Deca"/>
            </a:endParaRPr>
          </a:p>
        </p:txBody>
      </p:sp>
      <p:sp>
        <p:nvSpPr>
          <p:cNvPr id="359" name="Google Shape;359;p33"/>
          <p:cNvSpPr txBox="1"/>
          <p:nvPr/>
        </p:nvSpPr>
        <p:spPr>
          <a:xfrm>
            <a:off x="4876800" y="2171050"/>
            <a:ext cx="777300" cy="290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chemeClr val="dk2"/>
                </a:solidFill>
                <a:latin typeface="Lexend Deca"/>
                <a:ea typeface="Lexend Deca"/>
                <a:cs typeface="Lexend Deca"/>
                <a:sym typeface="Lexend Deca"/>
              </a:rPr>
              <a:t>12:45 PM</a:t>
            </a:r>
            <a:endParaRPr sz="1000">
              <a:solidFill>
                <a:schemeClr val="dk2"/>
              </a:solidFill>
              <a:latin typeface="Lexend Deca"/>
              <a:ea typeface="Lexend Deca"/>
              <a:cs typeface="Lexend Deca"/>
              <a:sym typeface="Lexend Deca"/>
            </a:endParaRPr>
          </a:p>
        </p:txBody>
      </p:sp>
      <p:sp>
        <p:nvSpPr>
          <p:cNvPr id="360" name="Google Shape;360;p33"/>
          <p:cNvSpPr txBox="1">
            <a:spLocks noGrp="1"/>
          </p:cNvSpPr>
          <p:nvPr>
            <p:ph type="subTitle" idx="5"/>
          </p:nvPr>
        </p:nvSpPr>
        <p:spPr>
          <a:xfrm>
            <a:off x="1694094" y="3815900"/>
            <a:ext cx="2766900" cy="726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Despite being red, Mars is actually a cold place</a:t>
            </a:r>
            <a:endParaRPr/>
          </a:p>
        </p:txBody>
      </p:sp>
      <p:sp>
        <p:nvSpPr>
          <p:cNvPr id="361" name="Google Shape;361;p33"/>
          <p:cNvSpPr txBox="1">
            <a:spLocks noGrp="1"/>
          </p:cNvSpPr>
          <p:nvPr>
            <p:ph type="title"/>
          </p:nvPr>
        </p:nvSpPr>
        <p:spPr>
          <a:xfrm>
            <a:off x="1077500" y="368825"/>
            <a:ext cx="7346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rPr>
              <a:t>Our company</a:t>
            </a:r>
            <a:endParaRPr>
              <a:solidFill>
                <a:schemeClr val="lt1"/>
              </a:solidFill>
            </a:endParaRPr>
          </a:p>
        </p:txBody>
      </p:sp>
      <p:grpSp>
        <p:nvGrpSpPr>
          <p:cNvPr id="362" name="Google Shape;362;p33"/>
          <p:cNvGrpSpPr/>
          <p:nvPr/>
        </p:nvGrpSpPr>
        <p:grpSpPr>
          <a:xfrm>
            <a:off x="7526973" y="530839"/>
            <a:ext cx="897018" cy="324596"/>
            <a:chOff x="7526973" y="530839"/>
            <a:chExt cx="897018" cy="324596"/>
          </a:xfrm>
        </p:grpSpPr>
        <p:grpSp>
          <p:nvGrpSpPr>
            <p:cNvPr id="363" name="Google Shape;363;p33"/>
            <p:cNvGrpSpPr/>
            <p:nvPr/>
          </p:nvGrpSpPr>
          <p:grpSpPr>
            <a:xfrm>
              <a:off x="7526973" y="530839"/>
              <a:ext cx="332201" cy="324420"/>
              <a:chOff x="3380213" y="4209475"/>
              <a:chExt cx="403450" cy="394000"/>
            </a:xfrm>
          </p:grpSpPr>
          <p:sp>
            <p:nvSpPr>
              <p:cNvPr id="364" name="Google Shape;364;p33"/>
              <p:cNvSpPr/>
              <p:nvPr/>
            </p:nvSpPr>
            <p:spPr>
              <a:xfrm>
                <a:off x="3380213" y="4266625"/>
                <a:ext cx="338900" cy="336850"/>
              </a:xfrm>
              <a:custGeom>
                <a:avLst/>
                <a:gdLst/>
                <a:ahLst/>
                <a:cxnLst/>
                <a:rect l="l" t="t" r="r" b="b"/>
                <a:pathLst>
                  <a:path w="13556" h="13474" extrusionOk="0">
                    <a:moveTo>
                      <a:pt x="3399" y="0"/>
                    </a:moveTo>
                    <a:cubicBezTo>
                      <a:pt x="3221" y="0"/>
                      <a:pt x="3041" y="51"/>
                      <a:pt x="2878" y="157"/>
                    </a:cubicBezTo>
                    <a:lnTo>
                      <a:pt x="1431" y="1134"/>
                    </a:lnTo>
                    <a:cubicBezTo>
                      <a:pt x="0" y="2093"/>
                      <a:pt x="245" y="4082"/>
                      <a:pt x="889" y="5687"/>
                    </a:cubicBezTo>
                    <a:cubicBezTo>
                      <a:pt x="2024" y="8479"/>
                      <a:pt x="4850" y="11497"/>
                      <a:pt x="7589" y="12805"/>
                    </a:cubicBezTo>
                    <a:cubicBezTo>
                      <a:pt x="8384" y="13190"/>
                      <a:pt x="9290" y="13473"/>
                      <a:pt x="10124" y="13473"/>
                    </a:cubicBezTo>
                    <a:cubicBezTo>
                      <a:pt x="10919" y="13473"/>
                      <a:pt x="11649" y="13216"/>
                      <a:pt x="12160" y="12544"/>
                    </a:cubicBezTo>
                    <a:lnTo>
                      <a:pt x="13225" y="11149"/>
                    </a:lnTo>
                    <a:cubicBezTo>
                      <a:pt x="13555" y="10730"/>
                      <a:pt x="13451" y="10137"/>
                      <a:pt x="13015" y="9823"/>
                    </a:cubicBezTo>
                    <a:lnTo>
                      <a:pt x="10276" y="7973"/>
                    </a:lnTo>
                    <a:cubicBezTo>
                      <a:pt x="10119" y="7871"/>
                      <a:pt x="9941" y="7822"/>
                      <a:pt x="9765" y="7822"/>
                    </a:cubicBezTo>
                    <a:cubicBezTo>
                      <a:pt x="9490" y="7822"/>
                      <a:pt x="9218" y="7942"/>
                      <a:pt x="9038" y="8165"/>
                    </a:cubicBezTo>
                    <a:lnTo>
                      <a:pt x="8356" y="9055"/>
                    </a:lnTo>
                    <a:cubicBezTo>
                      <a:pt x="8208" y="9249"/>
                      <a:pt x="7977" y="9353"/>
                      <a:pt x="7742" y="9353"/>
                    </a:cubicBezTo>
                    <a:cubicBezTo>
                      <a:pt x="7619" y="9353"/>
                      <a:pt x="7494" y="9325"/>
                      <a:pt x="7379" y="9264"/>
                    </a:cubicBezTo>
                    <a:cubicBezTo>
                      <a:pt x="6193" y="8618"/>
                      <a:pt x="4990" y="7345"/>
                      <a:pt x="4414" y="6106"/>
                    </a:cubicBezTo>
                    <a:cubicBezTo>
                      <a:pt x="4257" y="5757"/>
                      <a:pt x="4379" y="5356"/>
                      <a:pt x="4693" y="5147"/>
                    </a:cubicBezTo>
                    <a:lnTo>
                      <a:pt x="5600" y="4519"/>
                    </a:lnTo>
                    <a:cubicBezTo>
                      <a:pt x="6002" y="4257"/>
                      <a:pt x="6123" y="3716"/>
                      <a:pt x="5879" y="3298"/>
                    </a:cubicBezTo>
                    <a:lnTo>
                      <a:pt x="4204" y="453"/>
                    </a:lnTo>
                    <a:cubicBezTo>
                      <a:pt x="4025" y="162"/>
                      <a:pt x="3717" y="0"/>
                      <a:pt x="33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33"/>
              <p:cNvSpPr/>
              <p:nvPr/>
            </p:nvSpPr>
            <p:spPr>
              <a:xfrm>
                <a:off x="3537238" y="4209475"/>
                <a:ext cx="246425" cy="230850"/>
              </a:xfrm>
              <a:custGeom>
                <a:avLst/>
                <a:gdLst/>
                <a:ahLst/>
                <a:cxnLst/>
                <a:rect l="l" t="t" r="r" b="b"/>
                <a:pathLst>
                  <a:path w="9857" h="9234" extrusionOk="0">
                    <a:moveTo>
                      <a:pt x="7048" y="2339"/>
                    </a:moveTo>
                    <a:cubicBezTo>
                      <a:pt x="7309" y="2339"/>
                      <a:pt x="7519" y="2548"/>
                      <a:pt x="7519" y="2809"/>
                    </a:cubicBezTo>
                    <a:cubicBezTo>
                      <a:pt x="7519" y="3053"/>
                      <a:pt x="7309" y="3263"/>
                      <a:pt x="7048" y="3263"/>
                    </a:cubicBezTo>
                    <a:lnTo>
                      <a:pt x="2896" y="3263"/>
                    </a:lnTo>
                    <a:cubicBezTo>
                      <a:pt x="2634" y="3263"/>
                      <a:pt x="2424" y="3053"/>
                      <a:pt x="2424" y="2809"/>
                    </a:cubicBezTo>
                    <a:cubicBezTo>
                      <a:pt x="2424" y="2548"/>
                      <a:pt x="2634" y="2339"/>
                      <a:pt x="2896" y="2339"/>
                    </a:cubicBezTo>
                    <a:close/>
                    <a:moveTo>
                      <a:pt x="5669" y="4188"/>
                    </a:moveTo>
                    <a:cubicBezTo>
                      <a:pt x="5914" y="4188"/>
                      <a:pt x="6123" y="4397"/>
                      <a:pt x="6123" y="4642"/>
                    </a:cubicBezTo>
                    <a:cubicBezTo>
                      <a:pt x="6123" y="4903"/>
                      <a:pt x="5914" y="5112"/>
                      <a:pt x="5669" y="5112"/>
                    </a:cubicBezTo>
                    <a:lnTo>
                      <a:pt x="2896" y="5112"/>
                    </a:lnTo>
                    <a:cubicBezTo>
                      <a:pt x="2634" y="5112"/>
                      <a:pt x="2424" y="4903"/>
                      <a:pt x="2424" y="4642"/>
                    </a:cubicBezTo>
                    <a:cubicBezTo>
                      <a:pt x="2424" y="4397"/>
                      <a:pt x="2634" y="4188"/>
                      <a:pt x="2896" y="4188"/>
                    </a:cubicBezTo>
                    <a:close/>
                    <a:moveTo>
                      <a:pt x="3699" y="1"/>
                    </a:moveTo>
                    <a:cubicBezTo>
                      <a:pt x="1657" y="1"/>
                      <a:pt x="0" y="1658"/>
                      <a:pt x="0" y="3700"/>
                    </a:cubicBezTo>
                    <a:cubicBezTo>
                      <a:pt x="0" y="5723"/>
                      <a:pt x="1640" y="7380"/>
                      <a:pt x="3664" y="7380"/>
                    </a:cubicBezTo>
                    <a:lnTo>
                      <a:pt x="3664" y="8776"/>
                    </a:lnTo>
                    <a:cubicBezTo>
                      <a:pt x="3664" y="9055"/>
                      <a:pt x="3888" y="9234"/>
                      <a:pt x="4126" y="9234"/>
                    </a:cubicBezTo>
                    <a:cubicBezTo>
                      <a:pt x="4245" y="9234"/>
                      <a:pt x="4367" y="9189"/>
                      <a:pt x="4466" y="9090"/>
                    </a:cubicBezTo>
                    <a:lnTo>
                      <a:pt x="6141" y="7380"/>
                    </a:lnTo>
                    <a:lnTo>
                      <a:pt x="6158" y="7380"/>
                    </a:lnTo>
                    <a:cubicBezTo>
                      <a:pt x="8200" y="7380"/>
                      <a:pt x="9856" y="5740"/>
                      <a:pt x="9856" y="3700"/>
                    </a:cubicBezTo>
                    <a:cubicBezTo>
                      <a:pt x="9856" y="1658"/>
                      <a:pt x="8200" y="1"/>
                      <a:pt x="615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6" name="Google Shape;366;p33"/>
            <p:cNvGrpSpPr/>
            <p:nvPr/>
          </p:nvGrpSpPr>
          <p:grpSpPr>
            <a:xfrm>
              <a:off x="8054864" y="531011"/>
              <a:ext cx="369126" cy="324424"/>
              <a:chOff x="4467200" y="877100"/>
              <a:chExt cx="481825" cy="423475"/>
            </a:xfrm>
          </p:grpSpPr>
          <p:sp>
            <p:nvSpPr>
              <p:cNvPr id="367" name="Google Shape;367;p33"/>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68" name="Google Shape;368;p33"/>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69" name="Google Shape;369;p33"/>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70" name="Google Shape;370;p33"/>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sp>
        <p:nvSpPr>
          <p:cNvPr id="371" name="Google Shape;371;p33"/>
          <p:cNvSpPr/>
          <p:nvPr/>
        </p:nvSpPr>
        <p:spPr>
          <a:xfrm rot="-2700000">
            <a:off x="761762" y="591157"/>
            <a:ext cx="207049" cy="203877"/>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3"/>
          <p:cNvSpPr txBox="1">
            <a:spLocks noGrp="1"/>
          </p:cNvSpPr>
          <p:nvPr>
            <p:ph type="subTitle" idx="1"/>
          </p:nvPr>
        </p:nvSpPr>
        <p:spPr>
          <a:xfrm>
            <a:off x="1694094" y="2027100"/>
            <a:ext cx="2766900" cy="726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Mercury is the closest planet to the Sun</a:t>
            </a:r>
            <a:endParaRPr/>
          </a:p>
        </p:txBody>
      </p:sp>
      <p:sp>
        <p:nvSpPr>
          <p:cNvPr id="373" name="Google Shape;373;p33"/>
          <p:cNvSpPr txBox="1">
            <a:spLocks noGrp="1"/>
          </p:cNvSpPr>
          <p:nvPr>
            <p:ph type="subTitle" idx="2"/>
          </p:nvPr>
        </p:nvSpPr>
        <p:spPr>
          <a:xfrm>
            <a:off x="4876799" y="2921038"/>
            <a:ext cx="2766900" cy="726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Venus is the second planet from the Sun</a:t>
            </a:r>
            <a:endParaRPr/>
          </a:p>
        </p:txBody>
      </p:sp>
      <p:sp>
        <p:nvSpPr>
          <p:cNvPr id="374" name="Google Shape;374;p33"/>
          <p:cNvSpPr txBox="1">
            <a:spLocks noGrp="1"/>
          </p:cNvSpPr>
          <p:nvPr>
            <p:ph type="subTitle" idx="3"/>
          </p:nvPr>
        </p:nvSpPr>
        <p:spPr>
          <a:xfrm>
            <a:off x="1694096" y="1612750"/>
            <a:ext cx="2265600" cy="43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Mercury</a:t>
            </a:r>
            <a:endParaRPr/>
          </a:p>
        </p:txBody>
      </p:sp>
      <p:sp>
        <p:nvSpPr>
          <p:cNvPr id="375" name="Google Shape;375;p33"/>
          <p:cNvSpPr txBox="1">
            <a:spLocks noGrp="1"/>
          </p:cNvSpPr>
          <p:nvPr>
            <p:ph type="subTitle" idx="4"/>
          </p:nvPr>
        </p:nvSpPr>
        <p:spPr>
          <a:xfrm>
            <a:off x="4876799" y="2507150"/>
            <a:ext cx="2087100" cy="43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Venus</a:t>
            </a:r>
            <a:endParaRPr/>
          </a:p>
        </p:txBody>
      </p:sp>
      <p:sp>
        <p:nvSpPr>
          <p:cNvPr id="376" name="Google Shape;376;p33"/>
          <p:cNvSpPr txBox="1">
            <a:spLocks noGrp="1"/>
          </p:cNvSpPr>
          <p:nvPr>
            <p:ph type="subTitle" idx="6"/>
          </p:nvPr>
        </p:nvSpPr>
        <p:spPr>
          <a:xfrm>
            <a:off x="1694096" y="3401550"/>
            <a:ext cx="2265600" cy="43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Mars</a:t>
            </a:r>
            <a:endParaRPr/>
          </a:p>
        </p:txBody>
      </p:sp>
      <p:grpSp>
        <p:nvGrpSpPr>
          <p:cNvPr id="377" name="Google Shape;377;p33"/>
          <p:cNvGrpSpPr/>
          <p:nvPr/>
        </p:nvGrpSpPr>
        <p:grpSpPr>
          <a:xfrm>
            <a:off x="7872063" y="2525300"/>
            <a:ext cx="393850" cy="393850"/>
            <a:chOff x="1418388" y="3529950"/>
            <a:chExt cx="393850" cy="393850"/>
          </a:xfrm>
        </p:grpSpPr>
        <p:sp>
          <p:nvSpPr>
            <p:cNvPr id="378" name="Google Shape;378;p33"/>
            <p:cNvSpPr/>
            <p:nvPr/>
          </p:nvSpPr>
          <p:spPr>
            <a:xfrm>
              <a:off x="1429713" y="3646850"/>
              <a:ext cx="23125" cy="69350"/>
            </a:xfrm>
            <a:custGeom>
              <a:avLst/>
              <a:gdLst/>
              <a:ahLst/>
              <a:cxnLst/>
              <a:rect l="l" t="t" r="r" b="b"/>
              <a:pathLst>
                <a:path w="925" h="2774" extrusionOk="0">
                  <a:moveTo>
                    <a:pt x="471" y="0"/>
                  </a:moveTo>
                  <a:cubicBezTo>
                    <a:pt x="210" y="0"/>
                    <a:pt x="1" y="210"/>
                    <a:pt x="1" y="471"/>
                  </a:cubicBezTo>
                  <a:lnTo>
                    <a:pt x="1" y="2303"/>
                  </a:lnTo>
                  <a:cubicBezTo>
                    <a:pt x="1" y="2564"/>
                    <a:pt x="210" y="2774"/>
                    <a:pt x="471" y="2774"/>
                  </a:cubicBezTo>
                  <a:lnTo>
                    <a:pt x="925" y="2774"/>
                  </a:lnTo>
                  <a:lnTo>
                    <a:pt x="92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33"/>
            <p:cNvSpPr/>
            <p:nvPr/>
          </p:nvSpPr>
          <p:spPr>
            <a:xfrm>
              <a:off x="1418388" y="3819975"/>
              <a:ext cx="300100" cy="103825"/>
            </a:xfrm>
            <a:custGeom>
              <a:avLst/>
              <a:gdLst/>
              <a:ahLst/>
              <a:cxnLst/>
              <a:rect l="l" t="t" r="r" b="b"/>
              <a:pathLst>
                <a:path w="12004" h="4153" extrusionOk="0">
                  <a:moveTo>
                    <a:pt x="2617" y="1"/>
                  </a:moveTo>
                  <a:cubicBezTo>
                    <a:pt x="1169" y="1"/>
                    <a:pt x="0" y="1170"/>
                    <a:pt x="0" y="2618"/>
                  </a:cubicBezTo>
                  <a:lnTo>
                    <a:pt x="0" y="3699"/>
                  </a:lnTo>
                  <a:cubicBezTo>
                    <a:pt x="0" y="3944"/>
                    <a:pt x="210" y="4153"/>
                    <a:pt x="454" y="4153"/>
                  </a:cubicBezTo>
                  <a:lnTo>
                    <a:pt x="11550" y="4153"/>
                  </a:lnTo>
                  <a:cubicBezTo>
                    <a:pt x="11794" y="4153"/>
                    <a:pt x="12003" y="3944"/>
                    <a:pt x="12003" y="3699"/>
                  </a:cubicBezTo>
                  <a:lnTo>
                    <a:pt x="12003" y="2618"/>
                  </a:lnTo>
                  <a:cubicBezTo>
                    <a:pt x="12003" y="1170"/>
                    <a:pt x="10834" y="1"/>
                    <a:pt x="9386" y="1"/>
                  </a:cubicBezTo>
                  <a:lnTo>
                    <a:pt x="8305" y="1"/>
                  </a:lnTo>
                  <a:lnTo>
                    <a:pt x="8305" y="926"/>
                  </a:lnTo>
                  <a:cubicBezTo>
                    <a:pt x="8305" y="2199"/>
                    <a:pt x="7275" y="3229"/>
                    <a:pt x="6002" y="3229"/>
                  </a:cubicBezTo>
                  <a:cubicBezTo>
                    <a:pt x="4728" y="3229"/>
                    <a:pt x="3699" y="2199"/>
                    <a:pt x="3699" y="926"/>
                  </a:cubicBezTo>
                  <a:lnTo>
                    <a:pt x="369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33"/>
            <p:cNvSpPr/>
            <p:nvPr/>
          </p:nvSpPr>
          <p:spPr>
            <a:xfrm>
              <a:off x="1441938" y="3554375"/>
              <a:ext cx="139600" cy="69350"/>
            </a:xfrm>
            <a:custGeom>
              <a:avLst/>
              <a:gdLst/>
              <a:ahLst/>
              <a:cxnLst/>
              <a:rect l="l" t="t" r="r" b="b"/>
              <a:pathLst>
                <a:path w="5584" h="2774" extrusionOk="0">
                  <a:moveTo>
                    <a:pt x="471" y="1"/>
                  </a:moveTo>
                  <a:cubicBezTo>
                    <a:pt x="210" y="1"/>
                    <a:pt x="0" y="210"/>
                    <a:pt x="0" y="471"/>
                  </a:cubicBezTo>
                  <a:lnTo>
                    <a:pt x="0" y="1518"/>
                  </a:lnTo>
                  <a:cubicBezTo>
                    <a:pt x="0" y="2216"/>
                    <a:pt x="559" y="2774"/>
                    <a:pt x="1257" y="2774"/>
                  </a:cubicBezTo>
                  <a:lnTo>
                    <a:pt x="5583" y="2774"/>
                  </a:lnTo>
                  <a:lnTo>
                    <a:pt x="558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33"/>
            <p:cNvSpPr/>
            <p:nvPr/>
          </p:nvSpPr>
          <p:spPr>
            <a:xfrm>
              <a:off x="1648213" y="3669950"/>
              <a:ext cx="58475" cy="92475"/>
            </a:xfrm>
            <a:custGeom>
              <a:avLst/>
              <a:gdLst/>
              <a:ahLst/>
              <a:cxnLst/>
              <a:rect l="l" t="t" r="r" b="b"/>
              <a:pathLst>
                <a:path w="2339" h="3699" extrusionOk="0">
                  <a:moveTo>
                    <a:pt x="1415" y="0"/>
                  </a:moveTo>
                  <a:lnTo>
                    <a:pt x="1415" y="1326"/>
                  </a:lnTo>
                  <a:lnTo>
                    <a:pt x="1415" y="1379"/>
                  </a:lnTo>
                  <a:lnTo>
                    <a:pt x="1415" y="2775"/>
                  </a:lnTo>
                  <a:lnTo>
                    <a:pt x="385" y="2775"/>
                  </a:lnTo>
                  <a:cubicBezTo>
                    <a:pt x="298" y="3106"/>
                    <a:pt x="175" y="3403"/>
                    <a:pt x="1" y="3699"/>
                  </a:cubicBezTo>
                  <a:lnTo>
                    <a:pt x="1885" y="3699"/>
                  </a:lnTo>
                  <a:cubicBezTo>
                    <a:pt x="2129" y="3699"/>
                    <a:pt x="2339" y="3490"/>
                    <a:pt x="2339" y="3229"/>
                  </a:cubicBezTo>
                  <a:lnTo>
                    <a:pt x="23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33"/>
            <p:cNvSpPr/>
            <p:nvPr/>
          </p:nvSpPr>
          <p:spPr>
            <a:xfrm>
              <a:off x="1475963" y="3646850"/>
              <a:ext cx="184950" cy="230725"/>
            </a:xfrm>
            <a:custGeom>
              <a:avLst/>
              <a:gdLst/>
              <a:ahLst/>
              <a:cxnLst/>
              <a:rect l="l" t="t" r="r" b="b"/>
              <a:pathLst>
                <a:path w="7398" h="9229" extrusionOk="0">
                  <a:moveTo>
                    <a:pt x="0" y="0"/>
                  </a:moveTo>
                  <a:lnTo>
                    <a:pt x="0" y="2774"/>
                  </a:lnTo>
                  <a:cubicBezTo>
                    <a:pt x="0" y="4327"/>
                    <a:pt x="959" y="5653"/>
                    <a:pt x="2320" y="6193"/>
                  </a:cubicBezTo>
                  <a:lnTo>
                    <a:pt x="2320" y="7851"/>
                  </a:lnTo>
                  <a:cubicBezTo>
                    <a:pt x="2320" y="8619"/>
                    <a:pt x="2931" y="9229"/>
                    <a:pt x="3699" y="9229"/>
                  </a:cubicBezTo>
                  <a:cubicBezTo>
                    <a:pt x="4466" y="9229"/>
                    <a:pt x="5076" y="8619"/>
                    <a:pt x="5076" y="7851"/>
                  </a:cubicBezTo>
                  <a:lnTo>
                    <a:pt x="5076" y="6193"/>
                  </a:lnTo>
                  <a:cubicBezTo>
                    <a:pt x="5844" y="5879"/>
                    <a:pt x="6490" y="5321"/>
                    <a:pt x="6891" y="4623"/>
                  </a:cubicBezTo>
                  <a:lnTo>
                    <a:pt x="3699" y="4623"/>
                  </a:lnTo>
                  <a:cubicBezTo>
                    <a:pt x="3436" y="4623"/>
                    <a:pt x="3227" y="4414"/>
                    <a:pt x="3227" y="4153"/>
                  </a:cubicBezTo>
                  <a:cubicBezTo>
                    <a:pt x="3227" y="3908"/>
                    <a:pt x="3436" y="3699"/>
                    <a:pt x="3699" y="3699"/>
                  </a:cubicBezTo>
                  <a:lnTo>
                    <a:pt x="7275" y="3699"/>
                  </a:lnTo>
                  <a:cubicBezTo>
                    <a:pt x="7344" y="3402"/>
                    <a:pt x="7397" y="3088"/>
                    <a:pt x="7397" y="2774"/>
                  </a:cubicBezTo>
                  <a:lnTo>
                    <a:pt x="7397" y="924"/>
                  </a:lnTo>
                  <a:lnTo>
                    <a:pt x="6716" y="924"/>
                  </a:lnTo>
                  <a:lnTo>
                    <a:pt x="5007" y="2617"/>
                  </a:lnTo>
                  <a:cubicBezTo>
                    <a:pt x="4913" y="2705"/>
                    <a:pt x="4800" y="2745"/>
                    <a:pt x="4690" y="2745"/>
                  </a:cubicBezTo>
                  <a:cubicBezTo>
                    <a:pt x="4451" y="2745"/>
                    <a:pt x="4222" y="2560"/>
                    <a:pt x="4222" y="2285"/>
                  </a:cubicBezTo>
                  <a:lnTo>
                    <a:pt x="422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33"/>
            <p:cNvSpPr/>
            <p:nvPr/>
          </p:nvSpPr>
          <p:spPr>
            <a:xfrm>
              <a:off x="1604613" y="3529950"/>
              <a:ext cx="207625" cy="146125"/>
            </a:xfrm>
            <a:custGeom>
              <a:avLst/>
              <a:gdLst/>
              <a:ahLst/>
              <a:cxnLst/>
              <a:rect l="l" t="t" r="r" b="b"/>
              <a:pathLst>
                <a:path w="8305" h="5845" extrusionOk="0">
                  <a:moveTo>
                    <a:pt x="0" y="1"/>
                  </a:moveTo>
                  <a:lnTo>
                    <a:pt x="0" y="5845"/>
                  </a:lnTo>
                  <a:lnTo>
                    <a:pt x="926" y="4937"/>
                  </a:lnTo>
                  <a:cubicBezTo>
                    <a:pt x="1100" y="4781"/>
                    <a:pt x="1326" y="4676"/>
                    <a:pt x="1570" y="4676"/>
                  </a:cubicBezTo>
                  <a:lnTo>
                    <a:pt x="8305" y="4676"/>
                  </a:lnTo>
                  <a:lnTo>
                    <a:pt x="830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4" name="Google Shape;384;p33"/>
          <p:cNvGrpSpPr/>
          <p:nvPr/>
        </p:nvGrpSpPr>
        <p:grpSpPr>
          <a:xfrm>
            <a:off x="883538" y="3420150"/>
            <a:ext cx="393850" cy="393875"/>
            <a:chOff x="1418388" y="2850425"/>
            <a:chExt cx="393850" cy="393875"/>
          </a:xfrm>
        </p:grpSpPr>
        <p:sp>
          <p:nvSpPr>
            <p:cNvPr id="385" name="Google Shape;385;p33"/>
            <p:cNvSpPr/>
            <p:nvPr/>
          </p:nvSpPr>
          <p:spPr>
            <a:xfrm>
              <a:off x="1615538" y="3071550"/>
              <a:ext cx="25" cy="25"/>
            </a:xfrm>
            <a:custGeom>
              <a:avLst/>
              <a:gdLst/>
              <a:ahLst/>
              <a:cxnLst/>
              <a:rect l="l" t="t" r="r" b="b"/>
              <a:pathLst>
                <a:path w="1" h="1" extrusionOk="0">
                  <a:moveTo>
                    <a:pt x="0" y="0"/>
                  </a:move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33"/>
            <p:cNvSpPr/>
            <p:nvPr/>
          </p:nvSpPr>
          <p:spPr>
            <a:xfrm>
              <a:off x="1523063" y="2850425"/>
              <a:ext cx="184500" cy="221150"/>
            </a:xfrm>
            <a:custGeom>
              <a:avLst/>
              <a:gdLst/>
              <a:ahLst/>
              <a:cxnLst/>
              <a:rect l="l" t="t" r="r" b="b"/>
              <a:pathLst>
                <a:path w="7380" h="8846" extrusionOk="0">
                  <a:moveTo>
                    <a:pt x="2774" y="2652"/>
                  </a:moveTo>
                  <a:cubicBezTo>
                    <a:pt x="3018" y="2652"/>
                    <a:pt x="3227" y="2862"/>
                    <a:pt x="3227" y="3106"/>
                  </a:cubicBezTo>
                  <a:cubicBezTo>
                    <a:pt x="3227" y="3367"/>
                    <a:pt x="3018" y="3576"/>
                    <a:pt x="2774" y="3576"/>
                  </a:cubicBezTo>
                  <a:lnTo>
                    <a:pt x="1850" y="3576"/>
                  </a:lnTo>
                  <a:cubicBezTo>
                    <a:pt x="1587" y="3576"/>
                    <a:pt x="1378" y="3367"/>
                    <a:pt x="1378" y="3106"/>
                  </a:cubicBezTo>
                  <a:cubicBezTo>
                    <a:pt x="1378" y="2862"/>
                    <a:pt x="1587" y="2652"/>
                    <a:pt x="1850" y="2652"/>
                  </a:cubicBezTo>
                  <a:close/>
                  <a:moveTo>
                    <a:pt x="5530" y="2652"/>
                  </a:moveTo>
                  <a:cubicBezTo>
                    <a:pt x="5793" y="2652"/>
                    <a:pt x="6002" y="2862"/>
                    <a:pt x="6002" y="3106"/>
                  </a:cubicBezTo>
                  <a:cubicBezTo>
                    <a:pt x="6002" y="3367"/>
                    <a:pt x="5793" y="3576"/>
                    <a:pt x="5530" y="3576"/>
                  </a:cubicBezTo>
                  <a:lnTo>
                    <a:pt x="4623" y="3576"/>
                  </a:lnTo>
                  <a:cubicBezTo>
                    <a:pt x="4362" y="3576"/>
                    <a:pt x="4153" y="3367"/>
                    <a:pt x="4153" y="3106"/>
                  </a:cubicBezTo>
                  <a:cubicBezTo>
                    <a:pt x="4153" y="2862"/>
                    <a:pt x="4362" y="2652"/>
                    <a:pt x="4623" y="2652"/>
                  </a:cubicBezTo>
                  <a:close/>
                  <a:moveTo>
                    <a:pt x="5545" y="4958"/>
                  </a:moveTo>
                  <a:cubicBezTo>
                    <a:pt x="5639" y="4958"/>
                    <a:pt x="5733" y="4986"/>
                    <a:pt x="5809" y="5042"/>
                  </a:cubicBezTo>
                  <a:cubicBezTo>
                    <a:pt x="6019" y="5200"/>
                    <a:pt x="6054" y="5495"/>
                    <a:pt x="5914" y="5688"/>
                  </a:cubicBezTo>
                  <a:cubicBezTo>
                    <a:pt x="5603" y="6106"/>
                    <a:pt x="5114" y="6340"/>
                    <a:pt x="4612" y="6340"/>
                  </a:cubicBezTo>
                  <a:cubicBezTo>
                    <a:pt x="4299" y="6340"/>
                    <a:pt x="3981" y="6249"/>
                    <a:pt x="3699" y="6054"/>
                  </a:cubicBezTo>
                  <a:cubicBezTo>
                    <a:pt x="3410" y="6249"/>
                    <a:pt x="3090" y="6340"/>
                    <a:pt x="2778" y="6340"/>
                  </a:cubicBezTo>
                  <a:cubicBezTo>
                    <a:pt x="2277" y="6340"/>
                    <a:pt x="1794" y="6106"/>
                    <a:pt x="1483" y="5688"/>
                  </a:cubicBezTo>
                  <a:cubicBezTo>
                    <a:pt x="1326" y="5495"/>
                    <a:pt x="1361" y="5200"/>
                    <a:pt x="1571" y="5042"/>
                  </a:cubicBezTo>
                  <a:cubicBezTo>
                    <a:pt x="1654" y="4986"/>
                    <a:pt x="1749" y="4958"/>
                    <a:pt x="1843" y="4958"/>
                  </a:cubicBezTo>
                  <a:cubicBezTo>
                    <a:pt x="1984" y="4958"/>
                    <a:pt x="2122" y="5021"/>
                    <a:pt x="2215" y="5146"/>
                  </a:cubicBezTo>
                  <a:cubicBezTo>
                    <a:pt x="2355" y="5330"/>
                    <a:pt x="2564" y="5422"/>
                    <a:pt x="2772" y="5422"/>
                  </a:cubicBezTo>
                  <a:cubicBezTo>
                    <a:pt x="2979" y="5422"/>
                    <a:pt x="3184" y="5330"/>
                    <a:pt x="3315" y="5146"/>
                  </a:cubicBezTo>
                  <a:cubicBezTo>
                    <a:pt x="3411" y="5024"/>
                    <a:pt x="3550" y="4963"/>
                    <a:pt x="3690" y="4963"/>
                  </a:cubicBezTo>
                  <a:cubicBezTo>
                    <a:pt x="3830" y="4963"/>
                    <a:pt x="3969" y="5024"/>
                    <a:pt x="4065" y="5146"/>
                  </a:cubicBezTo>
                  <a:cubicBezTo>
                    <a:pt x="4204" y="5330"/>
                    <a:pt x="4409" y="5422"/>
                    <a:pt x="4615" y="5422"/>
                  </a:cubicBezTo>
                  <a:cubicBezTo>
                    <a:pt x="4820" y="5422"/>
                    <a:pt x="5025" y="5330"/>
                    <a:pt x="5164" y="5146"/>
                  </a:cubicBezTo>
                  <a:cubicBezTo>
                    <a:pt x="5258" y="5021"/>
                    <a:pt x="5403" y="4958"/>
                    <a:pt x="5545" y="4958"/>
                  </a:cubicBezTo>
                  <a:close/>
                  <a:moveTo>
                    <a:pt x="3699" y="1"/>
                  </a:moveTo>
                  <a:cubicBezTo>
                    <a:pt x="2408" y="1"/>
                    <a:pt x="1134" y="315"/>
                    <a:pt x="0" y="925"/>
                  </a:cubicBezTo>
                  <a:lnTo>
                    <a:pt x="0" y="943"/>
                  </a:lnTo>
                  <a:lnTo>
                    <a:pt x="0" y="4658"/>
                  </a:lnTo>
                  <a:cubicBezTo>
                    <a:pt x="0" y="6786"/>
                    <a:pt x="1587" y="8584"/>
                    <a:pt x="3699" y="8845"/>
                  </a:cubicBezTo>
                  <a:cubicBezTo>
                    <a:pt x="5793" y="8584"/>
                    <a:pt x="7379" y="6786"/>
                    <a:pt x="7379" y="4658"/>
                  </a:cubicBezTo>
                  <a:lnTo>
                    <a:pt x="7379" y="943"/>
                  </a:lnTo>
                  <a:cubicBezTo>
                    <a:pt x="6263" y="315"/>
                    <a:pt x="4972" y="1"/>
                    <a:pt x="369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33"/>
            <p:cNvSpPr/>
            <p:nvPr/>
          </p:nvSpPr>
          <p:spPr>
            <a:xfrm>
              <a:off x="1418388" y="2951625"/>
              <a:ext cx="393850" cy="292675"/>
            </a:xfrm>
            <a:custGeom>
              <a:avLst/>
              <a:gdLst/>
              <a:ahLst/>
              <a:cxnLst/>
              <a:rect l="l" t="t" r="r" b="b"/>
              <a:pathLst>
                <a:path w="15754" h="11707" extrusionOk="0">
                  <a:moveTo>
                    <a:pt x="8810" y="6612"/>
                  </a:moveTo>
                  <a:cubicBezTo>
                    <a:pt x="9054" y="6612"/>
                    <a:pt x="9264" y="6821"/>
                    <a:pt x="9264" y="7065"/>
                  </a:cubicBezTo>
                  <a:cubicBezTo>
                    <a:pt x="9264" y="7327"/>
                    <a:pt x="9054" y="7537"/>
                    <a:pt x="8810" y="7537"/>
                  </a:cubicBezTo>
                  <a:lnTo>
                    <a:pt x="4187" y="7537"/>
                  </a:lnTo>
                  <a:cubicBezTo>
                    <a:pt x="3925" y="7537"/>
                    <a:pt x="3716" y="7327"/>
                    <a:pt x="3716" y="7065"/>
                  </a:cubicBezTo>
                  <a:cubicBezTo>
                    <a:pt x="3716" y="6821"/>
                    <a:pt x="3925" y="6612"/>
                    <a:pt x="4187" y="6612"/>
                  </a:cubicBezTo>
                  <a:close/>
                  <a:moveTo>
                    <a:pt x="11566" y="6612"/>
                  </a:moveTo>
                  <a:cubicBezTo>
                    <a:pt x="11829" y="6612"/>
                    <a:pt x="12038" y="6821"/>
                    <a:pt x="12038" y="7065"/>
                  </a:cubicBezTo>
                  <a:cubicBezTo>
                    <a:pt x="12038" y="7327"/>
                    <a:pt x="11829" y="7537"/>
                    <a:pt x="11566" y="7537"/>
                  </a:cubicBezTo>
                  <a:lnTo>
                    <a:pt x="10643" y="7537"/>
                  </a:lnTo>
                  <a:cubicBezTo>
                    <a:pt x="10398" y="7537"/>
                    <a:pt x="10189" y="7327"/>
                    <a:pt x="10189" y="7065"/>
                  </a:cubicBezTo>
                  <a:cubicBezTo>
                    <a:pt x="10189" y="6821"/>
                    <a:pt x="10398" y="6612"/>
                    <a:pt x="10643" y="6612"/>
                  </a:cubicBezTo>
                  <a:close/>
                  <a:moveTo>
                    <a:pt x="3262" y="0"/>
                  </a:moveTo>
                  <a:cubicBezTo>
                    <a:pt x="1361" y="733"/>
                    <a:pt x="0" y="2582"/>
                    <a:pt x="0" y="4745"/>
                  </a:cubicBezTo>
                  <a:cubicBezTo>
                    <a:pt x="0" y="7013"/>
                    <a:pt x="1501" y="9002"/>
                    <a:pt x="3664" y="9630"/>
                  </a:cubicBezTo>
                  <a:lnTo>
                    <a:pt x="3664" y="11252"/>
                  </a:lnTo>
                  <a:cubicBezTo>
                    <a:pt x="3664" y="11523"/>
                    <a:pt x="3886" y="11706"/>
                    <a:pt x="4121" y="11706"/>
                  </a:cubicBezTo>
                  <a:cubicBezTo>
                    <a:pt x="4235" y="11706"/>
                    <a:pt x="4352" y="11663"/>
                    <a:pt x="4448" y="11566"/>
                  </a:cubicBezTo>
                  <a:lnTo>
                    <a:pt x="6193" y="9822"/>
                  </a:lnTo>
                  <a:lnTo>
                    <a:pt x="10677" y="9822"/>
                  </a:lnTo>
                  <a:cubicBezTo>
                    <a:pt x="13486" y="9822"/>
                    <a:pt x="15754" y="7554"/>
                    <a:pt x="15754" y="4745"/>
                  </a:cubicBezTo>
                  <a:cubicBezTo>
                    <a:pt x="15754" y="2582"/>
                    <a:pt x="14393" y="733"/>
                    <a:pt x="12492" y="0"/>
                  </a:cubicBezTo>
                  <a:lnTo>
                    <a:pt x="12492" y="610"/>
                  </a:lnTo>
                  <a:cubicBezTo>
                    <a:pt x="12492" y="3210"/>
                    <a:pt x="10555" y="5390"/>
                    <a:pt x="7991" y="5722"/>
                  </a:cubicBezTo>
                  <a:lnTo>
                    <a:pt x="7886" y="5739"/>
                  </a:lnTo>
                  <a:lnTo>
                    <a:pt x="7763" y="5722"/>
                  </a:lnTo>
                  <a:cubicBezTo>
                    <a:pt x="5199" y="5408"/>
                    <a:pt x="3262" y="3210"/>
                    <a:pt x="3262" y="610"/>
                  </a:cubicBezTo>
                  <a:lnTo>
                    <a:pt x="326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8" name="Google Shape;388;p33"/>
          <p:cNvGrpSpPr/>
          <p:nvPr/>
        </p:nvGrpSpPr>
        <p:grpSpPr>
          <a:xfrm>
            <a:off x="883538" y="1655125"/>
            <a:ext cx="393850" cy="346325"/>
            <a:chOff x="1418388" y="2194450"/>
            <a:chExt cx="393850" cy="346325"/>
          </a:xfrm>
        </p:grpSpPr>
        <p:sp>
          <p:nvSpPr>
            <p:cNvPr id="389" name="Google Shape;389;p33"/>
            <p:cNvSpPr/>
            <p:nvPr/>
          </p:nvSpPr>
          <p:spPr>
            <a:xfrm>
              <a:off x="1580638" y="2494525"/>
              <a:ext cx="69350" cy="46250"/>
            </a:xfrm>
            <a:custGeom>
              <a:avLst/>
              <a:gdLst/>
              <a:ahLst/>
              <a:cxnLst/>
              <a:rect l="l" t="t" r="r" b="b"/>
              <a:pathLst>
                <a:path w="2774" h="1850" extrusionOk="0">
                  <a:moveTo>
                    <a:pt x="0" y="0"/>
                  </a:moveTo>
                  <a:lnTo>
                    <a:pt x="0" y="1850"/>
                  </a:lnTo>
                  <a:lnTo>
                    <a:pt x="2774" y="1850"/>
                  </a:lnTo>
                  <a:lnTo>
                    <a:pt x="27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33"/>
            <p:cNvSpPr/>
            <p:nvPr/>
          </p:nvSpPr>
          <p:spPr>
            <a:xfrm>
              <a:off x="1673088" y="2494525"/>
              <a:ext cx="139150" cy="46250"/>
            </a:xfrm>
            <a:custGeom>
              <a:avLst/>
              <a:gdLst/>
              <a:ahLst/>
              <a:cxnLst/>
              <a:rect l="l" t="t" r="r" b="b"/>
              <a:pathLst>
                <a:path w="5566" h="1850" extrusionOk="0">
                  <a:moveTo>
                    <a:pt x="1" y="0"/>
                  </a:moveTo>
                  <a:lnTo>
                    <a:pt x="1" y="1850"/>
                  </a:lnTo>
                  <a:lnTo>
                    <a:pt x="4188" y="1850"/>
                  </a:lnTo>
                  <a:cubicBezTo>
                    <a:pt x="4956" y="1850"/>
                    <a:pt x="5566" y="1238"/>
                    <a:pt x="5566" y="471"/>
                  </a:cubicBezTo>
                  <a:lnTo>
                    <a:pt x="556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33"/>
            <p:cNvSpPr/>
            <p:nvPr/>
          </p:nvSpPr>
          <p:spPr>
            <a:xfrm>
              <a:off x="1418388" y="2494525"/>
              <a:ext cx="139125" cy="46250"/>
            </a:xfrm>
            <a:custGeom>
              <a:avLst/>
              <a:gdLst/>
              <a:ahLst/>
              <a:cxnLst/>
              <a:rect l="l" t="t" r="r" b="b"/>
              <a:pathLst>
                <a:path w="5565" h="1850" extrusionOk="0">
                  <a:moveTo>
                    <a:pt x="0" y="0"/>
                  </a:moveTo>
                  <a:lnTo>
                    <a:pt x="0" y="471"/>
                  </a:lnTo>
                  <a:cubicBezTo>
                    <a:pt x="0" y="1238"/>
                    <a:pt x="628" y="1850"/>
                    <a:pt x="1378" y="1850"/>
                  </a:cubicBezTo>
                  <a:lnTo>
                    <a:pt x="5565" y="1850"/>
                  </a:lnTo>
                  <a:lnTo>
                    <a:pt x="556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33"/>
            <p:cNvSpPr/>
            <p:nvPr/>
          </p:nvSpPr>
          <p:spPr>
            <a:xfrm>
              <a:off x="1418388" y="2310000"/>
              <a:ext cx="162275" cy="99475"/>
            </a:xfrm>
            <a:custGeom>
              <a:avLst/>
              <a:gdLst/>
              <a:ahLst/>
              <a:cxnLst/>
              <a:rect l="l" t="t" r="r" b="b"/>
              <a:pathLst>
                <a:path w="6491" h="3979" extrusionOk="0">
                  <a:moveTo>
                    <a:pt x="0" y="1"/>
                  </a:moveTo>
                  <a:lnTo>
                    <a:pt x="0" y="2776"/>
                  </a:lnTo>
                  <a:lnTo>
                    <a:pt x="5076" y="2776"/>
                  </a:lnTo>
                  <a:cubicBezTo>
                    <a:pt x="5199" y="2776"/>
                    <a:pt x="5321" y="2811"/>
                    <a:pt x="5409" y="2897"/>
                  </a:cubicBezTo>
                  <a:lnTo>
                    <a:pt x="6490" y="3979"/>
                  </a:lnTo>
                  <a:lnTo>
                    <a:pt x="649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3"/>
            <p:cNvSpPr/>
            <p:nvPr/>
          </p:nvSpPr>
          <p:spPr>
            <a:xfrm>
              <a:off x="1649963" y="2263775"/>
              <a:ext cx="162275" cy="99050"/>
            </a:xfrm>
            <a:custGeom>
              <a:avLst/>
              <a:gdLst/>
              <a:ahLst/>
              <a:cxnLst/>
              <a:rect l="l" t="t" r="r" b="b"/>
              <a:pathLst>
                <a:path w="6491" h="3962" extrusionOk="0">
                  <a:moveTo>
                    <a:pt x="1" y="1"/>
                  </a:moveTo>
                  <a:lnTo>
                    <a:pt x="1" y="3962"/>
                  </a:lnTo>
                  <a:lnTo>
                    <a:pt x="1065" y="2915"/>
                  </a:lnTo>
                  <a:cubicBezTo>
                    <a:pt x="1152" y="2827"/>
                    <a:pt x="1257" y="2775"/>
                    <a:pt x="1380" y="2775"/>
                  </a:cubicBezTo>
                  <a:lnTo>
                    <a:pt x="6491" y="2775"/>
                  </a:lnTo>
                  <a:lnTo>
                    <a:pt x="649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33"/>
            <p:cNvSpPr/>
            <p:nvPr/>
          </p:nvSpPr>
          <p:spPr>
            <a:xfrm>
              <a:off x="1442363" y="2194450"/>
              <a:ext cx="346325" cy="276975"/>
            </a:xfrm>
            <a:custGeom>
              <a:avLst/>
              <a:gdLst/>
              <a:ahLst/>
              <a:cxnLst/>
              <a:rect l="l" t="t" r="r" b="b"/>
              <a:pathLst>
                <a:path w="13853" h="11079" extrusionOk="0">
                  <a:moveTo>
                    <a:pt x="454" y="0"/>
                  </a:moveTo>
                  <a:cubicBezTo>
                    <a:pt x="210" y="0"/>
                    <a:pt x="0" y="210"/>
                    <a:pt x="0" y="471"/>
                  </a:cubicBezTo>
                  <a:lnTo>
                    <a:pt x="0" y="3699"/>
                  </a:lnTo>
                  <a:lnTo>
                    <a:pt x="6002" y="3699"/>
                  </a:lnTo>
                  <a:cubicBezTo>
                    <a:pt x="6246" y="3699"/>
                    <a:pt x="6455" y="3908"/>
                    <a:pt x="6455" y="4153"/>
                  </a:cubicBezTo>
                  <a:lnTo>
                    <a:pt x="6455" y="9701"/>
                  </a:lnTo>
                  <a:cubicBezTo>
                    <a:pt x="6455" y="9892"/>
                    <a:pt x="6351" y="10049"/>
                    <a:pt x="6176" y="10119"/>
                  </a:cubicBezTo>
                  <a:cubicBezTo>
                    <a:pt x="6124" y="10154"/>
                    <a:pt x="6055" y="10171"/>
                    <a:pt x="6002" y="10171"/>
                  </a:cubicBezTo>
                  <a:cubicBezTo>
                    <a:pt x="5880" y="10171"/>
                    <a:pt x="5757" y="10119"/>
                    <a:pt x="5671" y="10031"/>
                  </a:cubicBezTo>
                  <a:lnTo>
                    <a:pt x="3926" y="8322"/>
                  </a:lnTo>
                  <a:lnTo>
                    <a:pt x="0" y="8322"/>
                  </a:lnTo>
                  <a:lnTo>
                    <a:pt x="0" y="11078"/>
                  </a:lnTo>
                  <a:lnTo>
                    <a:pt x="13852" y="11078"/>
                  </a:lnTo>
                  <a:lnTo>
                    <a:pt x="13852" y="6472"/>
                  </a:lnTo>
                  <a:lnTo>
                    <a:pt x="9875" y="6472"/>
                  </a:lnTo>
                  <a:lnTo>
                    <a:pt x="8165" y="8182"/>
                  </a:lnTo>
                  <a:cubicBezTo>
                    <a:pt x="8078" y="8270"/>
                    <a:pt x="7956" y="8322"/>
                    <a:pt x="7851" y="8322"/>
                  </a:cubicBezTo>
                  <a:cubicBezTo>
                    <a:pt x="7781" y="8322"/>
                    <a:pt x="7730" y="8305"/>
                    <a:pt x="7660" y="8287"/>
                  </a:cubicBezTo>
                  <a:cubicBezTo>
                    <a:pt x="7502" y="8217"/>
                    <a:pt x="7381" y="8042"/>
                    <a:pt x="7381" y="7851"/>
                  </a:cubicBezTo>
                  <a:lnTo>
                    <a:pt x="7381" y="2320"/>
                  </a:lnTo>
                  <a:cubicBezTo>
                    <a:pt x="7381" y="2059"/>
                    <a:pt x="7590" y="1850"/>
                    <a:pt x="7851" y="1850"/>
                  </a:cubicBezTo>
                  <a:lnTo>
                    <a:pt x="13852" y="1850"/>
                  </a:lnTo>
                  <a:lnTo>
                    <a:pt x="13852" y="471"/>
                  </a:lnTo>
                  <a:cubicBezTo>
                    <a:pt x="13852" y="210"/>
                    <a:pt x="13643" y="0"/>
                    <a:pt x="1338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732"/>
        <p:cNvGrpSpPr/>
        <p:nvPr/>
      </p:nvGrpSpPr>
      <p:grpSpPr>
        <a:xfrm>
          <a:off x="0" y="0"/>
          <a:ext cx="0" cy="0"/>
          <a:chOff x="0" y="0"/>
          <a:chExt cx="0" cy="0"/>
        </a:xfrm>
      </p:grpSpPr>
      <p:pic>
        <p:nvPicPr>
          <p:cNvPr id="9733" name="Google Shape;9733;p78">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Google Shape;399;p34"/>
          <p:cNvSpPr/>
          <p:nvPr/>
        </p:nvSpPr>
        <p:spPr>
          <a:xfrm flipH="1">
            <a:off x="4572001" y="2922476"/>
            <a:ext cx="2766893" cy="550788"/>
          </a:xfrm>
          <a:custGeom>
            <a:avLst/>
            <a:gdLst/>
            <a:ahLst/>
            <a:cxnLst/>
            <a:rect l="l" t="t" r="r" b="b"/>
            <a:pathLst>
              <a:path w="66436" h="13225" extrusionOk="0">
                <a:moveTo>
                  <a:pt x="210" y="0"/>
                </a:moveTo>
                <a:cubicBezTo>
                  <a:pt x="123" y="0"/>
                  <a:pt x="54" y="52"/>
                  <a:pt x="19" y="140"/>
                </a:cubicBezTo>
                <a:cubicBezTo>
                  <a:pt x="1" y="210"/>
                  <a:pt x="35" y="296"/>
                  <a:pt x="105" y="331"/>
                </a:cubicBezTo>
                <a:lnTo>
                  <a:pt x="4659" y="3245"/>
                </a:lnTo>
                <a:lnTo>
                  <a:pt x="4659" y="10782"/>
                </a:lnTo>
                <a:cubicBezTo>
                  <a:pt x="4659" y="12125"/>
                  <a:pt x="5758" y="13225"/>
                  <a:pt x="7102" y="13225"/>
                </a:cubicBezTo>
                <a:lnTo>
                  <a:pt x="63993" y="13225"/>
                </a:lnTo>
                <a:cubicBezTo>
                  <a:pt x="65337" y="13225"/>
                  <a:pt x="66436" y="12125"/>
                  <a:pt x="66436" y="10782"/>
                </a:cubicBezTo>
                <a:lnTo>
                  <a:pt x="66436" y="2443"/>
                </a:lnTo>
                <a:cubicBezTo>
                  <a:pt x="66436" y="1099"/>
                  <a:pt x="65337" y="0"/>
                  <a:pt x="6399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34"/>
          <p:cNvSpPr/>
          <p:nvPr/>
        </p:nvSpPr>
        <p:spPr>
          <a:xfrm>
            <a:off x="1805101" y="1794426"/>
            <a:ext cx="2766893" cy="550788"/>
          </a:xfrm>
          <a:custGeom>
            <a:avLst/>
            <a:gdLst/>
            <a:ahLst/>
            <a:cxnLst/>
            <a:rect l="l" t="t" r="r" b="b"/>
            <a:pathLst>
              <a:path w="66436" h="13225" extrusionOk="0">
                <a:moveTo>
                  <a:pt x="210" y="0"/>
                </a:moveTo>
                <a:cubicBezTo>
                  <a:pt x="123" y="0"/>
                  <a:pt x="54" y="52"/>
                  <a:pt x="19" y="140"/>
                </a:cubicBezTo>
                <a:cubicBezTo>
                  <a:pt x="1" y="210"/>
                  <a:pt x="35" y="296"/>
                  <a:pt x="105" y="331"/>
                </a:cubicBezTo>
                <a:lnTo>
                  <a:pt x="4659" y="3245"/>
                </a:lnTo>
                <a:lnTo>
                  <a:pt x="4659" y="10782"/>
                </a:lnTo>
                <a:cubicBezTo>
                  <a:pt x="4659" y="12125"/>
                  <a:pt x="5758" y="13225"/>
                  <a:pt x="7102" y="13225"/>
                </a:cubicBezTo>
                <a:lnTo>
                  <a:pt x="63993" y="13225"/>
                </a:lnTo>
                <a:cubicBezTo>
                  <a:pt x="65337" y="13225"/>
                  <a:pt x="66436" y="12125"/>
                  <a:pt x="66436" y="10782"/>
                </a:cubicBezTo>
                <a:lnTo>
                  <a:pt x="66436" y="2443"/>
                </a:lnTo>
                <a:cubicBezTo>
                  <a:pt x="66436" y="1099"/>
                  <a:pt x="65337" y="0"/>
                  <a:pt x="639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34"/>
          <p:cNvSpPr txBox="1">
            <a:spLocks noGrp="1"/>
          </p:cNvSpPr>
          <p:nvPr>
            <p:ph type="title"/>
          </p:nvPr>
        </p:nvSpPr>
        <p:spPr>
          <a:xfrm>
            <a:off x="1077500" y="368825"/>
            <a:ext cx="7346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rPr>
              <a:t>Our team</a:t>
            </a:r>
            <a:endParaRPr>
              <a:solidFill>
                <a:schemeClr val="lt1"/>
              </a:solidFill>
            </a:endParaRPr>
          </a:p>
        </p:txBody>
      </p:sp>
      <p:sp>
        <p:nvSpPr>
          <p:cNvPr id="402" name="Google Shape;402;p34"/>
          <p:cNvSpPr txBox="1">
            <a:spLocks noGrp="1"/>
          </p:cNvSpPr>
          <p:nvPr>
            <p:ph type="subTitle" idx="1"/>
          </p:nvPr>
        </p:nvSpPr>
        <p:spPr>
          <a:xfrm>
            <a:off x="1998894" y="2268625"/>
            <a:ext cx="2766900" cy="726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describe your team member here</a:t>
            </a:r>
            <a:endParaRPr/>
          </a:p>
        </p:txBody>
      </p:sp>
      <p:sp>
        <p:nvSpPr>
          <p:cNvPr id="403" name="Google Shape;403;p34"/>
          <p:cNvSpPr txBox="1">
            <a:spLocks noGrp="1"/>
          </p:cNvSpPr>
          <p:nvPr>
            <p:ph type="subTitle" idx="2"/>
          </p:nvPr>
        </p:nvSpPr>
        <p:spPr>
          <a:xfrm>
            <a:off x="4571999" y="3396675"/>
            <a:ext cx="2766900" cy="726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You can describe your team member here</a:t>
            </a:r>
            <a:endParaRPr/>
          </a:p>
        </p:txBody>
      </p:sp>
      <p:sp>
        <p:nvSpPr>
          <p:cNvPr id="404" name="Google Shape;404;p34"/>
          <p:cNvSpPr txBox="1">
            <a:spLocks noGrp="1"/>
          </p:cNvSpPr>
          <p:nvPr>
            <p:ph type="subTitle" idx="3"/>
          </p:nvPr>
        </p:nvSpPr>
        <p:spPr>
          <a:xfrm>
            <a:off x="1998896" y="1854275"/>
            <a:ext cx="2265600" cy="43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rPr>
              <a:t>Jane Dawson</a:t>
            </a:r>
            <a:endParaRPr>
              <a:solidFill>
                <a:schemeClr val="lt1"/>
              </a:solidFill>
            </a:endParaRPr>
          </a:p>
        </p:txBody>
      </p:sp>
      <p:sp>
        <p:nvSpPr>
          <p:cNvPr id="405" name="Google Shape;405;p34"/>
          <p:cNvSpPr txBox="1">
            <a:spLocks noGrp="1"/>
          </p:cNvSpPr>
          <p:nvPr>
            <p:ph type="subTitle" idx="4"/>
          </p:nvPr>
        </p:nvSpPr>
        <p:spPr>
          <a:xfrm>
            <a:off x="4571999" y="2982320"/>
            <a:ext cx="2087100" cy="43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rPr>
              <a:t>Nick Bowman</a:t>
            </a:r>
            <a:endParaRPr>
              <a:solidFill>
                <a:schemeClr val="lt1"/>
              </a:solidFill>
            </a:endParaRPr>
          </a:p>
        </p:txBody>
      </p:sp>
      <p:sp>
        <p:nvSpPr>
          <p:cNvPr id="406" name="Google Shape;406;p34"/>
          <p:cNvSpPr/>
          <p:nvPr/>
        </p:nvSpPr>
        <p:spPr>
          <a:xfrm>
            <a:off x="720000" y="1638725"/>
            <a:ext cx="862200" cy="862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34"/>
          <p:cNvSpPr/>
          <p:nvPr/>
        </p:nvSpPr>
        <p:spPr>
          <a:xfrm>
            <a:off x="7561700" y="2766775"/>
            <a:ext cx="862200" cy="8622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8" name="Google Shape;408;p34"/>
          <p:cNvGrpSpPr/>
          <p:nvPr/>
        </p:nvGrpSpPr>
        <p:grpSpPr>
          <a:xfrm>
            <a:off x="7813296" y="3029903"/>
            <a:ext cx="358999" cy="335958"/>
            <a:chOff x="-56394425" y="3600600"/>
            <a:chExt cx="319025" cy="298550"/>
          </a:xfrm>
        </p:grpSpPr>
        <p:sp>
          <p:nvSpPr>
            <p:cNvPr id="409" name="Google Shape;409;p34"/>
            <p:cNvSpPr/>
            <p:nvPr/>
          </p:nvSpPr>
          <p:spPr>
            <a:xfrm>
              <a:off x="-56272325" y="3861300"/>
              <a:ext cx="74825" cy="37850"/>
            </a:xfrm>
            <a:custGeom>
              <a:avLst/>
              <a:gdLst/>
              <a:ahLst/>
              <a:cxnLst/>
              <a:rect l="l" t="t" r="r" b="b"/>
              <a:pathLst>
                <a:path w="2993" h="1514" extrusionOk="0">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4"/>
            <p:cNvSpPr/>
            <p:nvPr/>
          </p:nvSpPr>
          <p:spPr>
            <a:xfrm>
              <a:off x="-56297550" y="3600600"/>
              <a:ext cx="126050" cy="71700"/>
            </a:xfrm>
            <a:custGeom>
              <a:avLst/>
              <a:gdLst/>
              <a:ahLst/>
              <a:cxnLst/>
              <a:rect l="l" t="t" r="r" b="b"/>
              <a:pathLst>
                <a:path w="5042" h="2868" extrusionOk="0">
                  <a:moveTo>
                    <a:pt x="2521" y="1"/>
                  </a:moveTo>
                  <a:cubicBezTo>
                    <a:pt x="1576" y="1"/>
                    <a:pt x="694" y="316"/>
                    <a:pt x="1" y="851"/>
                  </a:cubicBezTo>
                  <a:lnTo>
                    <a:pt x="2521" y="2868"/>
                  </a:lnTo>
                  <a:lnTo>
                    <a:pt x="5042" y="851"/>
                  </a:lnTo>
                  <a:cubicBezTo>
                    <a:pt x="4317" y="316"/>
                    <a:pt x="3467" y="1"/>
                    <a:pt x="25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34"/>
            <p:cNvSpPr/>
            <p:nvPr/>
          </p:nvSpPr>
          <p:spPr>
            <a:xfrm>
              <a:off x="-56394425" y="3635275"/>
              <a:ext cx="319025" cy="233925"/>
            </a:xfrm>
            <a:custGeom>
              <a:avLst/>
              <a:gdLst/>
              <a:ahLst/>
              <a:cxnLst/>
              <a:rect l="l" t="t" r="r" b="b"/>
              <a:pathLst>
                <a:path w="12761" h="9357" extrusionOk="0">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2" name="Google Shape;412;p34"/>
          <p:cNvGrpSpPr/>
          <p:nvPr/>
        </p:nvGrpSpPr>
        <p:grpSpPr>
          <a:xfrm>
            <a:off x="972491" y="1912487"/>
            <a:ext cx="357198" cy="314690"/>
            <a:chOff x="-57176525" y="3610050"/>
            <a:chExt cx="317425" cy="279650"/>
          </a:xfrm>
        </p:grpSpPr>
        <p:sp>
          <p:nvSpPr>
            <p:cNvPr id="413" name="Google Shape;413;p34"/>
            <p:cNvSpPr/>
            <p:nvPr/>
          </p:nvSpPr>
          <p:spPr>
            <a:xfrm>
              <a:off x="-57109575" y="3610050"/>
              <a:ext cx="181950" cy="56750"/>
            </a:xfrm>
            <a:custGeom>
              <a:avLst/>
              <a:gdLst/>
              <a:ahLst/>
              <a:cxnLst/>
              <a:rect l="l" t="t" r="r" b="b"/>
              <a:pathLst>
                <a:path w="7278" h="2270" extrusionOk="0">
                  <a:moveTo>
                    <a:pt x="3655" y="1"/>
                  </a:moveTo>
                  <a:cubicBezTo>
                    <a:pt x="2080" y="1"/>
                    <a:pt x="693" y="914"/>
                    <a:pt x="0" y="2269"/>
                  </a:cubicBezTo>
                  <a:lnTo>
                    <a:pt x="7278" y="2269"/>
                  </a:lnTo>
                  <a:cubicBezTo>
                    <a:pt x="6648" y="914"/>
                    <a:pt x="5262" y="1"/>
                    <a:pt x="36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4"/>
            <p:cNvSpPr/>
            <p:nvPr/>
          </p:nvSpPr>
          <p:spPr>
            <a:xfrm>
              <a:off x="-57120600" y="3684100"/>
              <a:ext cx="88225" cy="36375"/>
            </a:xfrm>
            <a:custGeom>
              <a:avLst/>
              <a:gdLst/>
              <a:ahLst/>
              <a:cxnLst/>
              <a:rect l="l" t="t" r="r" b="b"/>
              <a:pathLst>
                <a:path w="3529" h="1455" extrusionOk="0">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4"/>
            <p:cNvSpPr/>
            <p:nvPr/>
          </p:nvSpPr>
          <p:spPr>
            <a:xfrm>
              <a:off x="-57176525" y="3747100"/>
              <a:ext cx="28375" cy="67775"/>
            </a:xfrm>
            <a:custGeom>
              <a:avLst/>
              <a:gdLst/>
              <a:ahLst/>
              <a:cxnLst/>
              <a:rect l="l" t="t" r="r" b="b"/>
              <a:pathLst>
                <a:path w="1135" h="2711" extrusionOk="0">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4"/>
            <p:cNvSpPr/>
            <p:nvPr/>
          </p:nvSpPr>
          <p:spPr>
            <a:xfrm>
              <a:off x="-57139500" y="3743175"/>
              <a:ext cx="37825" cy="89025"/>
            </a:xfrm>
            <a:custGeom>
              <a:avLst/>
              <a:gdLst/>
              <a:ahLst/>
              <a:cxnLst/>
              <a:rect l="l" t="t" r="r" b="b"/>
              <a:pathLst>
                <a:path w="1513" h="3561" extrusionOk="0">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4"/>
            <p:cNvSpPr/>
            <p:nvPr/>
          </p:nvSpPr>
          <p:spPr>
            <a:xfrm>
              <a:off x="-57104075" y="3684875"/>
              <a:ext cx="244975" cy="204825"/>
            </a:xfrm>
            <a:custGeom>
              <a:avLst/>
              <a:gdLst/>
              <a:ahLst/>
              <a:cxnLst/>
              <a:rect l="l" t="t" r="r" b="b"/>
              <a:pathLst>
                <a:path w="9799" h="8193" extrusionOk="0">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8" name="Google Shape;418;p34"/>
          <p:cNvSpPr/>
          <p:nvPr/>
        </p:nvSpPr>
        <p:spPr>
          <a:xfrm>
            <a:off x="4681188" y="1989125"/>
            <a:ext cx="161825" cy="161400"/>
          </a:xfrm>
          <a:custGeom>
            <a:avLst/>
            <a:gdLst/>
            <a:ahLst/>
            <a:cxnLst/>
            <a:rect l="l" t="t" r="r" b="b"/>
            <a:pathLst>
              <a:path w="6473" h="6456" extrusionOk="0">
                <a:moveTo>
                  <a:pt x="4493" y="2120"/>
                </a:moveTo>
                <a:cubicBezTo>
                  <a:pt x="4611" y="2120"/>
                  <a:pt x="4729" y="2163"/>
                  <a:pt x="4816" y="2250"/>
                </a:cubicBezTo>
                <a:cubicBezTo>
                  <a:pt x="5007" y="2443"/>
                  <a:pt x="5007" y="2722"/>
                  <a:pt x="4816" y="2913"/>
                </a:cubicBezTo>
                <a:lnTo>
                  <a:pt x="3106" y="4623"/>
                </a:lnTo>
                <a:cubicBezTo>
                  <a:pt x="3010" y="4719"/>
                  <a:pt x="2892" y="4768"/>
                  <a:pt x="2774" y="4768"/>
                </a:cubicBezTo>
                <a:cubicBezTo>
                  <a:pt x="2656" y="4768"/>
                  <a:pt x="2539" y="4719"/>
                  <a:pt x="2443" y="4623"/>
                </a:cubicBezTo>
                <a:lnTo>
                  <a:pt x="1518" y="3716"/>
                </a:lnTo>
                <a:cubicBezTo>
                  <a:pt x="1343" y="3525"/>
                  <a:pt x="1343" y="3246"/>
                  <a:pt x="1518" y="3053"/>
                </a:cubicBezTo>
                <a:cubicBezTo>
                  <a:pt x="1614" y="2966"/>
                  <a:pt x="1736" y="2922"/>
                  <a:pt x="1856" y="2922"/>
                </a:cubicBezTo>
                <a:cubicBezTo>
                  <a:pt x="1976" y="2922"/>
                  <a:pt x="2094" y="2966"/>
                  <a:pt x="2181" y="3053"/>
                </a:cubicBezTo>
                <a:lnTo>
                  <a:pt x="2774" y="3646"/>
                </a:lnTo>
                <a:lnTo>
                  <a:pt x="4170" y="2250"/>
                </a:lnTo>
                <a:cubicBezTo>
                  <a:pt x="4257" y="2163"/>
                  <a:pt x="4375" y="2120"/>
                  <a:pt x="4493" y="2120"/>
                </a:cubicBezTo>
                <a:close/>
                <a:moveTo>
                  <a:pt x="3228" y="1"/>
                </a:moveTo>
                <a:cubicBezTo>
                  <a:pt x="1448" y="1"/>
                  <a:pt x="1" y="1448"/>
                  <a:pt x="1" y="3227"/>
                </a:cubicBezTo>
                <a:cubicBezTo>
                  <a:pt x="1" y="5007"/>
                  <a:pt x="1448" y="6456"/>
                  <a:pt x="3228" y="6456"/>
                </a:cubicBezTo>
                <a:cubicBezTo>
                  <a:pt x="5025" y="6456"/>
                  <a:pt x="6473" y="5007"/>
                  <a:pt x="6473" y="3227"/>
                </a:cubicBezTo>
                <a:cubicBezTo>
                  <a:pt x="6473" y="1448"/>
                  <a:pt x="5025" y="1"/>
                  <a:pt x="32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4"/>
          <p:cNvSpPr/>
          <p:nvPr/>
        </p:nvSpPr>
        <p:spPr>
          <a:xfrm>
            <a:off x="4307888" y="3117175"/>
            <a:ext cx="161825" cy="161400"/>
          </a:xfrm>
          <a:custGeom>
            <a:avLst/>
            <a:gdLst/>
            <a:ahLst/>
            <a:cxnLst/>
            <a:rect l="l" t="t" r="r" b="b"/>
            <a:pathLst>
              <a:path w="6473" h="6456" extrusionOk="0">
                <a:moveTo>
                  <a:pt x="4493" y="2120"/>
                </a:moveTo>
                <a:cubicBezTo>
                  <a:pt x="4611" y="2120"/>
                  <a:pt x="4729" y="2163"/>
                  <a:pt x="4816" y="2250"/>
                </a:cubicBezTo>
                <a:cubicBezTo>
                  <a:pt x="5007" y="2443"/>
                  <a:pt x="5007" y="2722"/>
                  <a:pt x="4816" y="2913"/>
                </a:cubicBezTo>
                <a:lnTo>
                  <a:pt x="3106" y="4623"/>
                </a:lnTo>
                <a:cubicBezTo>
                  <a:pt x="3010" y="4719"/>
                  <a:pt x="2892" y="4768"/>
                  <a:pt x="2774" y="4768"/>
                </a:cubicBezTo>
                <a:cubicBezTo>
                  <a:pt x="2656" y="4768"/>
                  <a:pt x="2539" y="4719"/>
                  <a:pt x="2443" y="4623"/>
                </a:cubicBezTo>
                <a:lnTo>
                  <a:pt x="1518" y="3716"/>
                </a:lnTo>
                <a:cubicBezTo>
                  <a:pt x="1343" y="3525"/>
                  <a:pt x="1343" y="3246"/>
                  <a:pt x="1518" y="3053"/>
                </a:cubicBezTo>
                <a:cubicBezTo>
                  <a:pt x="1614" y="2966"/>
                  <a:pt x="1736" y="2922"/>
                  <a:pt x="1856" y="2922"/>
                </a:cubicBezTo>
                <a:cubicBezTo>
                  <a:pt x="1976" y="2922"/>
                  <a:pt x="2094" y="2966"/>
                  <a:pt x="2181" y="3053"/>
                </a:cubicBezTo>
                <a:lnTo>
                  <a:pt x="2774" y="3646"/>
                </a:lnTo>
                <a:lnTo>
                  <a:pt x="4170" y="2250"/>
                </a:lnTo>
                <a:cubicBezTo>
                  <a:pt x="4257" y="2163"/>
                  <a:pt x="4375" y="2120"/>
                  <a:pt x="4493" y="2120"/>
                </a:cubicBezTo>
                <a:close/>
                <a:moveTo>
                  <a:pt x="3228" y="1"/>
                </a:moveTo>
                <a:cubicBezTo>
                  <a:pt x="1448" y="1"/>
                  <a:pt x="1" y="1448"/>
                  <a:pt x="1" y="3227"/>
                </a:cubicBezTo>
                <a:cubicBezTo>
                  <a:pt x="1" y="5007"/>
                  <a:pt x="1448" y="6456"/>
                  <a:pt x="3228" y="6456"/>
                </a:cubicBezTo>
                <a:cubicBezTo>
                  <a:pt x="5025" y="6456"/>
                  <a:pt x="6473" y="5007"/>
                  <a:pt x="6473" y="3227"/>
                </a:cubicBezTo>
                <a:cubicBezTo>
                  <a:pt x="6473" y="1448"/>
                  <a:pt x="5025" y="1"/>
                  <a:pt x="322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4"/>
          <p:cNvSpPr txBox="1"/>
          <p:nvPr/>
        </p:nvSpPr>
        <p:spPr>
          <a:xfrm>
            <a:off x="3794700" y="1503725"/>
            <a:ext cx="777300" cy="2907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000">
                <a:solidFill>
                  <a:schemeClr val="dk2"/>
                </a:solidFill>
                <a:latin typeface="Lexend Deca"/>
                <a:ea typeface="Lexend Deca"/>
                <a:cs typeface="Lexend Deca"/>
                <a:sym typeface="Lexend Deca"/>
              </a:rPr>
              <a:t>11:25 AM</a:t>
            </a:r>
            <a:endParaRPr sz="1000">
              <a:solidFill>
                <a:schemeClr val="dk2"/>
              </a:solidFill>
              <a:latin typeface="Lexend Deca"/>
              <a:ea typeface="Lexend Deca"/>
              <a:cs typeface="Lexend Deca"/>
              <a:sym typeface="Lexend Deca"/>
            </a:endParaRPr>
          </a:p>
        </p:txBody>
      </p:sp>
      <p:sp>
        <p:nvSpPr>
          <p:cNvPr id="421" name="Google Shape;421;p34"/>
          <p:cNvSpPr txBox="1"/>
          <p:nvPr/>
        </p:nvSpPr>
        <p:spPr>
          <a:xfrm>
            <a:off x="4572000" y="2628250"/>
            <a:ext cx="777300" cy="290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chemeClr val="dk2"/>
                </a:solidFill>
                <a:latin typeface="Lexend Deca"/>
                <a:ea typeface="Lexend Deca"/>
                <a:cs typeface="Lexend Deca"/>
                <a:sym typeface="Lexend Deca"/>
              </a:rPr>
              <a:t>12:45 PM</a:t>
            </a:r>
            <a:endParaRPr sz="1000">
              <a:solidFill>
                <a:schemeClr val="dk2"/>
              </a:solidFill>
              <a:latin typeface="Lexend Deca"/>
              <a:ea typeface="Lexend Deca"/>
              <a:cs typeface="Lexend Deca"/>
              <a:sym typeface="Lexend Deca"/>
            </a:endParaRPr>
          </a:p>
        </p:txBody>
      </p:sp>
      <p:grpSp>
        <p:nvGrpSpPr>
          <p:cNvPr id="422" name="Google Shape;422;p34"/>
          <p:cNvGrpSpPr/>
          <p:nvPr/>
        </p:nvGrpSpPr>
        <p:grpSpPr>
          <a:xfrm>
            <a:off x="720002" y="530839"/>
            <a:ext cx="7703988" cy="324596"/>
            <a:chOff x="720002" y="530839"/>
            <a:chExt cx="7703988" cy="324596"/>
          </a:xfrm>
        </p:grpSpPr>
        <p:sp>
          <p:nvSpPr>
            <p:cNvPr id="423" name="Google Shape;423;p34"/>
            <p:cNvSpPr/>
            <p:nvPr/>
          </p:nvSpPr>
          <p:spPr>
            <a:xfrm rot="-2700000">
              <a:off x="761762" y="591157"/>
              <a:ext cx="207049" cy="203877"/>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4" name="Google Shape;424;p34"/>
            <p:cNvGrpSpPr/>
            <p:nvPr/>
          </p:nvGrpSpPr>
          <p:grpSpPr>
            <a:xfrm>
              <a:off x="7526973" y="530839"/>
              <a:ext cx="897018" cy="324596"/>
              <a:chOff x="7526973" y="530839"/>
              <a:chExt cx="897018" cy="324596"/>
            </a:xfrm>
          </p:grpSpPr>
          <p:grpSp>
            <p:nvGrpSpPr>
              <p:cNvPr id="425" name="Google Shape;425;p34"/>
              <p:cNvGrpSpPr/>
              <p:nvPr/>
            </p:nvGrpSpPr>
            <p:grpSpPr>
              <a:xfrm>
                <a:off x="7526973" y="530839"/>
                <a:ext cx="332201" cy="324420"/>
                <a:chOff x="3380213" y="4209475"/>
                <a:chExt cx="403450" cy="394000"/>
              </a:xfrm>
            </p:grpSpPr>
            <p:sp>
              <p:nvSpPr>
                <p:cNvPr id="426" name="Google Shape;426;p34"/>
                <p:cNvSpPr/>
                <p:nvPr/>
              </p:nvSpPr>
              <p:spPr>
                <a:xfrm>
                  <a:off x="3380213" y="4266625"/>
                  <a:ext cx="338900" cy="336850"/>
                </a:xfrm>
                <a:custGeom>
                  <a:avLst/>
                  <a:gdLst/>
                  <a:ahLst/>
                  <a:cxnLst/>
                  <a:rect l="l" t="t" r="r" b="b"/>
                  <a:pathLst>
                    <a:path w="13556" h="13474" extrusionOk="0">
                      <a:moveTo>
                        <a:pt x="3399" y="0"/>
                      </a:moveTo>
                      <a:cubicBezTo>
                        <a:pt x="3221" y="0"/>
                        <a:pt x="3041" y="51"/>
                        <a:pt x="2878" y="157"/>
                      </a:cubicBezTo>
                      <a:lnTo>
                        <a:pt x="1431" y="1134"/>
                      </a:lnTo>
                      <a:cubicBezTo>
                        <a:pt x="0" y="2093"/>
                        <a:pt x="245" y="4082"/>
                        <a:pt x="889" y="5687"/>
                      </a:cubicBezTo>
                      <a:cubicBezTo>
                        <a:pt x="2024" y="8479"/>
                        <a:pt x="4850" y="11497"/>
                        <a:pt x="7589" y="12805"/>
                      </a:cubicBezTo>
                      <a:cubicBezTo>
                        <a:pt x="8384" y="13190"/>
                        <a:pt x="9290" y="13473"/>
                        <a:pt x="10124" y="13473"/>
                      </a:cubicBezTo>
                      <a:cubicBezTo>
                        <a:pt x="10919" y="13473"/>
                        <a:pt x="11649" y="13216"/>
                        <a:pt x="12160" y="12544"/>
                      </a:cubicBezTo>
                      <a:lnTo>
                        <a:pt x="13225" y="11149"/>
                      </a:lnTo>
                      <a:cubicBezTo>
                        <a:pt x="13555" y="10730"/>
                        <a:pt x="13451" y="10137"/>
                        <a:pt x="13015" y="9823"/>
                      </a:cubicBezTo>
                      <a:lnTo>
                        <a:pt x="10276" y="7973"/>
                      </a:lnTo>
                      <a:cubicBezTo>
                        <a:pt x="10119" y="7871"/>
                        <a:pt x="9941" y="7822"/>
                        <a:pt x="9765" y="7822"/>
                      </a:cubicBezTo>
                      <a:cubicBezTo>
                        <a:pt x="9490" y="7822"/>
                        <a:pt x="9218" y="7942"/>
                        <a:pt x="9038" y="8165"/>
                      </a:cubicBezTo>
                      <a:lnTo>
                        <a:pt x="8356" y="9055"/>
                      </a:lnTo>
                      <a:cubicBezTo>
                        <a:pt x="8208" y="9249"/>
                        <a:pt x="7977" y="9353"/>
                        <a:pt x="7742" y="9353"/>
                      </a:cubicBezTo>
                      <a:cubicBezTo>
                        <a:pt x="7619" y="9353"/>
                        <a:pt x="7494" y="9325"/>
                        <a:pt x="7379" y="9264"/>
                      </a:cubicBezTo>
                      <a:cubicBezTo>
                        <a:pt x="6193" y="8618"/>
                        <a:pt x="4990" y="7345"/>
                        <a:pt x="4414" y="6106"/>
                      </a:cubicBezTo>
                      <a:cubicBezTo>
                        <a:pt x="4257" y="5757"/>
                        <a:pt x="4379" y="5356"/>
                        <a:pt x="4693" y="5147"/>
                      </a:cubicBezTo>
                      <a:lnTo>
                        <a:pt x="5600" y="4519"/>
                      </a:lnTo>
                      <a:cubicBezTo>
                        <a:pt x="6002" y="4257"/>
                        <a:pt x="6123" y="3716"/>
                        <a:pt x="5879" y="3298"/>
                      </a:cubicBezTo>
                      <a:lnTo>
                        <a:pt x="4204" y="453"/>
                      </a:lnTo>
                      <a:cubicBezTo>
                        <a:pt x="4025" y="162"/>
                        <a:pt x="3717" y="0"/>
                        <a:pt x="33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4"/>
                <p:cNvSpPr/>
                <p:nvPr/>
              </p:nvSpPr>
              <p:spPr>
                <a:xfrm>
                  <a:off x="3537238" y="4209475"/>
                  <a:ext cx="246425" cy="230850"/>
                </a:xfrm>
                <a:custGeom>
                  <a:avLst/>
                  <a:gdLst/>
                  <a:ahLst/>
                  <a:cxnLst/>
                  <a:rect l="l" t="t" r="r" b="b"/>
                  <a:pathLst>
                    <a:path w="9857" h="9234" extrusionOk="0">
                      <a:moveTo>
                        <a:pt x="7048" y="2339"/>
                      </a:moveTo>
                      <a:cubicBezTo>
                        <a:pt x="7309" y="2339"/>
                        <a:pt x="7519" y="2548"/>
                        <a:pt x="7519" y="2809"/>
                      </a:cubicBezTo>
                      <a:cubicBezTo>
                        <a:pt x="7519" y="3053"/>
                        <a:pt x="7309" y="3263"/>
                        <a:pt x="7048" y="3263"/>
                      </a:cubicBezTo>
                      <a:lnTo>
                        <a:pt x="2896" y="3263"/>
                      </a:lnTo>
                      <a:cubicBezTo>
                        <a:pt x="2634" y="3263"/>
                        <a:pt x="2424" y="3053"/>
                        <a:pt x="2424" y="2809"/>
                      </a:cubicBezTo>
                      <a:cubicBezTo>
                        <a:pt x="2424" y="2548"/>
                        <a:pt x="2634" y="2339"/>
                        <a:pt x="2896" y="2339"/>
                      </a:cubicBezTo>
                      <a:close/>
                      <a:moveTo>
                        <a:pt x="5669" y="4188"/>
                      </a:moveTo>
                      <a:cubicBezTo>
                        <a:pt x="5914" y="4188"/>
                        <a:pt x="6123" y="4397"/>
                        <a:pt x="6123" y="4642"/>
                      </a:cubicBezTo>
                      <a:cubicBezTo>
                        <a:pt x="6123" y="4903"/>
                        <a:pt x="5914" y="5112"/>
                        <a:pt x="5669" y="5112"/>
                      </a:cubicBezTo>
                      <a:lnTo>
                        <a:pt x="2896" y="5112"/>
                      </a:lnTo>
                      <a:cubicBezTo>
                        <a:pt x="2634" y="5112"/>
                        <a:pt x="2424" y="4903"/>
                        <a:pt x="2424" y="4642"/>
                      </a:cubicBezTo>
                      <a:cubicBezTo>
                        <a:pt x="2424" y="4397"/>
                        <a:pt x="2634" y="4188"/>
                        <a:pt x="2896" y="4188"/>
                      </a:cubicBezTo>
                      <a:close/>
                      <a:moveTo>
                        <a:pt x="3699" y="1"/>
                      </a:moveTo>
                      <a:cubicBezTo>
                        <a:pt x="1657" y="1"/>
                        <a:pt x="0" y="1658"/>
                        <a:pt x="0" y="3700"/>
                      </a:cubicBezTo>
                      <a:cubicBezTo>
                        <a:pt x="0" y="5723"/>
                        <a:pt x="1640" y="7380"/>
                        <a:pt x="3664" y="7380"/>
                      </a:cubicBezTo>
                      <a:lnTo>
                        <a:pt x="3664" y="8776"/>
                      </a:lnTo>
                      <a:cubicBezTo>
                        <a:pt x="3664" y="9055"/>
                        <a:pt x="3888" y="9234"/>
                        <a:pt x="4126" y="9234"/>
                      </a:cubicBezTo>
                      <a:cubicBezTo>
                        <a:pt x="4245" y="9234"/>
                        <a:pt x="4367" y="9189"/>
                        <a:pt x="4466" y="9090"/>
                      </a:cubicBezTo>
                      <a:lnTo>
                        <a:pt x="6141" y="7380"/>
                      </a:lnTo>
                      <a:lnTo>
                        <a:pt x="6158" y="7380"/>
                      </a:lnTo>
                      <a:cubicBezTo>
                        <a:pt x="8200" y="7380"/>
                        <a:pt x="9856" y="5740"/>
                        <a:pt x="9856" y="3700"/>
                      </a:cubicBezTo>
                      <a:cubicBezTo>
                        <a:pt x="9856" y="1658"/>
                        <a:pt x="8200" y="1"/>
                        <a:pt x="615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8" name="Google Shape;428;p34"/>
              <p:cNvGrpSpPr/>
              <p:nvPr/>
            </p:nvGrpSpPr>
            <p:grpSpPr>
              <a:xfrm>
                <a:off x="8054864" y="531011"/>
                <a:ext cx="369126" cy="324424"/>
                <a:chOff x="4467200" y="877100"/>
                <a:chExt cx="481825" cy="423475"/>
              </a:xfrm>
            </p:grpSpPr>
            <p:sp>
              <p:nvSpPr>
                <p:cNvPr id="429" name="Google Shape;429;p34"/>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30" name="Google Shape;430;p34"/>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31" name="Google Shape;431;p34"/>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32" name="Google Shape;432;p34"/>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36"/>
        <p:cNvGrpSpPr/>
        <p:nvPr/>
      </p:nvGrpSpPr>
      <p:grpSpPr>
        <a:xfrm>
          <a:off x="0" y="0"/>
          <a:ext cx="0" cy="0"/>
          <a:chOff x="0" y="0"/>
          <a:chExt cx="0" cy="0"/>
        </a:xfrm>
      </p:grpSpPr>
      <p:sp>
        <p:nvSpPr>
          <p:cNvPr id="437" name="Google Shape;437;p35"/>
          <p:cNvSpPr/>
          <p:nvPr/>
        </p:nvSpPr>
        <p:spPr>
          <a:xfrm flipH="1">
            <a:off x="4582670" y="3375400"/>
            <a:ext cx="3841330" cy="764670"/>
          </a:xfrm>
          <a:custGeom>
            <a:avLst/>
            <a:gdLst/>
            <a:ahLst/>
            <a:cxnLst/>
            <a:rect l="l" t="t" r="r" b="b"/>
            <a:pathLst>
              <a:path w="66436" h="13225" extrusionOk="0">
                <a:moveTo>
                  <a:pt x="210" y="0"/>
                </a:moveTo>
                <a:cubicBezTo>
                  <a:pt x="123" y="0"/>
                  <a:pt x="54" y="52"/>
                  <a:pt x="19" y="140"/>
                </a:cubicBezTo>
                <a:cubicBezTo>
                  <a:pt x="1" y="210"/>
                  <a:pt x="35" y="296"/>
                  <a:pt x="105" y="331"/>
                </a:cubicBezTo>
                <a:lnTo>
                  <a:pt x="4659" y="3245"/>
                </a:lnTo>
                <a:lnTo>
                  <a:pt x="4659" y="10782"/>
                </a:lnTo>
                <a:cubicBezTo>
                  <a:pt x="4659" y="12125"/>
                  <a:pt x="5758" y="13225"/>
                  <a:pt x="7102" y="13225"/>
                </a:cubicBezTo>
                <a:lnTo>
                  <a:pt x="63993" y="13225"/>
                </a:lnTo>
                <a:cubicBezTo>
                  <a:pt x="65337" y="13225"/>
                  <a:pt x="66436" y="12125"/>
                  <a:pt x="66436" y="10782"/>
                </a:cubicBezTo>
                <a:lnTo>
                  <a:pt x="66436" y="2443"/>
                </a:lnTo>
                <a:cubicBezTo>
                  <a:pt x="66436" y="1099"/>
                  <a:pt x="65337" y="0"/>
                  <a:pt x="639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35"/>
          <p:cNvSpPr/>
          <p:nvPr/>
        </p:nvSpPr>
        <p:spPr>
          <a:xfrm flipH="1">
            <a:off x="4582720" y="1511705"/>
            <a:ext cx="3841279" cy="1389008"/>
          </a:xfrm>
          <a:custGeom>
            <a:avLst/>
            <a:gdLst/>
            <a:ahLst/>
            <a:cxnLst/>
            <a:rect l="l" t="t" r="r" b="b"/>
            <a:pathLst>
              <a:path w="66438" h="24024" extrusionOk="0">
                <a:moveTo>
                  <a:pt x="212" y="0"/>
                </a:moveTo>
                <a:cubicBezTo>
                  <a:pt x="124" y="0"/>
                  <a:pt x="54" y="52"/>
                  <a:pt x="19" y="140"/>
                </a:cubicBezTo>
                <a:cubicBezTo>
                  <a:pt x="1" y="210"/>
                  <a:pt x="37" y="296"/>
                  <a:pt x="107" y="331"/>
                </a:cubicBezTo>
                <a:lnTo>
                  <a:pt x="4660" y="3245"/>
                </a:lnTo>
                <a:lnTo>
                  <a:pt x="4660" y="21581"/>
                </a:lnTo>
                <a:cubicBezTo>
                  <a:pt x="4660" y="22925"/>
                  <a:pt x="5760" y="24023"/>
                  <a:pt x="7102" y="24023"/>
                </a:cubicBezTo>
                <a:lnTo>
                  <a:pt x="63995" y="24023"/>
                </a:lnTo>
                <a:cubicBezTo>
                  <a:pt x="65338" y="24023"/>
                  <a:pt x="66437" y="22925"/>
                  <a:pt x="66437" y="21581"/>
                </a:cubicBezTo>
                <a:lnTo>
                  <a:pt x="66437" y="2443"/>
                </a:lnTo>
                <a:cubicBezTo>
                  <a:pt x="66437" y="1099"/>
                  <a:pt x="65338" y="0"/>
                  <a:pt x="6399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35"/>
          <p:cNvSpPr/>
          <p:nvPr/>
        </p:nvSpPr>
        <p:spPr>
          <a:xfrm>
            <a:off x="758388" y="1878542"/>
            <a:ext cx="3336923" cy="1798512"/>
          </a:xfrm>
          <a:custGeom>
            <a:avLst/>
            <a:gdLst/>
            <a:ahLst/>
            <a:cxnLst/>
            <a:rect l="l" t="t" r="r" b="b"/>
            <a:pathLst>
              <a:path w="44577" h="24025" extrusionOk="0">
                <a:moveTo>
                  <a:pt x="212" y="0"/>
                </a:moveTo>
                <a:cubicBezTo>
                  <a:pt x="124" y="0"/>
                  <a:pt x="54" y="53"/>
                  <a:pt x="19" y="140"/>
                </a:cubicBezTo>
                <a:cubicBezTo>
                  <a:pt x="1" y="210"/>
                  <a:pt x="37" y="297"/>
                  <a:pt x="107" y="332"/>
                </a:cubicBezTo>
                <a:lnTo>
                  <a:pt x="4660" y="3245"/>
                </a:lnTo>
                <a:lnTo>
                  <a:pt x="4660" y="21582"/>
                </a:lnTo>
                <a:cubicBezTo>
                  <a:pt x="4660" y="22925"/>
                  <a:pt x="5760" y="24024"/>
                  <a:pt x="7102" y="24024"/>
                </a:cubicBezTo>
                <a:lnTo>
                  <a:pt x="42134" y="24024"/>
                </a:lnTo>
                <a:cubicBezTo>
                  <a:pt x="43478" y="24024"/>
                  <a:pt x="44577" y="22925"/>
                  <a:pt x="44577" y="21582"/>
                </a:cubicBezTo>
                <a:lnTo>
                  <a:pt x="44577" y="2443"/>
                </a:lnTo>
                <a:cubicBezTo>
                  <a:pt x="44577" y="1100"/>
                  <a:pt x="43478" y="0"/>
                  <a:pt x="421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35"/>
          <p:cNvSpPr txBox="1">
            <a:spLocks noGrp="1"/>
          </p:cNvSpPr>
          <p:nvPr>
            <p:ph type="title" idx="2"/>
          </p:nvPr>
        </p:nvSpPr>
        <p:spPr>
          <a:xfrm>
            <a:off x="1100475" y="2149150"/>
            <a:ext cx="2994900" cy="1389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solidFill>
                  <a:schemeClr val="lt1"/>
                </a:solidFill>
              </a:rPr>
              <a:t>01</a:t>
            </a:r>
            <a:endParaRPr>
              <a:solidFill>
                <a:schemeClr val="lt1"/>
              </a:solidFill>
            </a:endParaRPr>
          </a:p>
        </p:txBody>
      </p:sp>
      <p:sp>
        <p:nvSpPr>
          <p:cNvPr id="441" name="Google Shape;441;p35"/>
          <p:cNvSpPr txBox="1">
            <a:spLocks noGrp="1"/>
          </p:cNvSpPr>
          <p:nvPr>
            <p:ph type="ctrTitle"/>
          </p:nvPr>
        </p:nvSpPr>
        <p:spPr>
          <a:xfrm>
            <a:off x="4686825" y="1482425"/>
            <a:ext cx="3413700" cy="135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rPr>
              <a:t>Problem vs. solution</a:t>
            </a:r>
            <a:endParaRPr>
              <a:solidFill>
                <a:schemeClr val="lt1"/>
              </a:solidFill>
            </a:endParaRPr>
          </a:p>
        </p:txBody>
      </p:sp>
      <p:sp>
        <p:nvSpPr>
          <p:cNvPr id="442" name="Google Shape;442;p35"/>
          <p:cNvSpPr txBox="1">
            <a:spLocks noGrp="1"/>
          </p:cNvSpPr>
          <p:nvPr>
            <p:ph type="subTitle" idx="1"/>
          </p:nvPr>
        </p:nvSpPr>
        <p:spPr>
          <a:xfrm>
            <a:off x="4686825" y="3396238"/>
            <a:ext cx="3336900" cy="723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describe the topic of the section here</a:t>
            </a:r>
            <a:endParaRPr/>
          </a:p>
        </p:txBody>
      </p:sp>
      <p:sp>
        <p:nvSpPr>
          <p:cNvPr id="443" name="Google Shape;443;p35"/>
          <p:cNvSpPr/>
          <p:nvPr/>
        </p:nvSpPr>
        <p:spPr>
          <a:xfrm>
            <a:off x="8262163" y="2125500"/>
            <a:ext cx="161825" cy="161400"/>
          </a:xfrm>
          <a:custGeom>
            <a:avLst/>
            <a:gdLst/>
            <a:ahLst/>
            <a:cxnLst/>
            <a:rect l="l" t="t" r="r" b="b"/>
            <a:pathLst>
              <a:path w="6473" h="6456" extrusionOk="0">
                <a:moveTo>
                  <a:pt x="4493" y="2120"/>
                </a:moveTo>
                <a:cubicBezTo>
                  <a:pt x="4611" y="2120"/>
                  <a:pt x="4729" y="2163"/>
                  <a:pt x="4816" y="2250"/>
                </a:cubicBezTo>
                <a:cubicBezTo>
                  <a:pt x="5007" y="2443"/>
                  <a:pt x="5007" y="2722"/>
                  <a:pt x="4816" y="2913"/>
                </a:cubicBezTo>
                <a:lnTo>
                  <a:pt x="3106" y="4623"/>
                </a:lnTo>
                <a:cubicBezTo>
                  <a:pt x="3010" y="4719"/>
                  <a:pt x="2892" y="4768"/>
                  <a:pt x="2774" y="4768"/>
                </a:cubicBezTo>
                <a:cubicBezTo>
                  <a:pt x="2656" y="4768"/>
                  <a:pt x="2539" y="4719"/>
                  <a:pt x="2443" y="4623"/>
                </a:cubicBezTo>
                <a:lnTo>
                  <a:pt x="1518" y="3716"/>
                </a:lnTo>
                <a:cubicBezTo>
                  <a:pt x="1343" y="3525"/>
                  <a:pt x="1343" y="3246"/>
                  <a:pt x="1518" y="3053"/>
                </a:cubicBezTo>
                <a:cubicBezTo>
                  <a:pt x="1614" y="2966"/>
                  <a:pt x="1736" y="2922"/>
                  <a:pt x="1856" y="2922"/>
                </a:cubicBezTo>
                <a:cubicBezTo>
                  <a:pt x="1976" y="2922"/>
                  <a:pt x="2094" y="2966"/>
                  <a:pt x="2181" y="3053"/>
                </a:cubicBezTo>
                <a:lnTo>
                  <a:pt x="2774" y="3646"/>
                </a:lnTo>
                <a:lnTo>
                  <a:pt x="4170" y="2250"/>
                </a:lnTo>
                <a:cubicBezTo>
                  <a:pt x="4257" y="2163"/>
                  <a:pt x="4375" y="2120"/>
                  <a:pt x="4493" y="2120"/>
                </a:cubicBezTo>
                <a:close/>
                <a:moveTo>
                  <a:pt x="3228" y="1"/>
                </a:moveTo>
                <a:cubicBezTo>
                  <a:pt x="1448" y="1"/>
                  <a:pt x="1" y="1448"/>
                  <a:pt x="1" y="3227"/>
                </a:cubicBezTo>
                <a:cubicBezTo>
                  <a:pt x="1" y="5007"/>
                  <a:pt x="1448" y="6456"/>
                  <a:pt x="3228" y="6456"/>
                </a:cubicBezTo>
                <a:cubicBezTo>
                  <a:pt x="5025" y="6456"/>
                  <a:pt x="6473" y="5007"/>
                  <a:pt x="6473" y="3227"/>
                </a:cubicBezTo>
                <a:cubicBezTo>
                  <a:pt x="6473" y="1448"/>
                  <a:pt x="5025" y="1"/>
                  <a:pt x="32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35"/>
          <p:cNvSpPr txBox="1"/>
          <p:nvPr/>
        </p:nvSpPr>
        <p:spPr>
          <a:xfrm>
            <a:off x="4582725" y="1220988"/>
            <a:ext cx="777300" cy="290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chemeClr val="dk2"/>
                </a:solidFill>
                <a:latin typeface="Lexend Deca"/>
                <a:ea typeface="Lexend Deca"/>
                <a:cs typeface="Lexend Deca"/>
                <a:sym typeface="Lexend Deca"/>
              </a:rPr>
              <a:t>9:14 AM</a:t>
            </a:r>
            <a:endParaRPr sz="1000">
              <a:solidFill>
                <a:schemeClr val="dk2"/>
              </a:solidFill>
              <a:latin typeface="Lexend Deca"/>
              <a:ea typeface="Lexend Deca"/>
              <a:cs typeface="Lexend Deca"/>
              <a:sym typeface="Lexend Deca"/>
            </a:endParaRPr>
          </a:p>
        </p:txBody>
      </p:sp>
      <p:sp>
        <p:nvSpPr>
          <p:cNvPr id="445" name="Google Shape;445;p35"/>
          <p:cNvSpPr/>
          <p:nvPr/>
        </p:nvSpPr>
        <p:spPr>
          <a:xfrm>
            <a:off x="8262163" y="3677050"/>
            <a:ext cx="161825" cy="161400"/>
          </a:xfrm>
          <a:custGeom>
            <a:avLst/>
            <a:gdLst/>
            <a:ahLst/>
            <a:cxnLst/>
            <a:rect l="l" t="t" r="r" b="b"/>
            <a:pathLst>
              <a:path w="6473" h="6456" extrusionOk="0">
                <a:moveTo>
                  <a:pt x="4493" y="2120"/>
                </a:moveTo>
                <a:cubicBezTo>
                  <a:pt x="4611" y="2120"/>
                  <a:pt x="4729" y="2163"/>
                  <a:pt x="4816" y="2250"/>
                </a:cubicBezTo>
                <a:cubicBezTo>
                  <a:pt x="5007" y="2443"/>
                  <a:pt x="5007" y="2722"/>
                  <a:pt x="4816" y="2913"/>
                </a:cubicBezTo>
                <a:lnTo>
                  <a:pt x="3106" y="4623"/>
                </a:lnTo>
                <a:cubicBezTo>
                  <a:pt x="3010" y="4719"/>
                  <a:pt x="2892" y="4768"/>
                  <a:pt x="2774" y="4768"/>
                </a:cubicBezTo>
                <a:cubicBezTo>
                  <a:pt x="2656" y="4768"/>
                  <a:pt x="2539" y="4719"/>
                  <a:pt x="2443" y="4623"/>
                </a:cubicBezTo>
                <a:lnTo>
                  <a:pt x="1518" y="3716"/>
                </a:lnTo>
                <a:cubicBezTo>
                  <a:pt x="1343" y="3525"/>
                  <a:pt x="1343" y="3246"/>
                  <a:pt x="1518" y="3053"/>
                </a:cubicBezTo>
                <a:cubicBezTo>
                  <a:pt x="1614" y="2966"/>
                  <a:pt x="1736" y="2922"/>
                  <a:pt x="1856" y="2922"/>
                </a:cubicBezTo>
                <a:cubicBezTo>
                  <a:pt x="1976" y="2922"/>
                  <a:pt x="2094" y="2966"/>
                  <a:pt x="2181" y="3053"/>
                </a:cubicBezTo>
                <a:lnTo>
                  <a:pt x="2774" y="3646"/>
                </a:lnTo>
                <a:lnTo>
                  <a:pt x="4170" y="2250"/>
                </a:lnTo>
                <a:cubicBezTo>
                  <a:pt x="4257" y="2163"/>
                  <a:pt x="4375" y="2120"/>
                  <a:pt x="4493" y="2120"/>
                </a:cubicBezTo>
                <a:close/>
                <a:moveTo>
                  <a:pt x="3228" y="1"/>
                </a:moveTo>
                <a:cubicBezTo>
                  <a:pt x="1448" y="1"/>
                  <a:pt x="1" y="1448"/>
                  <a:pt x="1" y="3227"/>
                </a:cubicBezTo>
                <a:cubicBezTo>
                  <a:pt x="1" y="5007"/>
                  <a:pt x="1448" y="6456"/>
                  <a:pt x="3228" y="6456"/>
                </a:cubicBezTo>
                <a:cubicBezTo>
                  <a:pt x="5025" y="6456"/>
                  <a:pt x="6473" y="5007"/>
                  <a:pt x="6473" y="3227"/>
                </a:cubicBezTo>
                <a:cubicBezTo>
                  <a:pt x="6473" y="1448"/>
                  <a:pt x="5025" y="1"/>
                  <a:pt x="32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35"/>
          <p:cNvSpPr txBox="1"/>
          <p:nvPr/>
        </p:nvSpPr>
        <p:spPr>
          <a:xfrm>
            <a:off x="4582725" y="3079325"/>
            <a:ext cx="777300" cy="290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chemeClr val="dk2"/>
                </a:solidFill>
                <a:latin typeface="Lexend Deca"/>
                <a:ea typeface="Lexend Deca"/>
                <a:cs typeface="Lexend Deca"/>
                <a:sym typeface="Lexend Deca"/>
              </a:rPr>
              <a:t>1:17 PM</a:t>
            </a:r>
            <a:endParaRPr sz="1000">
              <a:solidFill>
                <a:schemeClr val="dk2"/>
              </a:solidFill>
              <a:latin typeface="Lexend Deca"/>
              <a:ea typeface="Lexend Deca"/>
              <a:cs typeface="Lexend Deca"/>
              <a:sym typeface="Lexend Deca"/>
            </a:endParaRPr>
          </a:p>
        </p:txBody>
      </p:sp>
      <p:sp>
        <p:nvSpPr>
          <p:cNvPr id="447" name="Google Shape;447;p35"/>
          <p:cNvSpPr txBox="1"/>
          <p:nvPr/>
        </p:nvSpPr>
        <p:spPr>
          <a:xfrm>
            <a:off x="3318000" y="1587838"/>
            <a:ext cx="777300" cy="2907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000">
                <a:solidFill>
                  <a:schemeClr val="dk2"/>
                </a:solidFill>
                <a:latin typeface="Lexend Deca"/>
                <a:ea typeface="Lexend Deca"/>
                <a:cs typeface="Lexend Deca"/>
                <a:sym typeface="Lexend Deca"/>
              </a:rPr>
              <a:t>10:25 AM</a:t>
            </a:r>
            <a:endParaRPr sz="1000">
              <a:solidFill>
                <a:schemeClr val="dk2"/>
              </a:solidFill>
              <a:latin typeface="Lexend Deca"/>
              <a:ea typeface="Lexend Deca"/>
              <a:cs typeface="Lexend Deca"/>
              <a:sym typeface="Lexend Deca"/>
            </a:endParaRPr>
          </a:p>
        </p:txBody>
      </p:sp>
      <p:sp>
        <p:nvSpPr>
          <p:cNvPr id="448" name="Google Shape;448;p35"/>
          <p:cNvSpPr/>
          <p:nvPr/>
        </p:nvSpPr>
        <p:spPr>
          <a:xfrm>
            <a:off x="835913" y="2697100"/>
            <a:ext cx="161825" cy="161400"/>
          </a:xfrm>
          <a:custGeom>
            <a:avLst/>
            <a:gdLst/>
            <a:ahLst/>
            <a:cxnLst/>
            <a:rect l="l" t="t" r="r" b="b"/>
            <a:pathLst>
              <a:path w="6473" h="6456" extrusionOk="0">
                <a:moveTo>
                  <a:pt x="4493" y="2120"/>
                </a:moveTo>
                <a:cubicBezTo>
                  <a:pt x="4611" y="2120"/>
                  <a:pt x="4729" y="2163"/>
                  <a:pt x="4816" y="2250"/>
                </a:cubicBezTo>
                <a:cubicBezTo>
                  <a:pt x="5007" y="2443"/>
                  <a:pt x="5007" y="2722"/>
                  <a:pt x="4816" y="2913"/>
                </a:cubicBezTo>
                <a:lnTo>
                  <a:pt x="3106" y="4623"/>
                </a:lnTo>
                <a:cubicBezTo>
                  <a:pt x="3010" y="4719"/>
                  <a:pt x="2892" y="4768"/>
                  <a:pt x="2774" y="4768"/>
                </a:cubicBezTo>
                <a:cubicBezTo>
                  <a:pt x="2656" y="4768"/>
                  <a:pt x="2539" y="4719"/>
                  <a:pt x="2443" y="4623"/>
                </a:cubicBezTo>
                <a:lnTo>
                  <a:pt x="1518" y="3716"/>
                </a:lnTo>
                <a:cubicBezTo>
                  <a:pt x="1343" y="3525"/>
                  <a:pt x="1343" y="3246"/>
                  <a:pt x="1518" y="3053"/>
                </a:cubicBezTo>
                <a:cubicBezTo>
                  <a:pt x="1614" y="2966"/>
                  <a:pt x="1736" y="2922"/>
                  <a:pt x="1856" y="2922"/>
                </a:cubicBezTo>
                <a:cubicBezTo>
                  <a:pt x="1976" y="2922"/>
                  <a:pt x="2094" y="2966"/>
                  <a:pt x="2181" y="3053"/>
                </a:cubicBezTo>
                <a:lnTo>
                  <a:pt x="2774" y="3646"/>
                </a:lnTo>
                <a:lnTo>
                  <a:pt x="4170" y="2250"/>
                </a:lnTo>
                <a:cubicBezTo>
                  <a:pt x="4257" y="2163"/>
                  <a:pt x="4375" y="2120"/>
                  <a:pt x="4493" y="2120"/>
                </a:cubicBezTo>
                <a:close/>
                <a:moveTo>
                  <a:pt x="3228" y="1"/>
                </a:moveTo>
                <a:cubicBezTo>
                  <a:pt x="1448" y="1"/>
                  <a:pt x="1" y="1448"/>
                  <a:pt x="1" y="3227"/>
                </a:cubicBezTo>
                <a:cubicBezTo>
                  <a:pt x="1" y="5007"/>
                  <a:pt x="1448" y="6456"/>
                  <a:pt x="3228" y="6456"/>
                </a:cubicBezTo>
                <a:cubicBezTo>
                  <a:pt x="5025" y="6456"/>
                  <a:pt x="6473" y="5007"/>
                  <a:pt x="6473" y="3227"/>
                </a:cubicBezTo>
                <a:cubicBezTo>
                  <a:pt x="6473" y="1448"/>
                  <a:pt x="5025" y="1"/>
                  <a:pt x="32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49" name="Google Shape;449;p35"/>
          <p:cNvPicPr preferRelativeResize="0"/>
          <p:nvPr/>
        </p:nvPicPr>
        <p:blipFill rotWithShape="1">
          <a:blip r:embed="rId3">
            <a:alphaModFix/>
          </a:blip>
          <a:srcRect l="14113" r="25415"/>
          <a:stretch/>
        </p:blipFill>
        <p:spPr>
          <a:xfrm>
            <a:off x="1185749" y="476225"/>
            <a:ext cx="433800" cy="433800"/>
          </a:xfrm>
          <a:prstGeom prst="ellipse">
            <a:avLst/>
          </a:prstGeom>
          <a:noFill/>
          <a:ln w="28575" cap="flat" cmpd="sng">
            <a:solidFill>
              <a:schemeClr val="lt1"/>
            </a:solidFill>
            <a:prstDash val="solid"/>
            <a:round/>
            <a:headEnd type="none" w="sm" len="sm"/>
            <a:tailEnd type="none" w="sm" len="sm"/>
          </a:ln>
        </p:spPr>
      </p:pic>
      <p:grpSp>
        <p:nvGrpSpPr>
          <p:cNvPr id="450" name="Google Shape;450;p35"/>
          <p:cNvGrpSpPr/>
          <p:nvPr/>
        </p:nvGrpSpPr>
        <p:grpSpPr>
          <a:xfrm>
            <a:off x="7526973" y="530839"/>
            <a:ext cx="332201" cy="324420"/>
            <a:chOff x="3380213" y="4209475"/>
            <a:chExt cx="403450" cy="394000"/>
          </a:xfrm>
        </p:grpSpPr>
        <p:sp>
          <p:nvSpPr>
            <p:cNvPr id="451" name="Google Shape;451;p35"/>
            <p:cNvSpPr/>
            <p:nvPr/>
          </p:nvSpPr>
          <p:spPr>
            <a:xfrm>
              <a:off x="3380213" y="4266625"/>
              <a:ext cx="338900" cy="336850"/>
            </a:xfrm>
            <a:custGeom>
              <a:avLst/>
              <a:gdLst/>
              <a:ahLst/>
              <a:cxnLst/>
              <a:rect l="l" t="t" r="r" b="b"/>
              <a:pathLst>
                <a:path w="13556" h="13474" extrusionOk="0">
                  <a:moveTo>
                    <a:pt x="3399" y="0"/>
                  </a:moveTo>
                  <a:cubicBezTo>
                    <a:pt x="3221" y="0"/>
                    <a:pt x="3041" y="51"/>
                    <a:pt x="2878" y="157"/>
                  </a:cubicBezTo>
                  <a:lnTo>
                    <a:pt x="1431" y="1134"/>
                  </a:lnTo>
                  <a:cubicBezTo>
                    <a:pt x="0" y="2093"/>
                    <a:pt x="245" y="4082"/>
                    <a:pt x="889" y="5687"/>
                  </a:cubicBezTo>
                  <a:cubicBezTo>
                    <a:pt x="2024" y="8479"/>
                    <a:pt x="4850" y="11497"/>
                    <a:pt x="7589" y="12805"/>
                  </a:cubicBezTo>
                  <a:cubicBezTo>
                    <a:pt x="8384" y="13190"/>
                    <a:pt x="9290" y="13473"/>
                    <a:pt x="10124" y="13473"/>
                  </a:cubicBezTo>
                  <a:cubicBezTo>
                    <a:pt x="10919" y="13473"/>
                    <a:pt x="11649" y="13216"/>
                    <a:pt x="12160" y="12544"/>
                  </a:cubicBezTo>
                  <a:lnTo>
                    <a:pt x="13225" y="11149"/>
                  </a:lnTo>
                  <a:cubicBezTo>
                    <a:pt x="13555" y="10730"/>
                    <a:pt x="13451" y="10137"/>
                    <a:pt x="13015" y="9823"/>
                  </a:cubicBezTo>
                  <a:lnTo>
                    <a:pt x="10276" y="7973"/>
                  </a:lnTo>
                  <a:cubicBezTo>
                    <a:pt x="10119" y="7871"/>
                    <a:pt x="9941" y="7822"/>
                    <a:pt x="9765" y="7822"/>
                  </a:cubicBezTo>
                  <a:cubicBezTo>
                    <a:pt x="9490" y="7822"/>
                    <a:pt x="9218" y="7942"/>
                    <a:pt x="9038" y="8165"/>
                  </a:cubicBezTo>
                  <a:lnTo>
                    <a:pt x="8356" y="9055"/>
                  </a:lnTo>
                  <a:cubicBezTo>
                    <a:pt x="8208" y="9249"/>
                    <a:pt x="7977" y="9353"/>
                    <a:pt x="7742" y="9353"/>
                  </a:cubicBezTo>
                  <a:cubicBezTo>
                    <a:pt x="7619" y="9353"/>
                    <a:pt x="7494" y="9325"/>
                    <a:pt x="7379" y="9264"/>
                  </a:cubicBezTo>
                  <a:cubicBezTo>
                    <a:pt x="6193" y="8618"/>
                    <a:pt x="4990" y="7345"/>
                    <a:pt x="4414" y="6106"/>
                  </a:cubicBezTo>
                  <a:cubicBezTo>
                    <a:pt x="4257" y="5757"/>
                    <a:pt x="4379" y="5356"/>
                    <a:pt x="4693" y="5147"/>
                  </a:cubicBezTo>
                  <a:lnTo>
                    <a:pt x="5600" y="4519"/>
                  </a:lnTo>
                  <a:cubicBezTo>
                    <a:pt x="6002" y="4257"/>
                    <a:pt x="6123" y="3716"/>
                    <a:pt x="5879" y="3298"/>
                  </a:cubicBezTo>
                  <a:lnTo>
                    <a:pt x="4204" y="453"/>
                  </a:lnTo>
                  <a:cubicBezTo>
                    <a:pt x="4025" y="162"/>
                    <a:pt x="3717" y="0"/>
                    <a:pt x="33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35"/>
            <p:cNvSpPr/>
            <p:nvPr/>
          </p:nvSpPr>
          <p:spPr>
            <a:xfrm>
              <a:off x="3537238" y="4209475"/>
              <a:ext cx="246425" cy="230850"/>
            </a:xfrm>
            <a:custGeom>
              <a:avLst/>
              <a:gdLst/>
              <a:ahLst/>
              <a:cxnLst/>
              <a:rect l="l" t="t" r="r" b="b"/>
              <a:pathLst>
                <a:path w="9857" h="9234" extrusionOk="0">
                  <a:moveTo>
                    <a:pt x="7048" y="2339"/>
                  </a:moveTo>
                  <a:cubicBezTo>
                    <a:pt x="7309" y="2339"/>
                    <a:pt x="7519" y="2548"/>
                    <a:pt x="7519" y="2809"/>
                  </a:cubicBezTo>
                  <a:cubicBezTo>
                    <a:pt x="7519" y="3053"/>
                    <a:pt x="7309" y="3263"/>
                    <a:pt x="7048" y="3263"/>
                  </a:cubicBezTo>
                  <a:lnTo>
                    <a:pt x="2896" y="3263"/>
                  </a:lnTo>
                  <a:cubicBezTo>
                    <a:pt x="2634" y="3263"/>
                    <a:pt x="2424" y="3053"/>
                    <a:pt x="2424" y="2809"/>
                  </a:cubicBezTo>
                  <a:cubicBezTo>
                    <a:pt x="2424" y="2548"/>
                    <a:pt x="2634" y="2339"/>
                    <a:pt x="2896" y="2339"/>
                  </a:cubicBezTo>
                  <a:close/>
                  <a:moveTo>
                    <a:pt x="5669" y="4188"/>
                  </a:moveTo>
                  <a:cubicBezTo>
                    <a:pt x="5914" y="4188"/>
                    <a:pt x="6123" y="4397"/>
                    <a:pt x="6123" y="4642"/>
                  </a:cubicBezTo>
                  <a:cubicBezTo>
                    <a:pt x="6123" y="4903"/>
                    <a:pt x="5914" y="5112"/>
                    <a:pt x="5669" y="5112"/>
                  </a:cubicBezTo>
                  <a:lnTo>
                    <a:pt x="2896" y="5112"/>
                  </a:lnTo>
                  <a:cubicBezTo>
                    <a:pt x="2634" y="5112"/>
                    <a:pt x="2424" y="4903"/>
                    <a:pt x="2424" y="4642"/>
                  </a:cubicBezTo>
                  <a:cubicBezTo>
                    <a:pt x="2424" y="4397"/>
                    <a:pt x="2634" y="4188"/>
                    <a:pt x="2896" y="4188"/>
                  </a:cubicBezTo>
                  <a:close/>
                  <a:moveTo>
                    <a:pt x="3699" y="1"/>
                  </a:moveTo>
                  <a:cubicBezTo>
                    <a:pt x="1657" y="1"/>
                    <a:pt x="0" y="1658"/>
                    <a:pt x="0" y="3700"/>
                  </a:cubicBezTo>
                  <a:cubicBezTo>
                    <a:pt x="0" y="5723"/>
                    <a:pt x="1640" y="7380"/>
                    <a:pt x="3664" y="7380"/>
                  </a:cubicBezTo>
                  <a:lnTo>
                    <a:pt x="3664" y="8776"/>
                  </a:lnTo>
                  <a:cubicBezTo>
                    <a:pt x="3664" y="9055"/>
                    <a:pt x="3888" y="9234"/>
                    <a:pt x="4126" y="9234"/>
                  </a:cubicBezTo>
                  <a:cubicBezTo>
                    <a:pt x="4245" y="9234"/>
                    <a:pt x="4367" y="9189"/>
                    <a:pt x="4466" y="9090"/>
                  </a:cubicBezTo>
                  <a:lnTo>
                    <a:pt x="6141" y="7380"/>
                  </a:lnTo>
                  <a:lnTo>
                    <a:pt x="6158" y="7380"/>
                  </a:lnTo>
                  <a:cubicBezTo>
                    <a:pt x="8200" y="7380"/>
                    <a:pt x="9856" y="5740"/>
                    <a:pt x="9856" y="3700"/>
                  </a:cubicBezTo>
                  <a:cubicBezTo>
                    <a:pt x="9856" y="1658"/>
                    <a:pt x="8200" y="1"/>
                    <a:pt x="615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3" name="Google Shape;453;p35"/>
          <p:cNvSpPr/>
          <p:nvPr/>
        </p:nvSpPr>
        <p:spPr>
          <a:xfrm rot="-2700000">
            <a:off x="761762" y="591157"/>
            <a:ext cx="207049" cy="203877"/>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4" name="Google Shape;454;p35"/>
          <p:cNvGrpSpPr/>
          <p:nvPr/>
        </p:nvGrpSpPr>
        <p:grpSpPr>
          <a:xfrm>
            <a:off x="8054864" y="531011"/>
            <a:ext cx="369126" cy="324424"/>
            <a:chOff x="4467200" y="877100"/>
            <a:chExt cx="481825" cy="423475"/>
          </a:xfrm>
        </p:grpSpPr>
        <p:sp>
          <p:nvSpPr>
            <p:cNvPr id="455" name="Google Shape;455;p35"/>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6" name="Google Shape;456;p35"/>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7" name="Google Shape;457;p35"/>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8" name="Google Shape;458;p35"/>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59" name="Google Shape;459;p35"/>
          <p:cNvGrpSpPr/>
          <p:nvPr/>
        </p:nvGrpSpPr>
        <p:grpSpPr>
          <a:xfrm>
            <a:off x="8054884" y="4613755"/>
            <a:ext cx="332212" cy="332592"/>
            <a:chOff x="6674938" y="1490925"/>
            <a:chExt cx="393850" cy="394300"/>
          </a:xfrm>
        </p:grpSpPr>
        <p:sp>
          <p:nvSpPr>
            <p:cNvPr id="460" name="Google Shape;460;p35"/>
            <p:cNvSpPr/>
            <p:nvPr/>
          </p:nvSpPr>
          <p:spPr>
            <a:xfrm>
              <a:off x="6767813" y="1514925"/>
              <a:ext cx="23150" cy="46250"/>
            </a:xfrm>
            <a:custGeom>
              <a:avLst/>
              <a:gdLst/>
              <a:ahLst/>
              <a:cxnLst/>
              <a:rect l="l" t="t" r="r" b="b"/>
              <a:pathLst>
                <a:path w="926" h="1850" extrusionOk="0">
                  <a:moveTo>
                    <a:pt x="472" y="0"/>
                  </a:moveTo>
                  <a:cubicBezTo>
                    <a:pt x="210" y="0"/>
                    <a:pt x="0" y="210"/>
                    <a:pt x="0" y="471"/>
                  </a:cubicBezTo>
                  <a:lnTo>
                    <a:pt x="0" y="1396"/>
                  </a:lnTo>
                  <a:cubicBezTo>
                    <a:pt x="0" y="1640"/>
                    <a:pt x="210" y="1850"/>
                    <a:pt x="472" y="1850"/>
                  </a:cubicBezTo>
                  <a:cubicBezTo>
                    <a:pt x="716" y="1850"/>
                    <a:pt x="926" y="1640"/>
                    <a:pt x="926" y="1396"/>
                  </a:cubicBezTo>
                  <a:lnTo>
                    <a:pt x="926" y="471"/>
                  </a:lnTo>
                  <a:cubicBezTo>
                    <a:pt x="926" y="210"/>
                    <a:pt x="716" y="0"/>
                    <a:pt x="4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35"/>
            <p:cNvSpPr/>
            <p:nvPr/>
          </p:nvSpPr>
          <p:spPr>
            <a:xfrm>
              <a:off x="6721588" y="1490925"/>
              <a:ext cx="23150" cy="70250"/>
            </a:xfrm>
            <a:custGeom>
              <a:avLst/>
              <a:gdLst/>
              <a:ahLst/>
              <a:cxnLst/>
              <a:rect l="l" t="t" r="r" b="b"/>
              <a:pathLst>
                <a:path w="926" h="2810" extrusionOk="0">
                  <a:moveTo>
                    <a:pt x="472" y="0"/>
                  </a:moveTo>
                  <a:cubicBezTo>
                    <a:pt x="209" y="0"/>
                    <a:pt x="0" y="209"/>
                    <a:pt x="0" y="472"/>
                  </a:cubicBezTo>
                  <a:lnTo>
                    <a:pt x="0" y="2338"/>
                  </a:lnTo>
                  <a:cubicBezTo>
                    <a:pt x="0" y="2600"/>
                    <a:pt x="209" y="2810"/>
                    <a:pt x="472" y="2810"/>
                  </a:cubicBezTo>
                  <a:cubicBezTo>
                    <a:pt x="733" y="2810"/>
                    <a:pt x="925" y="2600"/>
                    <a:pt x="925" y="2338"/>
                  </a:cubicBezTo>
                  <a:lnTo>
                    <a:pt x="925" y="472"/>
                  </a:lnTo>
                  <a:cubicBezTo>
                    <a:pt x="925" y="209"/>
                    <a:pt x="733" y="0"/>
                    <a:pt x="4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35"/>
            <p:cNvSpPr/>
            <p:nvPr/>
          </p:nvSpPr>
          <p:spPr>
            <a:xfrm>
              <a:off x="6998963" y="1490925"/>
              <a:ext cx="22725" cy="70250"/>
            </a:xfrm>
            <a:custGeom>
              <a:avLst/>
              <a:gdLst/>
              <a:ahLst/>
              <a:cxnLst/>
              <a:rect l="l" t="t" r="r" b="b"/>
              <a:pathLst>
                <a:path w="909" h="2810" extrusionOk="0">
                  <a:moveTo>
                    <a:pt x="455" y="0"/>
                  </a:moveTo>
                  <a:cubicBezTo>
                    <a:pt x="194" y="0"/>
                    <a:pt x="1" y="209"/>
                    <a:pt x="1" y="472"/>
                  </a:cubicBezTo>
                  <a:lnTo>
                    <a:pt x="1" y="2356"/>
                  </a:lnTo>
                  <a:cubicBezTo>
                    <a:pt x="1" y="2600"/>
                    <a:pt x="194" y="2810"/>
                    <a:pt x="455" y="2810"/>
                  </a:cubicBezTo>
                  <a:cubicBezTo>
                    <a:pt x="717" y="2810"/>
                    <a:pt x="908" y="2600"/>
                    <a:pt x="908" y="2356"/>
                  </a:cubicBezTo>
                  <a:lnTo>
                    <a:pt x="908" y="472"/>
                  </a:lnTo>
                  <a:cubicBezTo>
                    <a:pt x="908" y="209"/>
                    <a:pt x="717" y="0"/>
                    <a:pt x="4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35"/>
            <p:cNvSpPr/>
            <p:nvPr/>
          </p:nvSpPr>
          <p:spPr>
            <a:xfrm>
              <a:off x="6952738" y="1514925"/>
              <a:ext cx="23150" cy="46250"/>
            </a:xfrm>
            <a:custGeom>
              <a:avLst/>
              <a:gdLst/>
              <a:ahLst/>
              <a:cxnLst/>
              <a:rect l="l" t="t" r="r" b="b"/>
              <a:pathLst>
                <a:path w="926" h="1850" extrusionOk="0">
                  <a:moveTo>
                    <a:pt x="454" y="0"/>
                  </a:moveTo>
                  <a:cubicBezTo>
                    <a:pt x="210" y="0"/>
                    <a:pt x="1" y="210"/>
                    <a:pt x="1" y="471"/>
                  </a:cubicBezTo>
                  <a:lnTo>
                    <a:pt x="1" y="1396"/>
                  </a:lnTo>
                  <a:cubicBezTo>
                    <a:pt x="1" y="1640"/>
                    <a:pt x="210" y="1850"/>
                    <a:pt x="454" y="1850"/>
                  </a:cubicBezTo>
                  <a:cubicBezTo>
                    <a:pt x="717" y="1850"/>
                    <a:pt x="926" y="1640"/>
                    <a:pt x="926" y="1396"/>
                  </a:cubicBezTo>
                  <a:lnTo>
                    <a:pt x="926" y="471"/>
                  </a:lnTo>
                  <a:cubicBezTo>
                    <a:pt x="926" y="210"/>
                    <a:pt x="717" y="0"/>
                    <a:pt x="4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35"/>
            <p:cNvSpPr/>
            <p:nvPr/>
          </p:nvSpPr>
          <p:spPr>
            <a:xfrm>
              <a:off x="6674938" y="1584250"/>
              <a:ext cx="393850" cy="300975"/>
            </a:xfrm>
            <a:custGeom>
              <a:avLst/>
              <a:gdLst/>
              <a:ahLst/>
              <a:cxnLst/>
              <a:rect l="l" t="t" r="r" b="b"/>
              <a:pathLst>
                <a:path w="15754" h="12039" extrusionOk="0">
                  <a:moveTo>
                    <a:pt x="454" y="0"/>
                  </a:moveTo>
                  <a:cubicBezTo>
                    <a:pt x="209" y="0"/>
                    <a:pt x="0" y="210"/>
                    <a:pt x="0" y="472"/>
                  </a:cubicBezTo>
                  <a:lnTo>
                    <a:pt x="0" y="11568"/>
                  </a:lnTo>
                  <a:cubicBezTo>
                    <a:pt x="0" y="11851"/>
                    <a:pt x="223" y="12038"/>
                    <a:pt x="459" y="12038"/>
                  </a:cubicBezTo>
                  <a:cubicBezTo>
                    <a:pt x="572" y="12038"/>
                    <a:pt x="689" y="11995"/>
                    <a:pt x="784" y="11899"/>
                  </a:cubicBezTo>
                  <a:lnTo>
                    <a:pt x="3454" y="9230"/>
                  </a:lnTo>
                  <a:lnTo>
                    <a:pt x="15300" y="9230"/>
                  </a:lnTo>
                  <a:cubicBezTo>
                    <a:pt x="15544" y="9230"/>
                    <a:pt x="15753" y="9021"/>
                    <a:pt x="15753" y="8777"/>
                  </a:cubicBezTo>
                  <a:lnTo>
                    <a:pt x="15753" y="472"/>
                  </a:lnTo>
                  <a:cubicBezTo>
                    <a:pt x="15753" y="210"/>
                    <a:pt x="15544" y="0"/>
                    <a:pt x="15300" y="0"/>
                  </a:cubicBezTo>
                  <a:lnTo>
                    <a:pt x="10189" y="0"/>
                  </a:lnTo>
                  <a:lnTo>
                    <a:pt x="10189" y="2268"/>
                  </a:lnTo>
                  <a:cubicBezTo>
                    <a:pt x="10189" y="3385"/>
                    <a:pt x="9386" y="4327"/>
                    <a:pt x="8339" y="4537"/>
                  </a:cubicBezTo>
                  <a:lnTo>
                    <a:pt x="8339" y="5532"/>
                  </a:lnTo>
                  <a:lnTo>
                    <a:pt x="9263" y="5532"/>
                  </a:lnTo>
                  <a:cubicBezTo>
                    <a:pt x="9508" y="5532"/>
                    <a:pt x="9717" y="5741"/>
                    <a:pt x="9717" y="6002"/>
                  </a:cubicBezTo>
                  <a:cubicBezTo>
                    <a:pt x="9717" y="6264"/>
                    <a:pt x="9508" y="6456"/>
                    <a:pt x="9263" y="6456"/>
                  </a:cubicBezTo>
                  <a:lnTo>
                    <a:pt x="6490" y="6456"/>
                  </a:lnTo>
                  <a:cubicBezTo>
                    <a:pt x="6228" y="6456"/>
                    <a:pt x="6036" y="6264"/>
                    <a:pt x="6036" y="6002"/>
                  </a:cubicBezTo>
                  <a:cubicBezTo>
                    <a:pt x="6036" y="5741"/>
                    <a:pt x="6228" y="5532"/>
                    <a:pt x="6490" y="5532"/>
                  </a:cubicBezTo>
                  <a:lnTo>
                    <a:pt x="7414" y="5532"/>
                  </a:lnTo>
                  <a:lnTo>
                    <a:pt x="7414" y="4537"/>
                  </a:lnTo>
                  <a:cubicBezTo>
                    <a:pt x="6367" y="4327"/>
                    <a:pt x="5565" y="3385"/>
                    <a:pt x="5565" y="2268"/>
                  </a:cubicBezTo>
                  <a:lnTo>
                    <a:pt x="556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35"/>
            <p:cNvSpPr/>
            <p:nvPr/>
          </p:nvSpPr>
          <p:spPr>
            <a:xfrm>
              <a:off x="6837188" y="1502700"/>
              <a:ext cx="69350" cy="104700"/>
            </a:xfrm>
            <a:custGeom>
              <a:avLst/>
              <a:gdLst/>
              <a:ahLst/>
              <a:cxnLst/>
              <a:rect l="l" t="t" r="r" b="b"/>
              <a:pathLst>
                <a:path w="2774" h="4188" extrusionOk="0">
                  <a:moveTo>
                    <a:pt x="1378" y="1"/>
                  </a:moveTo>
                  <a:cubicBezTo>
                    <a:pt x="628" y="1"/>
                    <a:pt x="0" y="629"/>
                    <a:pt x="0" y="1378"/>
                  </a:cubicBezTo>
                  <a:lnTo>
                    <a:pt x="0" y="4188"/>
                  </a:lnTo>
                  <a:lnTo>
                    <a:pt x="2773" y="4188"/>
                  </a:lnTo>
                  <a:lnTo>
                    <a:pt x="2773" y="1378"/>
                  </a:lnTo>
                  <a:cubicBezTo>
                    <a:pt x="2773" y="629"/>
                    <a:pt x="2145" y="1"/>
                    <a:pt x="137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35"/>
            <p:cNvSpPr/>
            <p:nvPr/>
          </p:nvSpPr>
          <p:spPr>
            <a:xfrm>
              <a:off x="6837188" y="1630475"/>
              <a:ext cx="69350" cy="45400"/>
            </a:xfrm>
            <a:custGeom>
              <a:avLst/>
              <a:gdLst/>
              <a:ahLst/>
              <a:cxnLst/>
              <a:rect l="l" t="t" r="r" b="b"/>
              <a:pathLst>
                <a:path w="2774" h="1816" extrusionOk="0">
                  <a:moveTo>
                    <a:pt x="0" y="1"/>
                  </a:moveTo>
                  <a:lnTo>
                    <a:pt x="0" y="419"/>
                  </a:lnTo>
                  <a:cubicBezTo>
                    <a:pt x="0" y="1187"/>
                    <a:pt x="628" y="1815"/>
                    <a:pt x="1378" y="1815"/>
                  </a:cubicBezTo>
                  <a:cubicBezTo>
                    <a:pt x="2145" y="1815"/>
                    <a:pt x="2773" y="1187"/>
                    <a:pt x="2773" y="419"/>
                  </a:cubicBezTo>
                  <a:lnTo>
                    <a:pt x="277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 name="Google Shape;467;p35"/>
          <p:cNvGrpSpPr/>
          <p:nvPr/>
        </p:nvGrpSpPr>
        <p:grpSpPr>
          <a:xfrm>
            <a:off x="7495358" y="4615864"/>
            <a:ext cx="332239" cy="328589"/>
            <a:chOff x="3385438" y="2850425"/>
            <a:chExt cx="398225" cy="393850"/>
          </a:xfrm>
        </p:grpSpPr>
        <p:sp>
          <p:nvSpPr>
            <p:cNvPr id="468" name="Google Shape;468;p35"/>
            <p:cNvSpPr/>
            <p:nvPr/>
          </p:nvSpPr>
          <p:spPr>
            <a:xfrm>
              <a:off x="3482688" y="2966450"/>
              <a:ext cx="207625" cy="122150"/>
            </a:xfrm>
            <a:custGeom>
              <a:avLst/>
              <a:gdLst/>
              <a:ahLst/>
              <a:cxnLst/>
              <a:rect l="l" t="t" r="r" b="b"/>
              <a:pathLst>
                <a:path w="8305" h="4886" extrusionOk="0">
                  <a:moveTo>
                    <a:pt x="5078" y="471"/>
                  </a:moveTo>
                  <a:cubicBezTo>
                    <a:pt x="5846" y="471"/>
                    <a:pt x="6456" y="1082"/>
                    <a:pt x="6456" y="1850"/>
                  </a:cubicBezTo>
                  <a:cubicBezTo>
                    <a:pt x="6456" y="2617"/>
                    <a:pt x="5846" y="3245"/>
                    <a:pt x="5078" y="3245"/>
                  </a:cubicBezTo>
                  <a:cubicBezTo>
                    <a:pt x="4310" y="3245"/>
                    <a:pt x="3699" y="2617"/>
                    <a:pt x="3699" y="1850"/>
                  </a:cubicBezTo>
                  <a:cubicBezTo>
                    <a:pt x="3699" y="1082"/>
                    <a:pt x="4310" y="471"/>
                    <a:pt x="5078" y="471"/>
                  </a:cubicBezTo>
                  <a:close/>
                  <a:moveTo>
                    <a:pt x="1" y="0"/>
                  </a:moveTo>
                  <a:lnTo>
                    <a:pt x="1" y="4432"/>
                  </a:lnTo>
                  <a:lnTo>
                    <a:pt x="1973" y="2443"/>
                  </a:lnTo>
                  <a:cubicBezTo>
                    <a:pt x="2068" y="2355"/>
                    <a:pt x="2190" y="2312"/>
                    <a:pt x="2310" y="2312"/>
                  </a:cubicBezTo>
                  <a:cubicBezTo>
                    <a:pt x="2430" y="2312"/>
                    <a:pt x="2548" y="2355"/>
                    <a:pt x="2636" y="2443"/>
                  </a:cubicBezTo>
                  <a:lnTo>
                    <a:pt x="5078" y="4885"/>
                  </a:lnTo>
                  <a:lnTo>
                    <a:pt x="6595" y="3367"/>
                  </a:lnTo>
                  <a:cubicBezTo>
                    <a:pt x="6682" y="3279"/>
                    <a:pt x="6800" y="3236"/>
                    <a:pt x="6920" y="3236"/>
                  </a:cubicBezTo>
                  <a:cubicBezTo>
                    <a:pt x="7040" y="3236"/>
                    <a:pt x="7163" y="3279"/>
                    <a:pt x="7258" y="3367"/>
                  </a:cubicBezTo>
                  <a:lnTo>
                    <a:pt x="8305" y="4432"/>
                  </a:lnTo>
                  <a:lnTo>
                    <a:pt x="830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35"/>
            <p:cNvSpPr/>
            <p:nvPr/>
          </p:nvSpPr>
          <p:spPr>
            <a:xfrm>
              <a:off x="3598288" y="3001325"/>
              <a:ext cx="23125" cy="23125"/>
            </a:xfrm>
            <a:custGeom>
              <a:avLst/>
              <a:gdLst/>
              <a:ahLst/>
              <a:cxnLst/>
              <a:rect l="l" t="t" r="r" b="b"/>
              <a:pathLst>
                <a:path w="925" h="925" extrusionOk="0">
                  <a:moveTo>
                    <a:pt x="454" y="1"/>
                  </a:moveTo>
                  <a:cubicBezTo>
                    <a:pt x="192" y="1"/>
                    <a:pt x="0" y="210"/>
                    <a:pt x="0" y="455"/>
                  </a:cubicBezTo>
                  <a:cubicBezTo>
                    <a:pt x="0" y="716"/>
                    <a:pt x="192" y="925"/>
                    <a:pt x="454" y="925"/>
                  </a:cubicBezTo>
                  <a:cubicBezTo>
                    <a:pt x="715" y="925"/>
                    <a:pt x="924" y="716"/>
                    <a:pt x="924" y="455"/>
                  </a:cubicBezTo>
                  <a:cubicBezTo>
                    <a:pt x="924" y="210"/>
                    <a:pt x="715" y="1"/>
                    <a:pt x="4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35"/>
            <p:cNvSpPr/>
            <p:nvPr/>
          </p:nvSpPr>
          <p:spPr>
            <a:xfrm>
              <a:off x="3385438" y="2850425"/>
              <a:ext cx="398225" cy="393850"/>
            </a:xfrm>
            <a:custGeom>
              <a:avLst/>
              <a:gdLst/>
              <a:ahLst/>
              <a:cxnLst/>
              <a:rect l="l" t="t" r="r" b="b"/>
              <a:pathLst>
                <a:path w="15929" h="15754" extrusionOk="0">
                  <a:moveTo>
                    <a:pt x="12195" y="3716"/>
                  </a:moveTo>
                  <a:cubicBezTo>
                    <a:pt x="12702" y="3716"/>
                    <a:pt x="13120" y="4135"/>
                    <a:pt x="13120" y="4641"/>
                  </a:cubicBezTo>
                  <a:lnTo>
                    <a:pt x="13120" y="11113"/>
                  </a:lnTo>
                  <a:cubicBezTo>
                    <a:pt x="13120" y="11620"/>
                    <a:pt x="12702" y="12038"/>
                    <a:pt x="12195" y="12038"/>
                  </a:cubicBezTo>
                  <a:lnTo>
                    <a:pt x="3891" y="12038"/>
                  </a:lnTo>
                  <a:cubicBezTo>
                    <a:pt x="3385" y="12038"/>
                    <a:pt x="2967" y="11620"/>
                    <a:pt x="2967" y="11113"/>
                  </a:cubicBezTo>
                  <a:lnTo>
                    <a:pt x="2967" y="4641"/>
                  </a:lnTo>
                  <a:cubicBezTo>
                    <a:pt x="2967" y="4135"/>
                    <a:pt x="3385" y="3716"/>
                    <a:pt x="3891" y="3716"/>
                  </a:cubicBezTo>
                  <a:close/>
                  <a:moveTo>
                    <a:pt x="8043" y="1"/>
                  </a:moveTo>
                  <a:cubicBezTo>
                    <a:pt x="3681" y="1"/>
                    <a:pt x="157" y="3525"/>
                    <a:pt x="157" y="7868"/>
                  </a:cubicBezTo>
                  <a:cubicBezTo>
                    <a:pt x="157" y="9927"/>
                    <a:pt x="978" y="11899"/>
                    <a:pt x="2390" y="13364"/>
                  </a:cubicBezTo>
                  <a:lnTo>
                    <a:pt x="350" y="14935"/>
                  </a:lnTo>
                  <a:cubicBezTo>
                    <a:pt x="1" y="15196"/>
                    <a:pt x="192" y="15754"/>
                    <a:pt x="629" y="15754"/>
                  </a:cubicBezTo>
                  <a:lnTo>
                    <a:pt x="8078" y="15754"/>
                  </a:lnTo>
                  <a:cubicBezTo>
                    <a:pt x="12404" y="15737"/>
                    <a:pt x="15928" y="12230"/>
                    <a:pt x="15928" y="7868"/>
                  </a:cubicBezTo>
                  <a:cubicBezTo>
                    <a:pt x="15928" y="3525"/>
                    <a:pt x="12404" y="1"/>
                    <a:pt x="80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35"/>
            <p:cNvSpPr/>
            <p:nvPr/>
          </p:nvSpPr>
          <p:spPr>
            <a:xfrm>
              <a:off x="3482688" y="3051925"/>
              <a:ext cx="207625" cy="76350"/>
            </a:xfrm>
            <a:custGeom>
              <a:avLst/>
              <a:gdLst/>
              <a:ahLst/>
              <a:cxnLst/>
              <a:rect l="l" t="t" r="r" b="b"/>
              <a:pathLst>
                <a:path w="8305" h="3054" extrusionOk="0">
                  <a:moveTo>
                    <a:pt x="2303" y="1"/>
                  </a:moveTo>
                  <a:lnTo>
                    <a:pt x="1" y="2320"/>
                  </a:lnTo>
                  <a:lnTo>
                    <a:pt x="1" y="3053"/>
                  </a:lnTo>
                  <a:lnTo>
                    <a:pt x="8305" y="3053"/>
                  </a:lnTo>
                  <a:lnTo>
                    <a:pt x="8305" y="2320"/>
                  </a:lnTo>
                  <a:lnTo>
                    <a:pt x="6927" y="925"/>
                  </a:lnTo>
                  <a:lnTo>
                    <a:pt x="5409" y="2443"/>
                  </a:lnTo>
                  <a:cubicBezTo>
                    <a:pt x="5313" y="2539"/>
                    <a:pt x="5196" y="2587"/>
                    <a:pt x="5078" y="2587"/>
                  </a:cubicBezTo>
                  <a:cubicBezTo>
                    <a:pt x="4960" y="2587"/>
                    <a:pt x="4842" y="2539"/>
                    <a:pt x="4746" y="2443"/>
                  </a:cubicBezTo>
                  <a:lnTo>
                    <a:pt x="230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2" name="Google Shape;472;p35"/>
          <p:cNvSpPr txBox="1"/>
          <p:nvPr/>
        </p:nvSpPr>
        <p:spPr>
          <a:xfrm>
            <a:off x="1691950" y="446150"/>
            <a:ext cx="3409500" cy="49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b="1">
                <a:solidFill>
                  <a:schemeClr val="lt1"/>
                </a:solidFill>
                <a:latin typeface="Lexend Deca"/>
                <a:ea typeface="Lexend Deca"/>
                <a:cs typeface="Lexend Deca"/>
                <a:sym typeface="Lexend Deca"/>
              </a:rPr>
              <a:t>Texting App Pitch Deck</a:t>
            </a:r>
            <a:endParaRPr sz="2000" b="1">
              <a:solidFill>
                <a:schemeClr val="lt1"/>
              </a:solidFill>
              <a:latin typeface="Lexend Deca"/>
              <a:ea typeface="Lexend Deca"/>
              <a:cs typeface="Lexend Deca"/>
              <a:sym typeface="Lexend Deca"/>
            </a:endParaRPr>
          </a:p>
        </p:txBody>
      </p:sp>
      <p:sp>
        <p:nvSpPr>
          <p:cNvPr id="473" name="Google Shape;473;p35"/>
          <p:cNvSpPr txBox="1"/>
          <p:nvPr/>
        </p:nvSpPr>
        <p:spPr>
          <a:xfrm>
            <a:off x="833325" y="4563150"/>
            <a:ext cx="3409500" cy="43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700" b="1">
                <a:solidFill>
                  <a:schemeClr val="lt1"/>
                </a:solidFill>
                <a:latin typeface="Lexend Deca"/>
                <a:ea typeface="Lexend Deca"/>
                <a:cs typeface="Lexend Deca"/>
                <a:sym typeface="Lexend Deca"/>
              </a:rPr>
              <a:t>Write your message</a:t>
            </a:r>
            <a:endParaRPr sz="1700" b="1">
              <a:solidFill>
                <a:schemeClr val="lt1"/>
              </a:solidFill>
              <a:latin typeface="Lexend Deca"/>
              <a:ea typeface="Lexend Deca"/>
              <a:cs typeface="Lexend Deca"/>
              <a:sym typeface="Lexend Deca"/>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478" name="Google Shape;478;p36"/>
          <p:cNvSpPr/>
          <p:nvPr/>
        </p:nvSpPr>
        <p:spPr>
          <a:xfrm>
            <a:off x="4569704" y="1719450"/>
            <a:ext cx="2958816" cy="1069849"/>
          </a:xfrm>
          <a:custGeom>
            <a:avLst/>
            <a:gdLst/>
            <a:ahLst/>
            <a:cxnLst/>
            <a:rect l="l" t="t" r="r" b="b"/>
            <a:pathLst>
              <a:path w="66438" h="24024" extrusionOk="0">
                <a:moveTo>
                  <a:pt x="212" y="0"/>
                </a:moveTo>
                <a:cubicBezTo>
                  <a:pt x="124" y="0"/>
                  <a:pt x="54" y="52"/>
                  <a:pt x="19" y="140"/>
                </a:cubicBezTo>
                <a:cubicBezTo>
                  <a:pt x="1" y="210"/>
                  <a:pt x="37" y="296"/>
                  <a:pt x="107" y="331"/>
                </a:cubicBezTo>
                <a:lnTo>
                  <a:pt x="4660" y="3245"/>
                </a:lnTo>
                <a:lnTo>
                  <a:pt x="4660" y="21581"/>
                </a:lnTo>
                <a:cubicBezTo>
                  <a:pt x="4660" y="22925"/>
                  <a:pt x="5760" y="24023"/>
                  <a:pt x="7102" y="24023"/>
                </a:cubicBezTo>
                <a:lnTo>
                  <a:pt x="63995" y="24023"/>
                </a:lnTo>
                <a:cubicBezTo>
                  <a:pt x="65338" y="24023"/>
                  <a:pt x="66437" y="22925"/>
                  <a:pt x="66437" y="21581"/>
                </a:cubicBezTo>
                <a:lnTo>
                  <a:pt x="66437" y="2443"/>
                </a:lnTo>
                <a:cubicBezTo>
                  <a:pt x="66437" y="1099"/>
                  <a:pt x="65338" y="0"/>
                  <a:pt x="639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36"/>
          <p:cNvSpPr txBox="1">
            <a:spLocks noGrp="1"/>
          </p:cNvSpPr>
          <p:nvPr>
            <p:ph type="ctrTitle"/>
          </p:nvPr>
        </p:nvSpPr>
        <p:spPr>
          <a:xfrm>
            <a:off x="4805075" y="1926700"/>
            <a:ext cx="2676300" cy="738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rPr>
              <a:t>Problem</a:t>
            </a:r>
            <a:endParaRPr>
              <a:solidFill>
                <a:schemeClr val="lt1"/>
              </a:solidFill>
            </a:endParaRPr>
          </a:p>
        </p:txBody>
      </p:sp>
      <p:sp>
        <p:nvSpPr>
          <p:cNvPr id="480" name="Google Shape;480;p36"/>
          <p:cNvSpPr txBox="1">
            <a:spLocks noGrp="1"/>
          </p:cNvSpPr>
          <p:nvPr>
            <p:ph type="subTitle" idx="1"/>
          </p:nvPr>
        </p:nvSpPr>
        <p:spPr>
          <a:xfrm>
            <a:off x="4730700" y="2896025"/>
            <a:ext cx="3693300" cy="1144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Images reveal large amounts of data, so remember: use an image instead of a long text. Your audience will appreciate it</a:t>
            </a:r>
            <a:endParaRPr/>
          </a:p>
        </p:txBody>
      </p:sp>
      <p:pic>
        <p:nvPicPr>
          <p:cNvPr id="481" name="Google Shape;481;p36"/>
          <p:cNvPicPr preferRelativeResize="0"/>
          <p:nvPr/>
        </p:nvPicPr>
        <p:blipFill rotWithShape="1">
          <a:blip r:embed="rId3">
            <a:alphaModFix/>
          </a:blip>
          <a:srcRect l="14113" r="25415"/>
          <a:stretch/>
        </p:blipFill>
        <p:spPr>
          <a:xfrm>
            <a:off x="1185749" y="476225"/>
            <a:ext cx="433800" cy="433800"/>
          </a:xfrm>
          <a:prstGeom prst="ellipse">
            <a:avLst/>
          </a:prstGeom>
          <a:noFill/>
          <a:ln w="28575" cap="flat" cmpd="sng">
            <a:solidFill>
              <a:schemeClr val="lt1"/>
            </a:solidFill>
            <a:prstDash val="solid"/>
            <a:round/>
            <a:headEnd type="none" w="sm" len="sm"/>
            <a:tailEnd type="none" w="sm" len="sm"/>
          </a:ln>
        </p:spPr>
      </p:pic>
      <p:grpSp>
        <p:nvGrpSpPr>
          <p:cNvPr id="482" name="Google Shape;482;p36"/>
          <p:cNvGrpSpPr/>
          <p:nvPr/>
        </p:nvGrpSpPr>
        <p:grpSpPr>
          <a:xfrm>
            <a:off x="7526973" y="530839"/>
            <a:ext cx="332201" cy="324420"/>
            <a:chOff x="3380213" y="4209475"/>
            <a:chExt cx="403450" cy="394000"/>
          </a:xfrm>
        </p:grpSpPr>
        <p:sp>
          <p:nvSpPr>
            <p:cNvPr id="483" name="Google Shape;483;p36"/>
            <p:cNvSpPr/>
            <p:nvPr/>
          </p:nvSpPr>
          <p:spPr>
            <a:xfrm>
              <a:off x="3380213" y="4266625"/>
              <a:ext cx="338900" cy="336850"/>
            </a:xfrm>
            <a:custGeom>
              <a:avLst/>
              <a:gdLst/>
              <a:ahLst/>
              <a:cxnLst/>
              <a:rect l="l" t="t" r="r" b="b"/>
              <a:pathLst>
                <a:path w="13556" h="13474" extrusionOk="0">
                  <a:moveTo>
                    <a:pt x="3399" y="0"/>
                  </a:moveTo>
                  <a:cubicBezTo>
                    <a:pt x="3221" y="0"/>
                    <a:pt x="3041" y="51"/>
                    <a:pt x="2878" y="157"/>
                  </a:cubicBezTo>
                  <a:lnTo>
                    <a:pt x="1431" y="1134"/>
                  </a:lnTo>
                  <a:cubicBezTo>
                    <a:pt x="0" y="2093"/>
                    <a:pt x="245" y="4082"/>
                    <a:pt x="889" y="5687"/>
                  </a:cubicBezTo>
                  <a:cubicBezTo>
                    <a:pt x="2024" y="8479"/>
                    <a:pt x="4850" y="11497"/>
                    <a:pt x="7589" y="12805"/>
                  </a:cubicBezTo>
                  <a:cubicBezTo>
                    <a:pt x="8384" y="13190"/>
                    <a:pt x="9290" y="13473"/>
                    <a:pt x="10124" y="13473"/>
                  </a:cubicBezTo>
                  <a:cubicBezTo>
                    <a:pt x="10919" y="13473"/>
                    <a:pt x="11649" y="13216"/>
                    <a:pt x="12160" y="12544"/>
                  </a:cubicBezTo>
                  <a:lnTo>
                    <a:pt x="13225" y="11149"/>
                  </a:lnTo>
                  <a:cubicBezTo>
                    <a:pt x="13555" y="10730"/>
                    <a:pt x="13451" y="10137"/>
                    <a:pt x="13015" y="9823"/>
                  </a:cubicBezTo>
                  <a:lnTo>
                    <a:pt x="10276" y="7973"/>
                  </a:lnTo>
                  <a:cubicBezTo>
                    <a:pt x="10119" y="7871"/>
                    <a:pt x="9941" y="7822"/>
                    <a:pt x="9765" y="7822"/>
                  </a:cubicBezTo>
                  <a:cubicBezTo>
                    <a:pt x="9490" y="7822"/>
                    <a:pt x="9218" y="7942"/>
                    <a:pt x="9038" y="8165"/>
                  </a:cubicBezTo>
                  <a:lnTo>
                    <a:pt x="8356" y="9055"/>
                  </a:lnTo>
                  <a:cubicBezTo>
                    <a:pt x="8208" y="9249"/>
                    <a:pt x="7977" y="9353"/>
                    <a:pt x="7742" y="9353"/>
                  </a:cubicBezTo>
                  <a:cubicBezTo>
                    <a:pt x="7619" y="9353"/>
                    <a:pt x="7494" y="9325"/>
                    <a:pt x="7379" y="9264"/>
                  </a:cubicBezTo>
                  <a:cubicBezTo>
                    <a:pt x="6193" y="8618"/>
                    <a:pt x="4990" y="7345"/>
                    <a:pt x="4414" y="6106"/>
                  </a:cubicBezTo>
                  <a:cubicBezTo>
                    <a:pt x="4257" y="5757"/>
                    <a:pt x="4379" y="5356"/>
                    <a:pt x="4693" y="5147"/>
                  </a:cubicBezTo>
                  <a:lnTo>
                    <a:pt x="5600" y="4519"/>
                  </a:lnTo>
                  <a:cubicBezTo>
                    <a:pt x="6002" y="4257"/>
                    <a:pt x="6123" y="3716"/>
                    <a:pt x="5879" y="3298"/>
                  </a:cubicBezTo>
                  <a:lnTo>
                    <a:pt x="4204" y="453"/>
                  </a:lnTo>
                  <a:cubicBezTo>
                    <a:pt x="4025" y="162"/>
                    <a:pt x="3717" y="0"/>
                    <a:pt x="33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36"/>
            <p:cNvSpPr/>
            <p:nvPr/>
          </p:nvSpPr>
          <p:spPr>
            <a:xfrm>
              <a:off x="3537238" y="4209475"/>
              <a:ext cx="246425" cy="230850"/>
            </a:xfrm>
            <a:custGeom>
              <a:avLst/>
              <a:gdLst/>
              <a:ahLst/>
              <a:cxnLst/>
              <a:rect l="l" t="t" r="r" b="b"/>
              <a:pathLst>
                <a:path w="9857" h="9234" extrusionOk="0">
                  <a:moveTo>
                    <a:pt x="7048" y="2339"/>
                  </a:moveTo>
                  <a:cubicBezTo>
                    <a:pt x="7309" y="2339"/>
                    <a:pt x="7519" y="2548"/>
                    <a:pt x="7519" y="2809"/>
                  </a:cubicBezTo>
                  <a:cubicBezTo>
                    <a:pt x="7519" y="3053"/>
                    <a:pt x="7309" y="3263"/>
                    <a:pt x="7048" y="3263"/>
                  </a:cubicBezTo>
                  <a:lnTo>
                    <a:pt x="2896" y="3263"/>
                  </a:lnTo>
                  <a:cubicBezTo>
                    <a:pt x="2634" y="3263"/>
                    <a:pt x="2424" y="3053"/>
                    <a:pt x="2424" y="2809"/>
                  </a:cubicBezTo>
                  <a:cubicBezTo>
                    <a:pt x="2424" y="2548"/>
                    <a:pt x="2634" y="2339"/>
                    <a:pt x="2896" y="2339"/>
                  </a:cubicBezTo>
                  <a:close/>
                  <a:moveTo>
                    <a:pt x="5669" y="4188"/>
                  </a:moveTo>
                  <a:cubicBezTo>
                    <a:pt x="5914" y="4188"/>
                    <a:pt x="6123" y="4397"/>
                    <a:pt x="6123" y="4642"/>
                  </a:cubicBezTo>
                  <a:cubicBezTo>
                    <a:pt x="6123" y="4903"/>
                    <a:pt x="5914" y="5112"/>
                    <a:pt x="5669" y="5112"/>
                  </a:cubicBezTo>
                  <a:lnTo>
                    <a:pt x="2896" y="5112"/>
                  </a:lnTo>
                  <a:cubicBezTo>
                    <a:pt x="2634" y="5112"/>
                    <a:pt x="2424" y="4903"/>
                    <a:pt x="2424" y="4642"/>
                  </a:cubicBezTo>
                  <a:cubicBezTo>
                    <a:pt x="2424" y="4397"/>
                    <a:pt x="2634" y="4188"/>
                    <a:pt x="2896" y="4188"/>
                  </a:cubicBezTo>
                  <a:close/>
                  <a:moveTo>
                    <a:pt x="3699" y="1"/>
                  </a:moveTo>
                  <a:cubicBezTo>
                    <a:pt x="1657" y="1"/>
                    <a:pt x="0" y="1658"/>
                    <a:pt x="0" y="3700"/>
                  </a:cubicBezTo>
                  <a:cubicBezTo>
                    <a:pt x="0" y="5723"/>
                    <a:pt x="1640" y="7380"/>
                    <a:pt x="3664" y="7380"/>
                  </a:cubicBezTo>
                  <a:lnTo>
                    <a:pt x="3664" y="8776"/>
                  </a:lnTo>
                  <a:cubicBezTo>
                    <a:pt x="3664" y="9055"/>
                    <a:pt x="3888" y="9234"/>
                    <a:pt x="4126" y="9234"/>
                  </a:cubicBezTo>
                  <a:cubicBezTo>
                    <a:pt x="4245" y="9234"/>
                    <a:pt x="4367" y="9189"/>
                    <a:pt x="4466" y="9090"/>
                  </a:cubicBezTo>
                  <a:lnTo>
                    <a:pt x="6141" y="7380"/>
                  </a:lnTo>
                  <a:lnTo>
                    <a:pt x="6158" y="7380"/>
                  </a:lnTo>
                  <a:cubicBezTo>
                    <a:pt x="8200" y="7380"/>
                    <a:pt x="9856" y="5740"/>
                    <a:pt x="9856" y="3700"/>
                  </a:cubicBezTo>
                  <a:cubicBezTo>
                    <a:pt x="9856" y="1658"/>
                    <a:pt x="8200" y="1"/>
                    <a:pt x="615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5" name="Google Shape;485;p36"/>
          <p:cNvSpPr/>
          <p:nvPr/>
        </p:nvSpPr>
        <p:spPr>
          <a:xfrm rot="-2700000">
            <a:off x="761762" y="591157"/>
            <a:ext cx="207049" cy="203877"/>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6" name="Google Shape;486;p36"/>
          <p:cNvGrpSpPr/>
          <p:nvPr/>
        </p:nvGrpSpPr>
        <p:grpSpPr>
          <a:xfrm>
            <a:off x="8054864" y="531011"/>
            <a:ext cx="369126" cy="324424"/>
            <a:chOff x="4467200" y="877100"/>
            <a:chExt cx="481825" cy="423475"/>
          </a:xfrm>
        </p:grpSpPr>
        <p:sp>
          <p:nvSpPr>
            <p:cNvPr id="487" name="Google Shape;487;p36"/>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8" name="Google Shape;488;p36"/>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9" name="Google Shape;489;p36"/>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0" name="Google Shape;490;p36"/>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1" name="Google Shape;491;p36"/>
          <p:cNvGrpSpPr/>
          <p:nvPr/>
        </p:nvGrpSpPr>
        <p:grpSpPr>
          <a:xfrm>
            <a:off x="8054884" y="4613755"/>
            <a:ext cx="332212" cy="332592"/>
            <a:chOff x="6674938" y="1490925"/>
            <a:chExt cx="393850" cy="394300"/>
          </a:xfrm>
        </p:grpSpPr>
        <p:sp>
          <p:nvSpPr>
            <p:cNvPr id="492" name="Google Shape;492;p36"/>
            <p:cNvSpPr/>
            <p:nvPr/>
          </p:nvSpPr>
          <p:spPr>
            <a:xfrm>
              <a:off x="6767813" y="1514925"/>
              <a:ext cx="23150" cy="46250"/>
            </a:xfrm>
            <a:custGeom>
              <a:avLst/>
              <a:gdLst/>
              <a:ahLst/>
              <a:cxnLst/>
              <a:rect l="l" t="t" r="r" b="b"/>
              <a:pathLst>
                <a:path w="926" h="1850" extrusionOk="0">
                  <a:moveTo>
                    <a:pt x="472" y="0"/>
                  </a:moveTo>
                  <a:cubicBezTo>
                    <a:pt x="210" y="0"/>
                    <a:pt x="0" y="210"/>
                    <a:pt x="0" y="471"/>
                  </a:cubicBezTo>
                  <a:lnTo>
                    <a:pt x="0" y="1396"/>
                  </a:lnTo>
                  <a:cubicBezTo>
                    <a:pt x="0" y="1640"/>
                    <a:pt x="210" y="1850"/>
                    <a:pt x="472" y="1850"/>
                  </a:cubicBezTo>
                  <a:cubicBezTo>
                    <a:pt x="716" y="1850"/>
                    <a:pt x="926" y="1640"/>
                    <a:pt x="926" y="1396"/>
                  </a:cubicBezTo>
                  <a:lnTo>
                    <a:pt x="926" y="471"/>
                  </a:lnTo>
                  <a:cubicBezTo>
                    <a:pt x="926" y="210"/>
                    <a:pt x="716" y="0"/>
                    <a:pt x="4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6"/>
            <p:cNvSpPr/>
            <p:nvPr/>
          </p:nvSpPr>
          <p:spPr>
            <a:xfrm>
              <a:off x="6721588" y="1490925"/>
              <a:ext cx="23150" cy="70250"/>
            </a:xfrm>
            <a:custGeom>
              <a:avLst/>
              <a:gdLst/>
              <a:ahLst/>
              <a:cxnLst/>
              <a:rect l="l" t="t" r="r" b="b"/>
              <a:pathLst>
                <a:path w="926" h="2810" extrusionOk="0">
                  <a:moveTo>
                    <a:pt x="472" y="0"/>
                  </a:moveTo>
                  <a:cubicBezTo>
                    <a:pt x="209" y="0"/>
                    <a:pt x="0" y="209"/>
                    <a:pt x="0" y="472"/>
                  </a:cubicBezTo>
                  <a:lnTo>
                    <a:pt x="0" y="2338"/>
                  </a:lnTo>
                  <a:cubicBezTo>
                    <a:pt x="0" y="2600"/>
                    <a:pt x="209" y="2810"/>
                    <a:pt x="472" y="2810"/>
                  </a:cubicBezTo>
                  <a:cubicBezTo>
                    <a:pt x="733" y="2810"/>
                    <a:pt x="925" y="2600"/>
                    <a:pt x="925" y="2338"/>
                  </a:cubicBezTo>
                  <a:lnTo>
                    <a:pt x="925" y="472"/>
                  </a:lnTo>
                  <a:cubicBezTo>
                    <a:pt x="925" y="209"/>
                    <a:pt x="733" y="0"/>
                    <a:pt x="4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36"/>
            <p:cNvSpPr/>
            <p:nvPr/>
          </p:nvSpPr>
          <p:spPr>
            <a:xfrm>
              <a:off x="6998963" y="1490925"/>
              <a:ext cx="22725" cy="70250"/>
            </a:xfrm>
            <a:custGeom>
              <a:avLst/>
              <a:gdLst/>
              <a:ahLst/>
              <a:cxnLst/>
              <a:rect l="l" t="t" r="r" b="b"/>
              <a:pathLst>
                <a:path w="909" h="2810" extrusionOk="0">
                  <a:moveTo>
                    <a:pt x="455" y="0"/>
                  </a:moveTo>
                  <a:cubicBezTo>
                    <a:pt x="194" y="0"/>
                    <a:pt x="1" y="209"/>
                    <a:pt x="1" y="472"/>
                  </a:cubicBezTo>
                  <a:lnTo>
                    <a:pt x="1" y="2356"/>
                  </a:lnTo>
                  <a:cubicBezTo>
                    <a:pt x="1" y="2600"/>
                    <a:pt x="194" y="2810"/>
                    <a:pt x="455" y="2810"/>
                  </a:cubicBezTo>
                  <a:cubicBezTo>
                    <a:pt x="717" y="2810"/>
                    <a:pt x="908" y="2600"/>
                    <a:pt x="908" y="2356"/>
                  </a:cubicBezTo>
                  <a:lnTo>
                    <a:pt x="908" y="472"/>
                  </a:lnTo>
                  <a:cubicBezTo>
                    <a:pt x="908" y="209"/>
                    <a:pt x="717" y="0"/>
                    <a:pt x="4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36"/>
            <p:cNvSpPr/>
            <p:nvPr/>
          </p:nvSpPr>
          <p:spPr>
            <a:xfrm>
              <a:off x="6952738" y="1514925"/>
              <a:ext cx="23150" cy="46250"/>
            </a:xfrm>
            <a:custGeom>
              <a:avLst/>
              <a:gdLst/>
              <a:ahLst/>
              <a:cxnLst/>
              <a:rect l="l" t="t" r="r" b="b"/>
              <a:pathLst>
                <a:path w="926" h="1850" extrusionOk="0">
                  <a:moveTo>
                    <a:pt x="454" y="0"/>
                  </a:moveTo>
                  <a:cubicBezTo>
                    <a:pt x="210" y="0"/>
                    <a:pt x="1" y="210"/>
                    <a:pt x="1" y="471"/>
                  </a:cubicBezTo>
                  <a:lnTo>
                    <a:pt x="1" y="1396"/>
                  </a:lnTo>
                  <a:cubicBezTo>
                    <a:pt x="1" y="1640"/>
                    <a:pt x="210" y="1850"/>
                    <a:pt x="454" y="1850"/>
                  </a:cubicBezTo>
                  <a:cubicBezTo>
                    <a:pt x="717" y="1850"/>
                    <a:pt x="926" y="1640"/>
                    <a:pt x="926" y="1396"/>
                  </a:cubicBezTo>
                  <a:lnTo>
                    <a:pt x="926" y="471"/>
                  </a:lnTo>
                  <a:cubicBezTo>
                    <a:pt x="926" y="210"/>
                    <a:pt x="717" y="0"/>
                    <a:pt x="4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6"/>
            <p:cNvSpPr/>
            <p:nvPr/>
          </p:nvSpPr>
          <p:spPr>
            <a:xfrm>
              <a:off x="6674938" y="1584250"/>
              <a:ext cx="393850" cy="300975"/>
            </a:xfrm>
            <a:custGeom>
              <a:avLst/>
              <a:gdLst/>
              <a:ahLst/>
              <a:cxnLst/>
              <a:rect l="l" t="t" r="r" b="b"/>
              <a:pathLst>
                <a:path w="15754" h="12039" extrusionOk="0">
                  <a:moveTo>
                    <a:pt x="454" y="0"/>
                  </a:moveTo>
                  <a:cubicBezTo>
                    <a:pt x="209" y="0"/>
                    <a:pt x="0" y="210"/>
                    <a:pt x="0" y="472"/>
                  </a:cubicBezTo>
                  <a:lnTo>
                    <a:pt x="0" y="11568"/>
                  </a:lnTo>
                  <a:cubicBezTo>
                    <a:pt x="0" y="11851"/>
                    <a:pt x="223" y="12038"/>
                    <a:pt x="459" y="12038"/>
                  </a:cubicBezTo>
                  <a:cubicBezTo>
                    <a:pt x="572" y="12038"/>
                    <a:pt x="689" y="11995"/>
                    <a:pt x="784" y="11899"/>
                  </a:cubicBezTo>
                  <a:lnTo>
                    <a:pt x="3454" y="9230"/>
                  </a:lnTo>
                  <a:lnTo>
                    <a:pt x="15300" y="9230"/>
                  </a:lnTo>
                  <a:cubicBezTo>
                    <a:pt x="15544" y="9230"/>
                    <a:pt x="15753" y="9021"/>
                    <a:pt x="15753" y="8777"/>
                  </a:cubicBezTo>
                  <a:lnTo>
                    <a:pt x="15753" y="472"/>
                  </a:lnTo>
                  <a:cubicBezTo>
                    <a:pt x="15753" y="210"/>
                    <a:pt x="15544" y="0"/>
                    <a:pt x="15300" y="0"/>
                  </a:cubicBezTo>
                  <a:lnTo>
                    <a:pt x="10189" y="0"/>
                  </a:lnTo>
                  <a:lnTo>
                    <a:pt x="10189" y="2268"/>
                  </a:lnTo>
                  <a:cubicBezTo>
                    <a:pt x="10189" y="3385"/>
                    <a:pt x="9386" y="4327"/>
                    <a:pt x="8339" y="4537"/>
                  </a:cubicBezTo>
                  <a:lnTo>
                    <a:pt x="8339" y="5532"/>
                  </a:lnTo>
                  <a:lnTo>
                    <a:pt x="9263" y="5532"/>
                  </a:lnTo>
                  <a:cubicBezTo>
                    <a:pt x="9508" y="5532"/>
                    <a:pt x="9717" y="5741"/>
                    <a:pt x="9717" y="6002"/>
                  </a:cubicBezTo>
                  <a:cubicBezTo>
                    <a:pt x="9717" y="6264"/>
                    <a:pt x="9508" y="6456"/>
                    <a:pt x="9263" y="6456"/>
                  </a:cubicBezTo>
                  <a:lnTo>
                    <a:pt x="6490" y="6456"/>
                  </a:lnTo>
                  <a:cubicBezTo>
                    <a:pt x="6228" y="6456"/>
                    <a:pt x="6036" y="6264"/>
                    <a:pt x="6036" y="6002"/>
                  </a:cubicBezTo>
                  <a:cubicBezTo>
                    <a:pt x="6036" y="5741"/>
                    <a:pt x="6228" y="5532"/>
                    <a:pt x="6490" y="5532"/>
                  </a:cubicBezTo>
                  <a:lnTo>
                    <a:pt x="7414" y="5532"/>
                  </a:lnTo>
                  <a:lnTo>
                    <a:pt x="7414" y="4537"/>
                  </a:lnTo>
                  <a:cubicBezTo>
                    <a:pt x="6367" y="4327"/>
                    <a:pt x="5565" y="3385"/>
                    <a:pt x="5565" y="2268"/>
                  </a:cubicBezTo>
                  <a:lnTo>
                    <a:pt x="556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6"/>
            <p:cNvSpPr/>
            <p:nvPr/>
          </p:nvSpPr>
          <p:spPr>
            <a:xfrm>
              <a:off x="6837188" y="1502700"/>
              <a:ext cx="69350" cy="104700"/>
            </a:xfrm>
            <a:custGeom>
              <a:avLst/>
              <a:gdLst/>
              <a:ahLst/>
              <a:cxnLst/>
              <a:rect l="l" t="t" r="r" b="b"/>
              <a:pathLst>
                <a:path w="2774" h="4188" extrusionOk="0">
                  <a:moveTo>
                    <a:pt x="1378" y="1"/>
                  </a:moveTo>
                  <a:cubicBezTo>
                    <a:pt x="628" y="1"/>
                    <a:pt x="0" y="629"/>
                    <a:pt x="0" y="1378"/>
                  </a:cubicBezTo>
                  <a:lnTo>
                    <a:pt x="0" y="4188"/>
                  </a:lnTo>
                  <a:lnTo>
                    <a:pt x="2773" y="4188"/>
                  </a:lnTo>
                  <a:lnTo>
                    <a:pt x="2773" y="1378"/>
                  </a:lnTo>
                  <a:cubicBezTo>
                    <a:pt x="2773" y="629"/>
                    <a:pt x="2145" y="1"/>
                    <a:pt x="137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36"/>
            <p:cNvSpPr/>
            <p:nvPr/>
          </p:nvSpPr>
          <p:spPr>
            <a:xfrm>
              <a:off x="6837188" y="1630475"/>
              <a:ext cx="69350" cy="45400"/>
            </a:xfrm>
            <a:custGeom>
              <a:avLst/>
              <a:gdLst/>
              <a:ahLst/>
              <a:cxnLst/>
              <a:rect l="l" t="t" r="r" b="b"/>
              <a:pathLst>
                <a:path w="2774" h="1816" extrusionOk="0">
                  <a:moveTo>
                    <a:pt x="0" y="1"/>
                  </a:moveTo>
                  <a:lnTo>
                    <a:pt x="0" y="419"/>
                  </a:lnTo>
                  <a:cubicBezTo>
                    <a:pt x="0" y="1187"/>
                    <a:pt x="628" y="1815"/>
                    <a:pt x="1378" y="1815"/>
                  </a:cubicBezTo>
                  <a:cubicBezTo>
                    <a:pt x="2145" y="1815"/>
                    <a:pt x="2773" y="1187"/>
                    <a:pt x="2773" y="419"/>
                  </a:cubicBezTo>
                  <a:lnTo>
                    <a:pt x="277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 name="Google Shape;499;p36"/>
          <p:cNvGrpSpPr/>
          <p:nvPr/>
        </p:nvGrpSpPr>
        <p:grpSpPr>
          <a:xfrm>
            <a:off x="7495358" y="4615864"/>
            <a:ext cx="332239" cy="328589"/>
            <a:chOff x="3385438" y="2850425"/>
            <a:chExt cx="398225" cy="393850"/>
          </a:xfrm>
        </p:grpSpPr>
        <p:sp>
          <p:nvSpPr>
            <p:cNvPr id="500" name="Google Shape;500;p36"/>
            <p:cNvSpPr/>
            <p:nvPr/>
          </p:nvSpPr>
          <p:spPr>
            <a:xfrm>
              <a:off x="3482688" y="2966450"/>
              <a:ext cx="207625" cy="122150"/>
            </a:xfrm>
            <a:custGeom>
              <a:avLst/>
              <a:gdLst/>
              <a:ahLst/>
              <a:cxnLst/>
              <a:rect l="l" t="t" r="r" b="b"/>
              <a:pathLst>
                <a:path w="8305" h="4886" extrusionOk="0">
                  <a:moveTo>
                    <a:pt x="5078" y="471"/>
                  </a:moveTo>
                  <a:cubicBezTo>
                    <a:pt x="5846" y="471"/>
                    <a:pt x="6456" y="1082"/>
                    <a:pt x="6456" y="1850"/>
                  </a:cubicBezTo>
                  <a:cubicBezTo>
                    <a:pt x="6456" y="2617"/>
                    <a:pt x="5846" y="3245"/>
                    <a:pt x="5078" y="3245"/>
                  </a:cubicBezTo>
                  <a:cubicBezTo>
                    <a:pt x="4310" y="3245"/>
                    <a:pt x="3699" y="2617"/>
                    <a:pt x="3699" y="1850"/>
                  </a:cubicBezTo>
                  <a:cubicBezTo>
                    <a:pt x="3699" y="1082"/>
                    <a:pt x="4310" y="471"/>
                    <a:pt x="5078" y="471"/>
                  </a:cubicBezTo>
                  <a:close/>
                  <a:moveTo>
                    <a:pt x="1" y="0"/>
                  </a:moveTo>
                  <a:lnTo>
                    <a:pt x="1" y="4432"/>
                  </a:lnTo>
                  <a:lnTo>
                    <a:pt x="1973" y="2443"/>
                  </a:lnTo>
                  <a:cubicBezTo>
                    <a:pt x="2068" y="2355"/>
                    <a:pt x="2190" y="2312"/>
                    <a:pt x="2310" y="2312"/>
                  </a:cubicBezTo>
                  <a:cubicBezTo>
                    <a:pt x="2430" y="2312"/>
                    <a:pt x="2548" y="2355"/>
                    <a:pt x="2636" y="2443"/>
                  </a:cubicBezTo>
                  <a:lnTo>
                    <a:pt x="5078" y="4885"/>
                  </a:lnTo>
                  <a:lnTo>
                    <a:pt x="6595" y="3367"/>
                  </a:lnTo>
                  <a:cubicBezTo>
                    <a:pt x="6682" y="3279"/>
                    <a:pt x="6800" y="3236"/>
                    <a:pt x="6920" y="3236"/>
                  </a:cubicBezTo>
                  <a:cubicBezTo>
                    <a:pt x="7040" y="3236"/>
                    <a:pt x="7163" y="3279"/>
                    <a:pt x="7258" y="3367"/>
                  </a:cubicBezTo>
                  <a:lnTo>
                    <a:pt x="8305" y="4432"/>
                  </a:lnTo>
                  <a:lnTo>
                    <a:pt x="830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6"/>
            <p:cNvSpPr/>
            <p:nvPr/>
          </p:nvSpPr>
          <p:spPr>
            <a:xfrm>
              <a:off x="3598288" y="3001325"/>
              <a:ext cx="23125" cy="23125"/>
            </a:xfrm>
            <a:custGeom>
              <a:avLst/>
              <a:gdLst/>
              <a:ahLst/>
              <a:cxnLst/>
              <a:rect l="l" t="t" r="r" b="b"/>
              <a:pathLst>
                <a:path w="925" h="925" extrusionOk="0">
                  <a:moveTo>
                    <a:pt x="454" y="1"/>
                  </a:moveTo>
                  <a:cubicBezTo>
                    <a:pt x="192" y="1"/>
                    <a:pt x="0" y="210"/>
                    <a:pt x="0" y="455"/>
                  </a:cubicBezTo>
                  <a:cubicBezTo>
                    <a:pt x="0" y="716"/>
                    <a:pt x="192" y="925"/>
                    <a:pt x="454" y="925"/>
                  </a:cubicBezTo>
                  <a:cubicBezTo>
                    <a:pt x="715" y="925"/>
                    <a:pt x="924" y="716"/>
                    <a:pt x="924" y="455"/>
                  </a:cubicBezTo>
                  <a:cubicBezTo>
                    <a:pt x="924" y="210"/>
                    <a:pt x="715" y="1"/>
                    <a:pt x="4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36"/>
            <p:cNvSpPr/>
            <p:nvPr/>
          </p:nvSpPr>
          <p:spPr>
            <a:xfrm>
              <a:off x="3385438" y="2850425"/>
              <a:ext cx="398225" cy="393850"/>
            </a:xfrm>
            <a:custGeom>
              <a:avLst/>
              <a:gdLst/>
              <a:ahLst/>
              <a:cxnLst/>
              <a:rect l="l" t="t" r="r" b="b"/>
              <a:pathLst>
                <a:path w="15929" h="15754" extrusionOk="0">
                  <a:moveTo>
                    <a:pt x="12195" y="3716"/>
                  </a:moveTo>
                  <a:cubicBezTo>
                    <a:pt x="12702" y="3716"/>
                    <a:pt x="13120" y="4135"/>
                    <a:pt x="13120" y="4641"/>
                  </a:cubicBezTo>
                  <a:lnTo>
                    <a:pt x="13120" y="11113"/>
                  </a:lnTo>
                  <a:cubicBezTo>
                    <a:pt x="13120" y="11620"/>
                    <a:pt x="12702" y="12038"/>
                    <a:pt x="12195" y="12038"/>
                  </a:cubicBezTo>
                  <a:lnTo>
                    <a:pt x="3891" y="12038"/>
                  </a:lnTo>
                  <a:cubicBezTo>
                    <a:pt x="3385" y="12038"/>
                    <a:pt x="2967" y="11620"/>
                    <a:pt x="2967" y="11113"/>
                  </a:cubicBezTo>
                  <a:lnTo>
                    <a:pt x="2967" y="4641"/>
                  </a:lnTo>
                  <a:cubicBezTo>
                    <a:pt x="2967" y="4135"/>
                    <a:pt x="3385" y="3716"/>
                    <a:pt x="3891" y="3716"/>
                  </a:cubicBezTo>
                  <a:close/>
                  <a:moveTo>
                    <a:pt x="8043" y="1"/>
                  </a:moveTo>
                  <a:cubicBezTo>
                    <a:pt x="3681" y="1"/>
                    <a:pt x="157" y="3525"/>
                    <a:pt x="157" y="7868"/>
                  </a:cubicBezTo>
                  <a:cubicBezTo>
                    <a:pt x="157" y="9927"/>
                    <a:pt x="978" y="11899"/>
                    <a:pt x="2390" y="13364"/>
                  </a:cubicBezTo>
                  <a:lnTo>
                    <a:pt x="350" y="14935"/>
                  </a:lnTo>
                  <a:cubicBezTo>
                    <a:pt x="1" y="15196"/>
                    <a:pt x="192" y="15754"/>
                    <a:pt x="629" y="15754"/>
                  </a:cubicBezTo>
                  <a:lnTo>
                    <a:pt x="8078" y="15754"/>
                  </a:lnTo>
                  <a:cubicBezTo>
                    <a:pt x="12404" y="15737"/>
                    <a:pt x="15928" y="12230"/>
                    <a:pt x="15928" y="7868"/>
                  </a:cubicBezTo>
                  <a:cubicBezTo>
                    <a:pt x="15928" y="3525"/>
                    <a:pt x="12404" y="1"/>
                    <a:pt x="80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36"/>
            <p:cNvSpPr/>
            <p:nvPr/>
          </p:nvSpPr>
          <p:spPr>
            <a:xfrm>
              <a:off x="3482688" y="3051925"/>
              <a:ext cx="207625" cy="76350"/>
            </a:xfrm>
            <a:custGeom>
              <a:avLst/>
              <a:gdLst/>
              <a:ahLst/>
              <a:cxnLst/>
              <a:rect l="l" t="t" r="r" b="b"/>
              <a:pathLst>
                <a:path w="8305" h="3054" extrusionOk="0">
                  <a:moveTo>
                    <a:pt x="2303" y="1"/>
                  </a:moveTo>
                  <a:lnTo>
                    <a:pt x="1" y="2320"/>
                  </a:lnTo>
                  <a:lnTo>
                    <a:pt x="1" y="3053"/>
                  </a:lnTo>
                  <a:lnTo>
                    <a:pt x="8305" y="3053"/>
                  </a:lnTo>
                  <a:lnTo>
                    <a:pt x="8305" y="2320"/>
                  </a:lnTo>
                  <a:lnTo>
                    <a:pt x="6927" y="925"/>
                  </a:lnTo>
                  <a:lnTo>
                    <a:pt x="5409" y="2443"/>
                  </a:lnTo>
                  <a:cubicBezTo>
                    <a:pt x="5313" y="2539"/>
                    <a:pt x="5196" y="2587"/>
                    <a:pt x="5078" y="2587"/>
                  </a:cubicBezTo>
                  <a:cubicBezTo>
                    <a:pt x="4960" y="2587"/>
                    <a:pt x="4842" y="2539"/>
                    <a:pt x="4746" y="2443"/>
                  </a:cubicBezTo>
                  <a:lnTo>
                    <a:pt x="230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4" name="Google Shape;504;p36"/>
          <p:cNvSpPr txBox="1"/>
          <p:nvPr/>
        </p:nvSpPr>
        <p:spPr>
          <a:xfrm>
            <a:off x="1691950" y="446150"/>
            <a:ext cx="3409500" cy="49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b="1">
                <a:solidFill>
                  <a:schemeClr val="lt1"/>
                </a:solidFill>
                <a:latin typeface="Lexend Deca"/>
                <a:ea typeface="Lexend Deca"/>
                <a:cs typeface="Lexend Deca"/>
                <a:sym typeface="Lexend Deca"/>
              </a:rPr>
              <a:t>Texting App Pitch Deck</a:t>
            </a:r>
            <a:endParaRPr sz="2000" b="1">
              <a:solidFill>
                <a:schemeClr val="lt1"/>
              </a:solidFill>
              <a:latin typeface="Lexend Deca"/>
              <a:ea typeface="Lexend Deca"/>
              <a:cs typeface="Lexend Deca"/>
              <a:sym typeface="Lexend Deca"/>
            </a:endParaRPr>
          </a:p>
        </p:txBody>
      </p:sp>
      <p:sp>
        <p:nvSpPr>
          <p:cNvPr id="505" name="Google Shape;505;p36"/>
          <p:cNvSpPr txBox="1"/>
          <p:nvPr/>
        </p:nvSpPr>
        <p:spPr>
          <a:xfrm>
            <a:off x="833325" y="4563150"/>
            <a:ext cx="3409500" cy="43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700" b="1">
                <a:solidFill>
                  <a:schemeClr val="lt1"/>
                </a:solidFill>
                <a:latin typeface="Lexend Deca"/>
                <a:ea typeface="Lexend Deca"/>
                <a:cs typeface="Lexend Deca"/>
                <a:sym typeface="Lexend Deca"/>
              </a:rPr>
              <a:t>Write your message</a:t>
            </a:r>
            <a:endParaRPr sz="1700" b="1">
              <a:solidFill>
                <a:schemeClr val="lt1"/>
              </a:solidFill>
              <a:latin typeface="Lexend Deca"/>
              <a:ea typeface="Lexend Deca"/>
              <a:cs typeface="Lexend Deca"/>
              <a:sym typeface="Lexend Deca"/>
            </a:endParaRPr>
          </a:p>
        </p:txBody>
      </p:sp>
      <p:sp>
        <p:nvSpPr>
          <p:cNvPr id="506" name="Google Shape;506;p36"/>
          <p:cNvSpPr/>
          <p:nvPr/>
        </p:nvSpPr>
        <p:spPr>
          <a:xfrm>
            <a:off x="4425388" y="2173663"/>
            <a:ext cx="161825" cy="161400"/>
          </a:xfrm>
          <a:custGeom>
            <a:avLst/>
            <a:gdLst/>
            <a:ahLst/>
            <a:cxnLst/>
            <a:rect l="l" t="t" r="r" b="b"/>
            <a:pathLst>
              <a:path w="6473" h="6456" extrusionOk="0">
                <a:moveTo>
                  <a:pt x="4493" y="2120"/>
                </a:moveTo>
                <a:cubicBezTo>
                  <a:pt x="4611" y="2120"/>
                  <a:pt x="4729" y="2163"/>
                  <a:pt x="4816" y="2250"/>
                </a:cubicBezTo>
                <a:cubicBezTo>
                  <a:pt x="5007" y="2443"/>
                  <a:pt x="5007" y="2722"/>
                  <a:pt x="4816" y="2913"/>
                </a:cubicBezTo>
                <a:lnTo>
                  <a:pt x="3106" y="4623"/>
                </a:lnTo>
                <a:cubicBezTo>
                  <a:pt x="3010" y="4719"/>
                  <a:pt x="2892" y="4768"/>
                  <a:pt x="2774" y="4768"/>
                </a:cubicBezTo>
                <a:cubicBezTo>
                  <a:pt x="2656" y="4768"/>
                  <a:pt x="2539" y="4719"/>
                  <a:pt x="2443" y="4623"/>
                </a:cubicBezTo>
                <a:lnTo>
                  <a:pt x="1518" y="3716"/>
                </a:lnTo>
                <a:cubicBezTo>
                  <a:pt x="1343" y="3525"/>
                  <a:pt x="1343" y="3246"/>
                  <a:pt x="1518" y="3053"/>
                </a:cubicBezTo>
                <a:cubicBezTo>
                  <a:pt x="1614" y="2966"/>
                  <a:pt x="1736" y="2922"/>
                  <a:pt x="1856" y="2922"/>
                </a:cubicBezTo>
                <a:cubicBezTo>
                  <a:pt x="1976" y="2922"/>
                  <a:pt x="2094" y="2966"/>
                  <a:pt x="2181" y="3053"/>
                </a:cubicBezTo>
                <a:lnTo>
                  <a:pt x="2774" y="3646"/>
                </a:lnTo>
                <a:lnTo>
                  <a:pt x="4170" y="2250"/>
                </a:lnTo>
                <a:cubicBezTo>
                  <a:pt x="4257" y="2163"/>
                  <a:pt x="4375" y="2120"/>
                  <a:pt x="4493" y="2120"/>
                </a:cubicBezTo>
                <a:close/>
                <a:moveTo>
                  <a:pt x="3228" y="1"/>
                </a:moveTo>
                <a:cubicBezTo>
                  <a:pt x="1448" y="1"/>
                  <a:pt x="1" y="1448"/>
                  <a:pt x="1" y="3227"/>
                </a:cubicBezTo>
                <a:cubicBezTo>
                  <a:pt x="1" y="5007"/>
                  <a:pt x="1448" y="6456"/>
                  <a:pt x="3228" y="6456"/>
                </a:cubicBezTo>
                <a:cubicBezTo>
                  <a:pt x="5025" y="6456"/>
                  <a:pt x="6473" y="5007"/>
                  <a:pt x="6473" y="3227"/>
                </a:cubicBezTo>
                <a:cubicBezTo>
                  <a:pt x="6473" y="1448"/>
                  <a:pt x="5025" y="1"/>
                  <a:pt x="32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36"/>
          <p:cNvSpPr txBox="1"/>
          <p:nvPr/>
        </p:nvSpPr>
        <p:spPr>
          <a:xfrm>
            <a:off x="6751225" y="1428763"/>
            <a:ext cx="777300" cy="2907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000">
                <a:solidFill>
                  <a:schemeClr val="dk2"/>
                </a:solidFill>
                <a:latin typeface="Lexend Deca"/>
                <a:ea typeface="Lexend Deca"/>
                <a:cs typeface="Lexend Deca"/>
                <a:sym typeface="Lexend Deca"/>
              </a:rPr>
              <a:t>11:25 AM</a:t>
            </a:r>
            <a:endParaRPr sz="1000">
              <a:solidFill>
                <a:schemeClr val="dk2"/>
              </a:solidFill>
              <a:latin typeface="Lexend Deca"/>
              <a:ea typeface="Lexend Deca"/>
              <a:cs typeface="Lexend Deca"/>
              <a:sym typeface="Lexend Deca"/>
            </a:endParaRPr>
          </a:p>
        </p:txBody>
      </p:sp>
      <p:pic>
        <p:nvPicPr>
          <p:cNvPr id="508" name="Google Shape;508;p36"/>
          <p:cNvPicPr preferRelativeResize="0"/>
          <p:nvPr/>
        </p:nvPicPr>
        <p:blipFill rotWithShape="1">
          <a:blip r:embed="rId4">
            <a:alphaModFix/>
          </a:blip>
          <a:srcRect l="17240" r="16039"/>
          <a:stretch/>
        </p:blipFill>
        <p:spPr>
          <a:xfrm>
            <a:off x="1185751" y="1367488"/>
            <a:ext cx="2768100" cy="2768100"/>
          </a:xfrm>
          <a:prstGeom prst="ellipse">
            <a:avLst/>
          </a:prstGeom>
          <a:noFill/>
          <a:ln w="114300" cap="flat" cmpd="sng">
            <a:solidFill>
              <a:schemeClr val="accent1"/>
            </a:solidFill>
            <a:prstDash val="solid"/>
            <a:round/>
            <a:headEnd type="none" w="sm" len="sm"/>
            <a:tailEnd type="none" w="sm" len="sm"/>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12"/>
        <p:cNvGrpSpPr/>
        <p:nvPr/>
      </p:nvGrpSpPr>
      <p:grpSpPr>
        <a:xfrm>
          <a:off x="0" y="0"/>
          <a:ext cx="0" cy="0"/>
          <a:chOff x="0" y="0"/>
          <a:chExt cx="0" cy="0"/>
        </a:xfrm>
      </p:grpSpPr>
      <p:sp>
        <p:nvSpPr>
          <p:cNvPr id="513" name="Google Shape;513;p37"/>
          <p:cNvSpPr/>
          <p:nvPr/>
        </p:nvSpPr>
        <p:spPr>
          <a:xfrm>
            <a:off x="881817" y="1814575"/>
            <a:ext cx="2958816" cy="1069849"/>
          </a:xfrm>
          <a:custGeom>
            <a:avLst/>
            <a:gdLst/>
            <a:ahLst/>
            <a:cxnLst/>
            <a:rect l="l" t="t" r="r" b="b"/>
            <a:pathLst>
              <a:path w="66438" h="24024" extrusionOk="0">
                <a:moveTo>
                  <a:pt x="212" y="0"/>
                </a:moveTo>
                <a:cubicBezTo>
                  <a:pt x="124" y="0"/>
                  <a:pt x="54" y="52"/>
                  <a:pt x="19" y="140"/>
                </a:cubicBezTo>
                <a:cubicBezTo>
                  <a:pt x="1" y="210"/>
                  <a:pt x="37" y="296"/>
                  <a:pt x="107" y="331"/>
                </a:cubicBezTo>
                <a:lnTo>
                  <a:pt x="4660" y="3245"/>
                </a:lnTo>
                <a:lnTo>
                  <a:pt x="4660" y="21581"/>
                </a:lnTo>
                <a:cubicBezTo>
                  <a:pt x="4660" y="22925"/>
                  <a:pt x="5760" y="24023"/>
                  <a:pt x="7102" y="24023"/>
                </a:cubicBezTo>
                <a:lnTo>
                  <a:pt x="63995" y="24023"/>
                </a:lnTo>
                <a:cubicBezTo>
                  <a:pt x="65338" y="24023"/>
                  <a:pt x="66437" y="22925"/>
                  <a:pt x="66437" y="21581"/>
                </a:cubicBezTo>
                <a:lnTo>
                  <a:pt x="66437" y="2443"/>
                </a:lnTo>
                <a:cubicBezTo>
                  <a:pt x="66437" y="1099"/>
                  <a:pt x="65338" y="0"/>
                  <a:pt x="639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37"/>
          <p:cNvSpPr/>
          <p:nvPr/>
        </p:nvSpPr>
        <p:spPr>
          <a:xfrm flipH="1">
            <a:off x="5303354" y="1814575"/>
            <a:ext cx="2958816" cy="1069849"/>
          </a:xfrm>
          <a:custGeom>
            <a:avLst/>
            <a:gdLst/>
            <a:ahLst/>
            <a:cxnLst/>
            <a:rect l="l" t="t" r="r" b="b"/>
            <a:pathLst>
              <a:path w="66438" h="24024" extrusionOk="0">
                <a:moveTo>
                  <a:pt x="212" y="0"/>
                </a:moveTo>
                <a:cubicBezTo>
                  <a:pt x="124" y="0"/>
                  <a:pt x="54" y="52"/>
                  <a:pt x="19" y="140"/>
                </a:cubicBezTo>
                <a:cubicBezTo>
                  <a:pt x="1" y="210"/>
                  <a:pt x="37" y="296"/>
                  <a:pt x="107" y="331"/>
                </a:cubicBezTo>
                <a:lnTo>
                  <a:pt x="4660" y="3245"/>
                </a:lnTo>
                <a:lnTo>
                  <a:pt x="4660" y="21581"/>
                </a:lnTo>
                <a:cubicBezTo>
                  <a:pt x="4660" y="22925"/>
                  <a:pt x="5760" y="24023"/>
                  <a:pt x="7102" y="24023"/>
                </a:cubicBezTo>
                <a:lnTo>
                  <a:pt x="63995" y="24023"/>
                </a:lnTo>
                <a:cubicBezTo>
                  <a:pt x="65338" y="24023"/>
                  <a:pt x="66437" y="22925"/>
                  <a:pt x="66437" y="21581"/>
                </a:cubicBezTo>
                <a:lnTo>
                  <a:pt x="66437" y="2443"/>
                </a:lnTo>
                <a:cubicBezTo>
                  <a:pt x="66437" y="1099"/>
                  <a:pt x="65338" y="0"/>
                  <a:pt x="639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37"/>
          <p:cNvSpPr/>
          <p:nvPr/>
        </p:nvSpPr>
        <p:spPr>
          <a:xfrm>
            <a:off x="8262163" y="2268788"/>
            <a:ext cx="161825" cy="161400"/>
          </a:xfrm>
          <a:custGeom>
            <a:avLst/>
            <a:gdLst/>
            <a:ahLst/>
            <a:cxnLst/>
            <a:rect l="l" t="t" r="r" b="b"/>
            <a:pathLst>
              <a:path w="6473" h="6456" extrusionOk="0">
                <a:moveTo>
                  <a:pt x="4493" y="2120"/>
                </a:moveTo>
                <a:cubicBezTo>
                  <a:pt x="4611" y="2120"/>
                  <a:pt x="4729" y="2163"/>
                  <a:pt x="4816" y="2250"/>
                </a:cubicBezTo>
                <a:cubicBezTo>
                  <a:pt x="5007" y="2443"/>
                  <a:pt x="5007" y="2722"/>
                  <a:pt x="4816" y="2913"/>
                </a:cubicBezTo>
                <a:lnTo>
                  <a:pt x="3106" y="4623"/>
                </a:lnTo>
                <a:cubicBezTo>
                  <a:pt x="3010" y="4719"/>
                  <a:pt x="2892" y="4768"/>
                  <a:pt x="2774" y="4768"/>
                </a:cubicBezTo>
                <a:cubicBezTo>
                  <a:pt x="2656" y="4768"/>
                  <a:pt x="2539" y="4719"/>
                  <a:pt x="2443" y="4623"/>
                </a:cubicBezTo>
                <a:lnTo>
                  <a:pt x="1518" y="3716"/>
                </a:lnTo>
                <a:cubicBezTo>
                  <a:pt x="1343" y="3525"/>
                  <a:pt x="1343" y="3246"/>
                  <a:pt x="1518" y="3053"/>
                </a:cubicBezTo>
                <a:cubicBezTo>
                  <a:pt x="1614" y="2966"/>
                  <a:pt x="1736" y="2922"/>
                  <a:pt x="1856" y="2922"/>
                </a:cubicBezTo>
                <a:cubicBezTo>
                  <a:pt x="1976" y="2922"/>
                  <a:pt x="2094" y="2966"/>
                  <a:pt x="2181" y="3053"/>
                </a:cubicBezTo>
                <a:lnTo>
                  <a:pt x="2774" y="3646"/>
                </a:lnTo>
                <a:lnTo>
                  <a:pt x="4170" y="2250"/>
                </a:lnTo>
                <a:cubicBezTo>
                  <a:pt x="4257" y="2163"/>
                  <a:pt x="4375" y="2120"/>
                  <a:pt x="4493" y="2120"/>
                </a:cubicBezTo>
                <a:close/>
                <a:moveTo>
                  <a:pt x="3228" y="1"/>
                </a:moveTo>
                <a:cubicBezTo>
                  <a:pt x="1448" y="1"/>
                  <a:pt x="1" y="1448"/>
                  <a:pt x="1" y="3227"/>
                </a:cubicBezTo>
                <a:cubicBezTo>
                  <a:pt x="1" y="5007"/>
                  <a:pt x="1448" y="6456"/>
                  <a:pt x="3228" y="6456"/>
                </a:cubicBezTo>
                <a:cubicBezTo>
                  <a:pt x="5025" y="6456"/>
                  <a:pt x="6473" y="5007"/>
                  <a:pt x="6473" y="3227"/>
                </a:cubicBezTo>
                <a:cubicBezTo>
                  <a:pt x="6473" y="1448"/>
                  <a:pt x="5025" y="1"/>
                  <a:pt x="32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37"/>
          <p:cNvSpPr txBox="1"/>
          <p:nvPr/>
        </p:nvSpPr>
        <p:spPr>
          <a:xfrm>
            <a:off x="5303350" y="1523888"/>
            <a:ext cx="777300" cy="290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chemeClr val="dk2"/>
                </a:solidFill>
                <a:latin typeface="Lexend Deca"/>
                <a:ea typeface="Lexend Deca"/>
                <a:cs typeface="Lexend Deca"/>
                <a:sym typeface="Lexend Deca"/>
              </a:rPr>
              <a:t>12:20 PM</a:t>
            </a:r>
            <a:endParaRPr sz="1000">
              <a:solidFill>
                <a:schemeClr val="dk2"/>
              </a:solidFill>
              <a:latin typeface="Lexend Deca"/>
              <a:ea typeface="Lexend Deca"/>
              <a:cs typeface="Lexend Deca"/>
              <a:sym typeface="Lexend Deca"/>
            </a:endParaRPr>
          </a:p>
        </p:txBody>
      </p:sp>
      <p:sp>
        <p:nvSpPr>
          <p:cNvPr id="517" name="Google Shape;517;p37"/>
          <p:cNvSpPr txBox="1">
            <a:spLocks noGrp="1"/>
          </p:cNvSpPr>
          <p:nvPr>
            <p:ph type="ctrTitle"/>
          </p:nvPr>
        </p:nvSpPr>
        <p:spPr>
          <a:xfrm>
            <a:off x="5487692" y="1980350"/>
            <a:ext cx="2385300" cy="738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rPr>
              <a:t>Us</a:t>
            </a:r>
            <a:endParaRPr>
              <a:solidFill>
                <a:schemeClr val="lt1"/>
              </a:solidFill>
            </a:endParaRPr>
          </a:p>
        </p:txBody>
      </p:sp>
      <p:sp>
        <p:nvSpPr>
          <p:cNvPr id="518" name="Google Shape;518;p37"/>
          <p:cNvSpPr txBox="1">
            <a:spLocks noGrp="1"/>
          </p:cNvSpPr>
          <p:nvPr>
            <p:ph type="subTitle" idx="1"/>
          </p:nvPr>
        </p:nvSpPr>
        <p:spPr>
          <a:xfrm>
            <a:off x="5303225" y="2991150"/>
            <a:ext cx="3120900" cy="91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Venus has a beautiful name and is the second planet from the Sun</a:t>
            </a:r>
            <a:endParaRPr/>
          </a:p>
        </p:txBody>
      </p:sp>
      <p:sp>
        <p:nvSpPr>
          <p:cNvPr id="519" name="Google Shape;519;p37"/>
          <p:cNvSpPr txBox="1">
            <a:spLocks noGrp="1"/>
          </p:cNvSpPr>
          <p:nvPr>
            <p:ph type="ctrTitle" idx="2"/>
          </p:nvPr>
        </p:nvSpPr>
        <p:spPr>
          <a:xfrm>
            <a:off x="1264929" y="1980350"/>
            <a:ext cx="2385300" cy="738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rPr>
              <a:t>Them</a:t>
            </a:r>
            <a:endParaRPr>
              <a:solidFill>
                <a:schemeClr val="lt1"/>
              </a:solidFill>
            </a:endParaRPr>
          </a:p>
        </p:txBody>
      </p:sp>
      <p:sp>
        <p:nvSpPr>
          <p:cNvPr id="520" name="Google Shape;520;p37"/>
          <p:cNvSpPr txBox="1">
            <a:spLocks noGrp="1"/>
          </p:cNvSpPr>
          <p:nvPr>
            <p:ph type="subTitle" idx="3"/>
          </p:nvPr>
        </p:nvSpPr>
        <p:spPr>
          <a:xfrm>
            <a:off x="719875" y="2991150"/>
            <a:ext cx="3120900" cy="918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Mercury is the closest planet to the Sun and the smallest one in the Solar System</a:t>
            </a:r>
            <a:endParaRPr/>
          </a:p>
        </p:txBody>
      </p:sp>
      <p:sp>
        <p:nvSpPr>
          <p:cNvPr id="521" name="Google Shape;521;p37"/>
          <p:cNvSpPr txBox="1"/>
          <p:nvPr/>
        </p:nvSpPr>
        <p:spPr>
          <a:xfrm>
            <a:off x="3063325" y="1523888"/>
            <a:ext cx="777300" cy="2907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000">
                <a:solidFill>
                  <a:schemeClr val="dk2"/>
                </a:solidFill>
                <a:latin typeface="Lexend Deca"/>
                <a:ea typeface="Lexend Deca"/>
                <a:cs typeface="Lexend Deca"/>
                <a:sym typeface="Lexend Deca"/>
              </a:rPr>
              <a:t>9:22 AM</a:t>
            </a:r>
            <a:endParaRPr sz="1000">
              <a:solidFill>
                <a:schemeClr val="dk2"/>
              </a:solidFill>
              <a:latin typeface="Lexend Deca"/>
              <a:ea typeface="Lexend Deca"/>
              <a:cs typeface="Lexend Deca"/>
              <a:sym typeface="Lexend Deca"/>
            </a:endParaRPr>
          </a:p>
        </p:txBody>
      </p:sp>
      <p:sp>
        <p:nvSpPr>
          <p:cNvPr id="522" name="Google Shape;522;p37"/>
          <p:cNvSpPr/>
          <p:nvPr/>
        </p:nvSpPr>
        <p:spPr>
          <a:xfrm>
            <a:off x="719988" y="2268788"/>
            <a:ext cx="161825" cy="161400"/>
          </a:xfrm>
          <a:custGeom>
            <a:avLst/>
            <a:gdLst/>
            <a:ahLst/>
            <a:cxnLst/>
            <a:rect l="l" t="t" r="r" b="b"/>
            <a:pathLst>
              <a:path w="6473" h="6456" extrusionOk="0">
                <a:moveTo>
                  <a:pt x="4493" y="2120"/>
                </a:moveTo>
                <a:cubicBezTo>
                  <a:pt x="4611" y="2120"/>
                  <a:pt x="4729" y="2163"/>
                  <a:pt x="4816" y="2250"/>
                </a:cubicBezTo>
                <a:cubicBezTo>
                  <a:pt x="5007" y="2443"/>
                  <a:pt x="5007" y="2722"/>
                  <a:pt x="4816" y="2913"/>
                </a:cubicBezTo>
                <a:lnTo>
                  <a:pt x="3106" y="4623"/>
                </a:lnTo>
                <a:cubicBezTo>
                  <a:pt x="3010" y="4719"/>
                  <a:pt x="2892" y="4768"/>
                  <a:pt x="2774" y="4768"/>
                </a:cubicBezTo>
                <a:cubicBezTo>
                  <a:pt x="2656" y="4768"/>
                  <a:pt x="2539" y="4719"/>
                  <a:pt x="2443" y="4623"/>
                </a:cubicBezTo>
                <a:lnTo>
                  <a:pt x="1518" y="3716"/>
                </a:lnTo>
                <a:cubicBezTo>
                  <a:pt x="1343" y="3525"/>
                  <a:pt x="1343" y="3246"/>
                  <a:pt x="1518" y="3053"/>
                </a:cubicBezTo>
                <a:cubicBezTo>
                  <a:pt x="1614" y="2966"/>
                  <a:pt x="1736" y="2922"/>
                  <a:pt x="1856" y="2922"/>
                </a:cubicBezTo>
                <a:cubicBezTo>
                  <a:pt x="1976" y="2922"/>
                  <a:pt x="2094" y="2966"/>
                  <a:pt x="2181" y="3053"/>
                </a:cubicBezTo>
                <a:lnTo>
                  <a:pt x="2774" y="3646"/>
                </a:lnTo>
                <a:lnTo>
                  <a:pt x="4170" y="2250"/>
                </a:lnTo>
                <a:cubicBezTo>
                  <a:pt x="4257" y="2163"/>
                  <a:pt x="4375" y="2120"/>
                  <a:pt x="4493" y="2120"/>
                </a:cubicBezTo>
                <a:close/>
                <a:moveTo>
                  <a:pt x="3228" y="1"/>
                </a:moveTo>
                <a:cubicBezTo>
                  <a:pt x="1448" y="1"/>
                  <a:pt x="1" y="1448"/>
                  <a:pt x="1" y="3227"/>
                </a:cubicBezTo>
                <a:cubicBezTo>
                  <a:pt x="1" y="5007"/>
                  <a:pt x="1448" y="6456"/>
                  <a:pt x="3228" y="6456"/>
                </a:cubicBezTo>
                <a:cubicBezTo>
                  <a:pt x="5025" y="6456"/>
                  <a:pt x="6473" y="5007"/>
                  <a:pt x="6473" y="3227"/>
                </a:cubicBezTo>
                <a:cubicBezTo>
                  <a:pt x="6473" y="1448"/>
                  <a:pt x="5025" y="1"/>
                  <a:pt x="32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7"/>
          <p:cNvSpPr/>
          <p:nvPr/>
        </p:nvSpPr>
        <p:spPr>
          <a:xfrm>
            <a:off x="4163903" y="1941415"/>
            <a:ext cx="816300" cy="816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7"/>
          <p:cNvSpPr txBox="1">
            <a:spLocks noGrp="1"/>
          </p:cNvSpPr>
          <p:nvPr>
            <p:ph type="ctrTitle" idx="4"/>
          </p:nvPr>
        </p:nvSpPr>
        <p:spPr>
          <a:xfrm>
            <a:off x="4017575" y="2087300"/>
            <a:ext cx="1108800" cy="524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rPr>
              <a:t>VS.</a:t>
            </a:r>
            <a:endParaRPr>
              <a:solidFill>
                <a:schemeClr val="lt1"/>
              </a:solidFill>
            </a:endParaRPr>
          </a:p>
        </p:txBody>
      </p:sp>
      <p:pic>
        <p:nvPicPr>
          <p:cNvPr id="525" name="Google Shape;525;p37"/>
          <p:cNvPicPr preferRelativeResize="0"/>
          <p:nvPr/>
        </p:nvPicPr>
        <p:blipFill rotWithShape="1">
          <a:blip r:embed="rId3">
            <a:alphaModFix/>
          </a:blip>
          <a:srcRect l="14113" r="25415"/>
          <a:stretch/>
        </p:blipFill>
        <p:spPr>
          <a:xfrm>
            <a:off x="1185749" y="476225"/>
            <a:ext cx="433800" cy="433800"/>
          </a:xfrm>
          <a:prstGeom prst="ellipse">
            <a:avLst/>
          </a:prstGeom>
          <a:noFill/>
          <a:ln w="28575" cap="flat" cmpd="sng">
            <a:solidFill>
              <a:schemeClr val="lt1"/>
            </a:solidFill>
            <a:prstDash val="solid"/>
            <a:round/>
            <a:headEnd type="none" w="sm" len="sm"/>
            <a:tailEnd type="none" w="sm" len="sm"/>
          </a:ln>
        </p:spPr>
      </p:pic>
      <p:grpSp>
        <p:nvGrpSpPr>
          <p:cNvPr id="526" name="Google Shape;526;p37"/>
          <p:cNvGrpSpPr/>
          <p:nvPr/>
        </p:nvGrpSpPr>
        <p:grpSpPr>
          <a:xfrm>
            <a:off x="7526973" y="530839"/>
            <a:ext cx="332201" cy="324420"/>
            <a:chOff x="3380213" y="4209475"/>
            <a:chExt cx="403450" cy="394000"/>
          </a:xfrm>
        </p:grpSpPr>
        <p:sp>
          <p:nvSpPr>
            <p:cNvPr id="527" name="Google Shape;527;p37"/>
            <p:cNvSpPr/>
            <p:nvPr/>
          </p:nvSpPr>
          <p:spPr>
            <a:xfrm>
              <a:off x="3380213" y="4266625"/>
              <a:ext cx="338900" cy="336850"/>
            </a:xfrm>
            <a:custGeom>
              <a:avLst/>
              <a:gdLst/>
              <a:ahLst/>
              <a:cxnLst/>
              <a:rect l="l" t="t" r="r" b="b"/>
              <a:pathLst>
                <a:path w="13556" h="13474" extrusionOk="0">
                  <a:moveTo>
                    <a:pt x="3399" y="0"/>
                  </a:moveTo>
                  <a:cubicBezTo>
                    <a:pt x="3221" y="0"/>
                    <a:pt x="3041" y="51"/>
                    <a:pt x="2878" y="157"/>
                  </a:cubicBezTo>
                  <a:lnTo>
                    <a:pt x="1431" y="1134"/>
                  </a:lnTo>
                  <a:cubicBezTo>
                    <a:pt x="0" y="2093"/>
                    <a:pt x="245" y="4082"/>
                    <a:pt x="889" y="5687"/>
                  </a:cubicBezTo>
                  <a:cubicBezTo>
                    <a:pt x="2024" y="8479"/>
                    <a:pt x="4850" y="11497"/>
                    <a:pt x="7589" y="12805"/>
                  </a:cubicBezTo>
                  <a:cubicBezTo>
                    <a:pt x="8384" y="13190"/>
                    <a:pt x="9290" y="13473"/>
                    <a:pt x="10124" y="13473"/>
                  </a:cubicBezTo>
                  <a:cubicBezTo>
                    <a:pt x="10919" y="13473"/>
                    <a:pt x="11649" y="13216"/>
                    <a:pt x="12160" y="12544"/>
                  </a:cubicBezTo>
                  <a:lnTo>
                    <a:pt x="13225" y="11149"/>
                  </a:lnTo>
                  <a:cubicBezTo>
                    <a:pt x="13555" y="10730"/>
                    <a:pt x="13451" y="10137"/>
                    <a:pt x="13015" y="9823"/>
                  </a:cubicBezTo>
                  <a:lnTo>
                    <a:pt x="10276" y="7973"/>
                  </a:lnTo>
                  <a:cubicBezTo>
                    <a:pt x="10119" y="7871"/>
                    <a:pt x="9941" y="7822"/>
                    <a:pt x="9765" y="7822"/>
                  </a:cubicBezTo>
                  <a:cubicBezTo>
                    <a:pt x="9490" y="7822"/>
                    <a:pt x="9218" y="7942"/>
                    <a:pt x="9038" y="8165"/>
                  </a:cubicBezTo>
                  <a:lnTo>
                    <a:pt x="8356" y="9055"/>
                  </a:lnTo>
                  <a:cubicBezTo>
                    <a:pt x="8208" y="9249"/>
                    <a:pt x="7977" y="9353"/>
                    <a:pt x="7742" y="9353"/>
                  </a:cubicBezTo>
                  <a:cubicBezTo>
                    <a:pt x="7619" y="9353"/>
                    <a:pt x="7494" y="9325"/>
                    <a:pt x="7379" y="9264"/>
                  </a:cubicBezTo>
                  <a:cubicBezTo>
                    <a:pt x="6193" y="8618"/>
                    <a:pt x="4990" y="7345"/>
                    <a:pt x="4414" y="6106"/>
                  </a:cubicBezTo>
                  <a:cubicBezTo>
                    <a:pt x="4257" y="5757"/>
                    <a:pt x="4379" y="5356"/>
                    <a:pt x="4693" y="5147"/>
                  </a:cubicBezTo>
                  <a:lnTo>
                    <a:pt x="5600" y="4519"/>
                  </a:lnTo>
                  <a:cubicBezTo>
                    <a:pt x="6002" y="4257"/>
                    <a:pt x="6123" y="3716"/>
                    <a:pt x="5879" y="3298"/>
                  </a:cubicBezTo>
                  <a:lnTo>
                    <a:pt x="4204" y="453"/>
                  </a:lnTo>
                  <a:cubicBezTo>
                    <a:pt x="4025" y="162"/>
                    <a:pt x="3717" y="0"/>
                    <a:pt x="33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7"/>
            <p:cNvSpPr/>
            <p:nvPr/>
          </p:nvSpPr>
          <p:spPr>
            <a:xfrm>
              <a:off x="3537238" y="4209475"/>
              <a:ext cx="246425" cy="230850"/>
            </a:xfrm>
            <a:custGeom>
              <a:avLst/>
              <a:gdLst/>
              <a:ahLst/>
              <a:cxnLst/>
              <a:rect l="l" t="t" r="r" b="b"/>
              <a:pathLst>
                <a:path w="9857" h="9234" extrusionOk="0">
                  <a:moveTo>
                    <a:pt x="7048" y="2339"/>
                  </a:moveTo>
                  <a:cubicBezTo>
                    <a:pt x="7309" y="2339"/>
                    <a:pt x="7519" y="2548"/>
                    <a:pt x="7519" y="2809"/>
                  </a:cubicBezTo>
                  <a:cubicBezTo>
                    <a:pt x="7519" y="3053"/>
                    <a:pt x="7309" y="3263"/>
                    <a:pt x="7048" y="3263"/>
                  </a:cubicBezTo>
                  <a:lnTo>
                    <a:pt x="2896" y="3263"/>
                  </a:lnTo>
                  <a:cubicBezTo>
                    <a:pt x="2634" y="3263"/>
                    <a:pt x="2424" y="3053"/>
                    <a:pt x="2424" y="2809"/>
                  </a:cubicBezTo>
                  <a:cubicBezTo>
                    <a:pt x="2424" y="2548"/>
                    <a:pt x="2634" y="2339"/>
                    <a:pt x="2896" y="2339"/>
                  </a:cubicBezTo>
                  <a:close/>
                  <a:moveTo>
                    <a:pt x="5669" y="4188"/>
                  </a:moveTo>
                  <a:cubicBezTo>
                    <a:pt x="5914" y="4188"/>
                    <a:pt x="6123" y="4397"/>
                    <a:pt x="6123" y="4642"/>
                  </a:cubicBezTo>
                  <a:cubicBezTo>
                    <a:pt x="6123" y="4903"/>
                    <a:pt x="5914" y="5112"/>
                    <a:pt x="5669" y="5112"/>
                  </a:cubicBezTo>
                  <a:lnTo>
                    <a:pt x="2896" y="5112"/>
                  </a:lnTo>
                  <a:cubicBezTo>
                    <a:pt x="2634" y="5112"/>
                    <a:pt x="2424" y="4903"/>
                    <a:pt x="2424" y="4642"/>
                  </a:cubicBezTo>
                  <a:cubicBezTo>
                    <a:pt x="2424" y="4397"/>
                    <a:pt x="2634" y="4188"/>
                    <a:pt x="2896" y="4188"/>
                  </a:cubicBezTo>
                  <a:close/>
                  <a:moveTo>
                    <a:pt x="3699" y="1"/>
                  </a:moveTo>
                  <a:cubicBezTo>
                    <a:pt x="1657" y="1"/>
                    <a:pt x="0" y="1658"/>
                    <a:pt x="0" y="3700"/>
                  </a:cubicBezTo>
                  <a:cubicBezTo>
                    <a:pt x="0" y="5723"/>
                    <a:pt x="1640" y="7380"/>
                    <a:pt x="3664" y="7380"/>
                  </a:cubicBezTo>
                  <a:lnTo>
                    <a:pt x="3664" y="8776"/>
                  </a:lnTo>
                  <a:cubicBezTo>
                    <a:pt x="3664" y="9055"/>
                    <a:pt x="3888" y="9234"/>
                    <a:pt x="4126" y="9234"/>
                  </a:cubicBezTo>
                  <a:cubicBezTo>
                    <a:pt x="4245" y="9234"/>
                    <a:pt x="4367" y="9189"/>
                    <a:pt x="4466" y="9090"/>
                  </a:cubicBezTo>
                  <a:lnTo>
                    <a:pt x="6141" y="7380"/>
                  </a:lnTo>
                  <a:lnTo>
                    <a:pt x="6158" y="7380"/>
                  </a:lnTo>
                  <a:cubicBezTo>
                    <a:pt x="8200" y="7380"/>
                    <a:pt x="9856" y="5740"/>
                    <a:pt x="9856" y="3700"/>
                  </a:cubicBezTo>
                  <a:cubicBezTo>
                    <a:pt x="9856" y="1658"/>
                    <a:pt x="8200" y="1"/>
                    <a:pt x="615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9" name="Google Shape;529;p37"/>
          <p:cNvSpPr/>
          <p:nvPr/>
        </p:nvSpPr>
        <p:spPr>
          <a:xfrm rot="-2700000">
            <a:off x="761762" y="591157"/>
            <a:ext cx="207049" cy="203877"/>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0" name="Google Shape;530;p37"/>
          <p:cNvGrpSpPr/>
          <p:nvPr/>
        </p:nvGrpSpPr>
        <p:grpSpPr>
          <a:xfrm>
            <a:off x="8054864" y="531011"/>
            <a:ext cx="369126" cy="324424"/>
            <a:chOff x="4467200" y="877100"/>
            <a:chExt cx="481825" cy="423475"/>
          </a:xfrm>
        </p:grpSpPr>
        <p:sp>
          <p:nvSpPr>
            <p:cNvPr id="531" name="Google Shape;531;p37"/>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2" name="Google Shape;532;p37"/>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3" name="Google Shape;533;p37"/>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4" name="Google Shape;534;p37"/>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5" name="Google Shape;535;p37"/>
          <p:cNvGrpSpPr/>
          <p:nvPr/>
        </p:nvGrpSpPr>
        <p:grpSpPr>
          <a:xfrm>
            <a:off x="8054884" y="4613755"/>
            <a:ext cx="332212" cy="332592"/>
            <a:chOff x="6674938" y="1490925"/>
            <a:chExt cx="393850" cy="394300"/>
          </a:xfrm>
        </p:grpSpPr>
        <p:sp>
          <p:nvSpPr>
            <p:cNvPr id="536" name="Google Shape;536;p37"/>
            <p:cNvSpPr/>
            <p:nvPr/>
          </p:nvSpPr>
          <p:spPr>
            <a:xfrm>
              <a:off x="6767813" y="1514925"/>
              <a:ext cx="23150" cy="46250"/>
            </a:xfrm>
            <a:custGeom>
              <a:avLst/>
              <a:gdLst/>
              <a:ahLst/>
              <a:cxnLst/>
              <a:rect l="l" t="t" r="r" b="b"/>
              <a:pathLst>
                <a:path w="926" h="1850" extrusionOk="0">
                  <a:moveTo>
                    <a:pt x="472" y="0"/>
                  </a:moveTo>
                  <a:cubicBezTo>
                    <a:pt x="210" y="0"/>
                    <a:pt x="0" y="210"/>
                    <a:pt x="0" y="471"/>
                  </a:cubicBezTo>
                  <a:lnTo>
                    <a:pt x="0" y="1396"/>
                  </a:lnTo>
                  <a:cubicBezTo>
                    <a:pt x="0" y="1640"/>
                    <a:pt x="210" y="1850"/>
                    <a:pt x="472" y="1850"/>
                  </a:cubicBezTo>
                  <a:cubicBezTo>
                    <a:pt x="716" y="1850"/>
                    <a:pt x="926" y="1640"/>
                    <a:pt x="926" y="1396"/>
                  </a:cubicBezTo>
                  <a:lnTo>
                    <a:pt x="926" y="471"/>
                  </a:lnTo>
                  <a:cubicBezTo>
                    <a:pt x="926" y="210"/>
                    <a:pt x="716" y="0"/>
                    <a:pt x="4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37"/>
            <p:cNvSpPr/>
            <p:nvPr/>
          </p:nvSpPr>
          <p:spPr>
            <a:xfrm>
              <a:off x="6721588" y="1490925"/>
              <a:ext cx="23150" cy="70250"/>
            </a:xfrm>
            <a:custGeom>
              <a:avLst/>
              <a:gdLst/>
              <a:ahLst/>
              <a:cxnLst/>
              <a:rect l="l" t="t" r="r" b="b"/>
              <a:pathLst>
                <a:path w="926" h="2810" extrusionOk="0">
                  <a:moveTo>
                    <a:pt x="472" y="0"/>
                  </a:moveTo>
                  <a:cubicBezTo>
                    <a:pt x="209" y="0"/>
                    <a:pt x="0" y="209"/>
                    <a:pt x="0" y="472"/>
                  </a:cubicBezTo>
                  <a:lnTo>
                    <a:pt x="0" y="2338"/>
                  </a:lnTo>
                  <a:cubicBezTo>
                    <a:pt x="0" y="2600"/>
                    <a:pt x="209" y="2810"/>
                    <a:pt x="472" y="2810"/>
                  </a:cubicBezTo>
                  <a:cubicBezTo>
                    <a:pt x="733" y="2810"/>
                    <a:pt x="925" y="2600"/>
                    <a:pt x="925" y="2338"/>
                  </a:cubicBezTo>
                  <a:lnTo>
                    <a:pt x="925" y="472"/>
                  </a:lnTo>
                  <a:cubicBezTo>
                    <a:pt x="925" y="209"/>
                    <a:pt x="733" y="0"/>
                    <a:pt x="4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37"/>
            <p:cNvSpPr/>
            <p:nvPr/>
          </p:nvSpPr>
          <p:spPr>
            <a:xfrm>
              <a:off x="6998963" y="1490925"/>
              <a:ext cx="22725" cy="70250"/>
            </a:xfrm>
            <a:custGeom>
              <a:avLst/>
              <a:gdLst/>
              <a:ahLst/>
              <a:cxnLst/>
              <a:rect l="l" t="t" r="r" b="b"/>
              <a:pathLst>
                <a:path w="909" h="2810" extrusionOk="0">
                  <a:moveTo>
                    <a:pt x="455" y="0"/>
                  </a:moveTo>
                  <a:cubicBezTo>
                    <a:pt x="194" y="0"/>
                    <a:pt x="1" y="209"/>
                    <a:pt x="1" y="472"/>
                  </a:cubicBezTo>
                  <a:lnTo>
                    <a:pt x="1" y="2356"/>
                  </a:lnTo>
                  <a:cubicBezTo>
                    <a:pt x="1" y="2600"/>
                    <a:pt x="194" y="2810"/>
                    <a:pt x="455" y="2810"/>
                  </a:cubicBezTo>
                  <a:cubicBezTo>
                    <a:pt x="717" y="2810"/>
                    <a:pt x="908" y="2600"/>
                    <a:pt x="908" y="2356"/>
                  </a:cubicBezTo>
                  <a:lnTo>
                    <a:pt x="908" y="472"/>
                  </a:lnTo>
                  <a:cubicBezTo>
                    <a:pt x="908" y="209"/>
                    <a:pt x="717" y="0"/>
                    <a:pt x="4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7"/>
            <p:cNvSpPr/>
            <p:nvPr/>
          </p:nvSpPr>
          <p:spPr>
            <a:xfrm>
              <a:off x="6952738" y="1514925"/>
              <a:ext cx="23150" cy="46250"/>
            </a:xfrm>
            <a:custGeom>
              <a:avLst/>
              <a:gdLst/>
              <a:ahLst/>
              <a:cxnLst/>
              <a:rect l="l" t="t" r="r" b="b"/>
              <a:pathLst>
                <a:path w="926" h="1850" extrusionOk="0">
                  <a:moveTo>
                    <a:pt x="454" y="0"/>
                  </a:moveTo>
                  <a:cubicBezTo>
                    <a:pt x="210" y="0"/>
                    <a:pt x="1" y="210"/>
                    <a:pt x="1" y="471"/>
                  </a:cubicBezTo>
                  <a:lnTo>
                    <a:pt x="1" y="1396"/>
                  </a:lnTo>
                  <a:cubicBezTo>
                    <a:pt x="1" y="1640"/>
                    <a:pt x="210" y="1850"/>
                    <a:pt x="454" y="1850"/>
                  </a:cubicBezTo>
                  <a:cubicBezTo>
                    <a:pt x="717" y="1850"/>
                    <a:pt x="926" y="1640"/>
                    <a:pt x="926" y="1396"/>
                  </a:cubicBezTo>
                  <a:lnTo>
                    <a:pt x="926" y="471"/>
                  </a:lnTo>
                  <a:cubicBezTo>
                    <a:pt x="926" y="210"/>
                    <a:pt x="717" y="0"/>
                    <a:pt x="4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7"/>
            <p:cNvSpPr/>
            <p:nvPr/>
          </p:nvSpPr>
          <p:spPr>
            <a:xfrm>
              <a:off x="6674938" y="1584250"/>
              <a:ext cx="393850" cy="300975"/>
            </a:xfrm>
            <a:custGeom>
              <a:avLst/>
              <a:gdLst/>
              <a:ahLst/>
              <a:cxnLst/>
              <a:rect l="l" t="t" r="r" b="b"/>
              <a:pathLst>
                <a:path w="15754" h="12039" extrusionOk="0">
                  <a:moveTo>
                    <a:pt x="454" y="0"/>
                  </a:moveTo>
                  <a:cubicBezTo>
                    <a:pt x="209" y="0"/>
                    <a:pt x="0" y="210"/>
                    <a:pt x="0" y="472"/>
                  </a:cubicBezTo>
                  <a:lnTo>
                    <a:pt x="0" y="11568"/>
                  </a:lnTo>
                  <a:cubicBezTo>
                    <a:pt x="0" y="11851"/>
                    <a:pt x="223" y="12038"/>
                    <a:pt x="459" y="12038"/>
                  </a:cubicBezTo>
                  <a:cubicBezTo>
                    <a:pt x="572" y="12038"/>
                    <a:pt x="689" y="11995"/>
                    <a:pt x="784" y="11899"/>
                  </a:cubicBezTo>
                  <a:lnTo>
                    <a:pt x="3454" y="9230"/>
                  </a:lnTo>
                  <a:lnTo>
                    <a:pt x="15300" y="9230"/>
                  </a:lnTo>
                  <a:cubicBezTo>
                    <a:pt x="15544" y="9230"/>
                    <a:pt x="15753" y="9021"/>
                    <a:pt x="15753" y="8777"/>
                  </a:cubicBezTo>
                  <a:lnTo>
                    <a:pt x="15753" y="472"/>
                  </a:lnTo>
                  <a:cubicBezTo>
                    <a:pt x="15753" y="210"/>
                    <a:pt x="15544" y="0"/>
                    <a:pt x="15300" y="0"/>
                  </a:cubicBezTo>
                  <a:lnTo>
                    <a:pt x="10189" y="0"/>
                  </a:lnTo>
                  <a:lnTo>
                    <a:pt x="10189" y="2268"/>
                  </a:lnTo>
                  <a:cubicBezTo>
                    <a:pt x="10189" y="3385"/>
                    <a:pt x="9386" y="4327"/>
                    <a:pt x="8339" y="4537"/>
                  </a:cubicBezTo>
                  <a:lnTo>
                    <a:pt x="8339" y="5532"/>
                  </a:lnTo>
                  <a:lnTo>
                    <a:pt x="9263" y="5532"/>
                  </a:lnTo>
                  <a:cubicBezTo>
                    <a:pt x="9508" y="5532"/>
                    <a:pt x="9717" y="5741"/>
                    <a:pt x="9717" y="6002"/>
                  </a:cubicBezTo>
                  <a:cubicBezTo>
                    <a:pt x="9717" y="6264"/>
                    <a:pt x="9508" y="6456"/>
                    <a:pt x="9263" y="6456"/>
                  </a:cubicBezTo>
                  <a:lnTo>
                    <a:pt x="6490" y="6456"/>
                  </a:lnTo>
                  <a:cubicBezTo>
                    <a:pt x="6228" y="6456"/>
                    <a:pt x="6036" y="6264"/>
                    <a:pt x="6036" y="6002"/>
                  </a:cubicBezTo>
                  <a:cubicBezTo>
                    <a:pt x="6036" y="5741"/>
                    <a:pt x="6228" y="5532"/>
                    <a:pt x="6490" y="5532"/>
                  </a:cubicBezTo>
                  <a:lnTo>
                    <a:pt x="7414" y="5532"/>
                  </a:lnTo>
                  <a:lnTo>
                    <a:pt x="7414" y="4537"/>
                  </a:lnTo>
                  <a:cubicBezTo>
                    <a:pt x="6367" y="4327"/>
                    <a:pt x="5565" y="3385"/>
                    <a:pt x="5565" y="2268"/>
                  </a:cubicBezTo>
                  <a:lnTo>
                    <a:pt x="556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37"/>
            <p:cNvSpPr/>
            <p:nvPr/>
          </p:nvSpPr>
          <p:spPr>
            <a:xfrm>
              <a:off x="6837188" y="1502700"/>
              <a:ext cx="69350" cy="104700"/>
            </a:xfrm>
            <a:custGeom>
              <a:avLst/>
              <a:gdLst/>
              <a:ahLst/>
              <a:cxnLst/>
              <a:rect l="l" t="t" r="r" b="b"/>
              <a:pathLst>
                <a:path w="2774" h="4188" extrusionOk="0">
                  <a:moveTo>
                    <a:pt x="1378" y="1"/>
                  </a:moveTo>
                  <a:cubicBezTo>
                    <a:pt x="628" y="1"/>
                    <a:pt x="0" y="629"/>
                    <a:pt x="0" y="1378"/>
                  </a:cubicBezTo>
                  <a:lnTo>
                    <a:pt x="0" y="4188"/>
                  </a:lnTo>
                  <a:lnTo>
                    <a:pt x="2773" y="4188"/>
                  </a:lnTo>
                  <a:lnTo>
                    <a:pt x="2773" y="1378"/>
                  </a:lnTo>
                  <a:cubicBezTo>
                    <a:pt x="2773" y="629"/>
                    <a:pt x="2145" y="1"/>
                    <a:pt x="137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37"/>
            <p:cNvSpPr/>
            <p:nvPr/>
          </p:nvSpPr>
          <p:spPr>
            <a:xfrm>
              <a:off x="6837188" y="1630475"/>
              <a:ext cx="69350" cy="45400"/>
            </a:xfrm>
            <a:custGeom>
              <a:avLst/>
              <a:gdLst/>
              <a:ahLst/>
              <a:cxnLst/>
              <a:rect l="l" t="t" r="r" b="b"/>
              <a:pathLst>
                <a:path w="2774" h="1816" extrusionOk="0">
                  <a:moveTo>
                    <a:pt x="0" y="1"/>
                  </a:moveTo>
                  <a:lnTo>
                    <a:pt x="0" y="419"/>
                  </a:lnTo>
                  <a:cubicBezTo>
                    <a:pt x="0" y="1187"/>
                    <a:pt x="628" y="1815"/>
                    <a:pt x="1378" y="1815"/>
                  </a:cubicBezTo>
                  <a:cubicBezTo>
                    <a:pt x="2145" y="1815"/>
                    <a:pt x="2773" y="1187"/>
                    <a:pt x="2773" y="419"/>
                  </a:cubicBezTo>
                  <a:lnTo>
                    <a:pt x="277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3" name="Google Shape;543;p37"/>
          <p:cNvGrpSpPr/>
          <p:nvPr/>
        </p:nvGrpSpPr>
        <p:grpSpPr>
          <a:xfrm>
            <a:off x="7495358" y="4615864"/>
            <a:ext cx="332239" cy="328589"/>
            <a:chOff x="3385438" y="2850425"/>
            <a:chExt cx="398225" cy="393850"/>
          </a:xfrm>
        </p:grpSpPr>
        <p:sp>
          <p:nvSpPr>
            <p:cNvPr id="544" name="Google Shape;544;p37"/>
            <p:cNvSpPr/>
            <p:nvPr/>
          </p:nvSpPr>
          <p:spPr>
            <a:xfrm>
              <a:off x="3482688" y="2966450"/>
              <a:ext cx="207625" cy="122150"/>
            </a:xfrm>
            <a:custGeom>
              <a:avLst/>
              <a:gdLst/>
              <a:ahLst/>
              <a:cxnLst/>
              <a:rect l="l" t="t" r="r" b="b"/>
              <a:pathLst>
                <a:path w="8305" h="4886" extrusionOk="0">
                  <a:moveTo>
                    <a:pt x="5078" y="471"/>
                  </a:moveTo>
                  <a:cubicBezTo>
                    <a:pt x="5846" y="471"/>
                    <a:pt x="6456" y="1082"/>
                    <a:pt x="6456" y="1850"/>
                  </a:cubicBezTo>
                  <a:cubicBezTo>
                    <a:pt x="6456" y="2617"/>
                    <a:pt x="5846" y="3245"/>
                    <a:pt x="5078" y="3245"/>
                  </a:cubicBezTo>
                  <a:cubicBezTo>
                    <a:pt x="4310" y="3245"/>
                    <a:pt x="3699" y="2617"/>
                    <a:pt x="3699" y="1850"/>
                  </a:cubicBezTo>
                  <a:cubicBezTo>
                    <a:pt x="3699" y="1082"/>
                    <a:pt x="4310" y="471"/>
                    <a:pt x="5078" y="471"/>
                  </a:cubicBezTo>
                  <a:close/>
                  <a:moveTo>
                    <a:pt x="1" y="0"/>
                  </a:moveTo>
                  <a:lnTo>
                    <a:pt x="1" y="4432"/>
                  </a:lnTo>
                  <a:lnTo>
                    <a:pt x="1973" y="2443"/>
                  </a:lnTo>
                  <a:cubicBezTo>
                    <a:pt x="2068" y="2355"/>
                    <a:pt x="2190" y="2312"/>
                    <a:pt x="2310" y="2312"/>
                  </a:cubicBezTo>
                  <a:cubicBezTo>
                    <a:pt x="2430" y="2312"/>
                    <a:pt x="2548" y="2355"/>
                    <a:pt x="2636" y="2443"/>
                  </a:cubicBezTo>
                  <a:lnTo>
                    <a:pt x="5078" y="4885"/>
                  </a:lnTo>
                  <a:lnTo>
                    <a:pt x="6595" y="3367"/>
                  </a:lnTo>
                  <a:cubicBezTo>
                    <a:pt x="6682" y="3279"/>
                    <a:pt x="6800" y="3236"/>
                    <a:pt x="6920" y="3236"/>
                  </a:cubicBezTo>
                  <a:cubicBezTo>
                    <a:pt x="7040" y="3236"/>
                    <a:pt x="7163" y="3279"/>
                    <a:pt x="7258" y="3367"/>
                  </a:cubicBezTo>
                  <a:lnTo>
                    <a:pt x="8305" y="4432"/>
                  </a:lnTo>
                  <a:lnTo>
                    <a:pt x="830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37"/>
            <p:cNvSpPr/>
            <p:nvPr/>
          </p:nvSpPr>
          <p:spPr>
            <a:xfrm>
              <a:off x="3598288" y="3001325"/>
              <a:ext cx="23125" cy="23125"/>
            </a:xfrm>
            <a:custGeom>
              <a:avLst/>
              <a:gdLst/>
              <a:ahLst/>
              <a:cxnLst/>
              <a:rect l="l" t="t" r="r" b="b"/>
              <a:pathLst>
                <a:path w="925" h="925" extrusionOk="0">
                  <a:moveTo>
                    <a:pt x="454" y="1"/>
                  </a:moveTo>
                  <a:cubicBezTo>
                    <a:pt x="192" y="1"/>
                    <a:pt x="0" y="210"/>
                    <a:pt x="0" y="455"/>
                  </a:cubicBezTo>
                  <a:cubicBezTo>
                    <a:pt x="0" y="716"/>
                    <a:pt x="192" y="925"/>
                    <a:pt x="454" y="925"/>
                  </a:cubicBezTo>
                  <a:cubicBezTo>
                    <a:pt x="715" y="925"/>
                    <a:pt x="924" y="716"/>
                    <a:pt x="924" y="455"/>
                  </a:cubicBezTo>
                  <a:cubicBezTo>
                    <a:pt x="924" y="210"/>
                    <a:pt x="715" y="1"/>
                    <a:pt x="4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37"/>
            <p:cNvSpPr/>
            <p:nvPr/>
          </p:nvSpPr>
          <p:spPr>
            <a:xfrm>
              <a:off x="3385438" y="2850425"/>
              <a:ext cx="398225" cy="393850"/>
            </a:xfrm>
            <a:custGeom>
              <a:avLst/>
              <a:gdLst/>
              <a:ahLst/>
              <a:cxnLst/>
              <a:rect l="l" t="t" r="r" b="b"/>
              <a:pathLst>
                <a:path w="15929" h="15754" extrusionOk="0">
                  <a:moveTo>
                    <a:pt x="12195" y="3716"/>
                  </a:moveTo>
                  <a:cubicBezTo>
                    <a:pt x="12702" y="3716"/>
                    <a:pt x="13120" y="4135"/>
                    <a:pt x="13120" y="4641"/>
                  </a:cubicBezTo>
                  <a:lnTo>
                    <a:pt x="13120" y="11113"/>
                  </a:lnTo>
                  <a:cubicBezTo>
                    <a:pt x="13120" y="11620"/>
                    <a:pt x="12702" y="12038"/>
                    <a:pt x="12195" y="12038"/>
                  </a:cubicBezTo>
                  <a:lnTo>
                    <a:pt x="3891" y="12038"/>
                  </a:lnTo>
                  <a:cubicBezTo>
                    <a:pt x="3385" y="12038"/>
                    <a:pt x="2967" y="11620"/>
                    <a:pt x="2967" y="11113"/>
                  </a:cubicBezTo>
                  <a:lnTo>
                    <a:pt x="2967" y="4641"/>
                  </a:lnTo>
                  <a:cubicBezTo>
                    <a:pt x="2967" y="4135"/>
                    <a:pt x="3385" y="3716"/>
                    <a:pt x="3891" y="3716"/>
                  </a:cubicBezTo>
                  <a:close/>
                  <a:moveTo>
                    <a:pt x="8043" y="1"/>
                  </a:moveTo>
                  <a:cubicBezTo>
                    <a:pt x="3681" y="1"/>
                    <a:pt x="157" y="3525"/>
                    <a:pt x="157" y="7868"/>
                  </a:cubicBezTo>
                  <a:cubicBezTo>
                    <a:pt x="157" y="9927"/>
                    <a:pt x="978" y="11899"/>
                    <a:pt x="2390" y="13364"/>
                  </a:cubicBezTo>
                  <a:lnTo>
                    <a:pt x="350" y="14935"/>
                  </a:lnTo>
                  <a:cubicBezTo>
                    <a:pt x="1" y="15196"/>
                    <a:pt x="192" y="15754"/>
                    <a:pt x="629" y="15754"/>
                  </a:cubicBezTo>
                  <a:lnTo>
                    <a:pt x="8078" y="15754"/>
                  </a:lnTo>
                  <a:cubicBezTo>
                    <a:pt x="12404" y="15737"/>
                    <a:pt x="15928" y="12230"/>
                    <a:pt x="15928" y="7868"/>
                  </a:cubicBezTo>
                  <a:cubicBezTo>
                    <a:pt x="15928" y="3525"/>
                    <a:pt x="12404" y="1"/>
                    <a:pt x="80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7"/>
            <p:cNvSpPr/>
            <p:nvPr/>
          </p:nvSpPr>
          <p:spPr>
            <a:xfrm>
              <a:off x="3482688" y="3051925"/>
              <a:ext cx="207625" cy="76350"/>
            </a:xfrm>
            <a:custGeom>
              <a:avLst/>
              <a:gdLst/>
              <a:ahLst/>
              <a:cxnLst/>
              <a:rect l="l" t="t" r="r" b="b"/>
              <a:pathLst>
                <a:path w="8305" h="3054" extrusionOk="0">
                  <a:moveTo>
                    <a:pt x="2303" y="1"/>
                  </a:moveTo>
                  <a:lnTo>
                    <a:pt x="1" y="2320"/>
                  </a:lnTo>
                  <a:lnTo>
                    <a:pt x="1" y="3053"/>
                  </a:lnTo>
                  <a:lnTo>
                    <a:pt x="8305" y="3053"/>
                  </a:lnTo>
                  <a:lnTo>
                    <a:pt x="8305" y="2320"/>
                  </a:lnTo>
                  <a:lnTo>
                    <a:pt x="6927" y="925"/>
                  </a:lnTo>
                  <a:lnTo>
                    <a:pt x="5409" y="2443"/>
                  </a:lnTo>
                  <a:cubicBezTo>
                    <a:pt x="5313" y="2539"/>
                    <a:pt x="5196" y="2587"/>
                    <a:pt x="5078" y="2587"/>
                  </a:cubicBezTo>
                  <a:cubicBezTo>
                    <a:pt x="4960" y="2587"/>
                    <a:pt x="4842" y="2539"/>
                    <a:pt x="4746" y="2443"/>
                  </a:cubicBezTo>
                  <a:lnTo>
                    <a:pt x="230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8" name="Google Shape;548;p37"/>
          <p:cNvSpPr txBox="1"/>
          <p:nvPr/>
        </p:nvSpPr>
        <p:spPr>
          <a:xfrm>
            <a:off x="1691950" y="446150"/>
            <a:ext cx="3409500" cy="49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b="1">
                <a:solidFill>
                  <a:schemeClr val="lt1"/>
                </a:solidFill>
                <a:latin typeface="Lexend Deca"/>
                <a:ea typeface="Lexend Deca"/>
                <a:cs typeface="Lexend Deca"/>
                <a:sym typeface="Lexend Deca"/>
              </a:rPr>
              <a:t>Texting App Pitch Deck</a:t>
            </a:r>
            <a:endParaRPr sz="2000" b="1">
              <a:solidFill>
                <a:schemeClr val="lt1"/>
              </a:solidFill>
              <a:latin typeface="Lexend Deca"/>
              <a:ea typeface="Lexend Deca"/>
              <a:cs typeface="Lexend Deca"/>
              <a:sym typeface="Lexend Deca"/>
            </a:endParaRPr>
          </a:p>
        </p:txBody>
      </p:sp>
      <p:sp>
        <p:nvSpPr>
          <p:cNvPr id="549" name="Google Shape;549;p37"/>
          <p:cNvSpPr txBox="1"/>
          <p:nvPr/>
        </p:nvSpPr>
        <p:spPr>
          <a:xfrm>
            <a:off x="833325" y="4563150"/>
            <a:ext cx="3409500" cy="43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700" b="1">
                <a:solidFill>
                  <a:schemeClr val="lt1"/>
                </a:solidFill>
                <a:latin typeface="Lexend Deca"/>
                <a:ea typeface="Lexend Deca"/>
                <a:cs typeface="Lexend Deca"/>
                <a:sym typeface="Lexend Deca"/>
              </a:rPr>
              <a:t>Write your message</a:t>
            </a:r>
            <a:endParaRPr sz="1700" b="1">
              <a:solidFill>
                <a:schemeClr val="lt1"/>
              </a:solidFill>
              <a:latin typeface="Lexend Deca"/>
              <a:ea typeface="Lexend Deca"/>
              <a:cs typeface="Lexend Deca"/>
              <a:sym typeface="Lexend Deca"/>
            </a:endParaRPr>
          </a:p>
        </p:txBody>
      </p:sp>
    </p:spTree>
  </p:cSld>
  <p:clrMapOvr>
    <a:masterClrMapping/>
  </p:clrMapOvr>
</p:sld>
</file>

<file path=ppt/theme/theme1.xml><?xml version="1.0" encoding="utf-8"?>
<a:theme xmlns:a="http://schemas.openxmlformats.org/drawingml/2006/main" name="Texting App Pitch Deck by Slidesgo">
  <a:themeElements>
    <a:clrScheme name="Simple Light">
      <a:dk1>
        <a:srgbClr val="000000"/>
      </a:dk1>
      <a:lt1>
        <a:srgbClr val="FFFFFF"/>
      </a:lt1>
      <a:dk2>
        <a:srgbClr val="14279B"/>
      </a:dk2>
      <a:lt2>
        <a:srgbClr val="3D56B2"/>
      </a:lt2>
      <a:accent1>
        <a:srgbClr val="5C7AEA"/>
      </a:accent1>
      <a:accent2>
        <a:srgbClr val="E6E6E6"/>
      </a:accent2>
      <a:accent3>
        <a:srgbClr val="8AA4F9"/>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84</TotalTime>
  <Words>2053</Words>
  <Application>Microsoft Office PowerPoint</Application>
  <PresentationFormat>Affichage à l'écran (16:9)</PresentationFormat>
  <Paragraphs>393</Paragraphs>
  <Slides>50</Slides>
  <Notes>50</Notes>
  <HiddenSlides>0</HiddenSlides>
  <MMClips>0</MMClips>
  <ScaleCrop>false</ScaleCrop>
  <HeadingPairs>
    <vt:vector size="6" baseType="variant">
      <vt:variant>
        <vt:lpstr>Polices utilisées</vt:lpstr>
      </vt:variant>
      <vt:variant>
        <vt:i4>12</vt:i4>
      </vt:variant>
      <vt:variant>
        <vt:lpstr>Thème</vt:lpstr>
      </vt:variant>
      <vt:variant>
        <vt:i4>2</vt:i4>
      </vt:variant>
      <vt:variant>
        <vt:lpstr>Titres des diapositives</vt:lpstr>
      </vt:variant>
      <vt:variant>
        <vt:i4>50</vt:i4>
      </vt:variant>
    </vt:vector>
  </HeadingPairs>
  <TitlesOfParts>
    <vt:vector size="64" baseType="lpstr">
      <vt:lpstr>Amatic SC</vt:lpstr>
      <vt:lpstr>Anaheim</vt:lpstr>
      <vt:lpstr>Arial</vt:lpstr>
      <vt:lpstr>Calibri</vt:lpstr>
      <vt:lpstr>Hind Siliguri</vt:lpstr>
      <vt:lpstr>Lexend Deca</vt:lpstr>
      <vt:lpstr>Lexend Deca SemiBold</vt:lpstr>
      <vt:lpstr>Proxima Nova</vt:lpstr>
      <vt:lpstr>Proxima Nova Semibold</vt:lpstr>
      <vt:lpstr>Righteous</vt:lpstr>
      <vt:lpstr>Roboto Medium</vt:lpstr>
      <vt:lpstr>Work Sans</vt:lpstr>
      <vt:lpstr>Texting App Pitch Deck by Slidesgo</vt:lpstr>
      <vt:lpstr>Slidesgo Final Pages</vt:lpstr>
      <vt:lpstr>ISY Messagerie</vt:lpstr>
      <vt:lpstr>Contents of this template</vt:lpstr>
      <vt:lpstr>Table of contents</vt:lpstr>
      <vt:lpstr>Introduction</vt:lpstr>
      <vt:lpstr>Our company</vt:lpstr>
      <vt:lpstr>Our team</vt:lpstr>
      <vt:lpstr>01</vt:lpstr>
      <vt:lpstr>Problem</vt:lpstr>
      <vt:lpstr>Us</vt:lpstr>
      <vt:lpstr>Solution</vt:lpstr>
      <vt:lpstr>SWOT analysis</vt:lpstr>
      <vt:lpstr>Product overview</vt:lpstr>
      <vt:lpstr>Awesome words</vt:lpstr>
      <vt:lpstr>Our Plans</vt:lpstr>
      <vt:lpstr>Product Demo</vt:lpstr>
      <vt:lpstr>Traction</vt:lpstr>
      <vt:lpstr>Case study</vt:lpstr>
      <vt:lpstr>Reviews</vt:lpstr>
      <vt:lpstr>Awards</vt:lpstr>
      <vt:lpstr>150,000</vt:lpstr>
      <vt:lpstr>Présentation PowerPoint</vt:lpstr>
      <vt:lpstr>Different markets</vt:lpstr>
      <vt:lpstr>Target</vt:lpstr>
      <vt:lpstr>Competitors</vt:lpstr>
      <vt:lpstr>Business model</vt:lpstr>
      <vt:lpstr>Timing</vt:lpstr>
      <vt:lpstr>Predicted growth</vt:lpstr>
      <vt:lpstr>Investment</vt:lpstr>
      <vt:lpstr>Thanks!</vt:lpstr>
      <vt:lpstr>Chat icon pack</vt:lpstr>
      <vt:lpstr>Alternative resources</vt:lpstr>
      <vt:lpstr>Resources</vt:lpstr>
      <vt:lpstr>Instructions for use</vt:lpstr>
      <vt:lpstr>Instructions for use (premium users)</vt:lpstr>
      <vt:lpstr>Fonts &amp; colors used</vt:lpstr>
      <vt:lpstr>Storyset</vt:lpstr>
      <vt:lpstr>Use our editable graphic resources...</vt:lpstr>
      <vt:lpstr>Présentation PowerPoint</vt:lpstr>
      <vt:lpstr>Présentation PowerPoint</vt:lpstr>
      <vt:lpstr>Présentation PowerPoint</vt:lpstr>
      <vt:lpstr>Présentation PowerPoint</vt:lpstr>
      <vt:lpstr>Présentation PowerPoint</vt:lpstr>
      <vt:lpstr>...and our sets of editable icons</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Thomas</dc:creator>
  <cp:lastModifiedBy>nicolas.prudhomme26@gmail.com</cp:lastModifiedBy>
  <cp:revision>3</cp:revision>
  <dcterms:modified xsi:type="dcterms:W3CDTF">2025-12-05T15:09:20Z</dcterms:modified>
</cp:coreProperties>
</file>